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62" r:id="rId3"/>
    <p:sldId id="260" r:id="rId4"/>
    <p:sldId id="274" r:id="rId5"/>
    <p:sldId id="272" r:id="rId6"/>
    <p:sldId id="261" r:id="rId7"/>
    <p:sldId id="268" r:id="rId8"/>
    <p:sldId id="270" r:id="rId9"/>
    <p:sldId id="269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FA11A9-5BD9-4FE0-A99E-5167A6D165E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EB44391-4615-41E1-986B-57FD7D58D947}">
      <dgm:prSet phldrT="[Text]"/>
      <dgm:spPr/>
      <dgm:t>
        <a:bodyPr/>
        <a:lstStyle/>
        <a:p>
          <a:r>
            <a:rPr lang="en-IN" dirty="0" smtClean="0"/>
            <a:t>Server</a:t>
          </a:r>
          <a:endParaRPr lang="en-IN" dirty="0"/>
        </a:p>
      </dgm:t>
    </dgm:pt>
    <dgm:pt modelId="{875DC83B-E8AD-4095-B7EA-AD8C2384668F}" type="parTrans" cxnId="{5994DAEE-4F73-4204-81B4-F17D595CB34C}">
      <dgm:prSet/>
      <dgm:spPr/>
      <dgm:t>
        <a:bodyPr/>
        <a:lstStyle/>
        <a:p>
          <a:endParaRPr lang="en-IN"/>
        </a:p>
      </dgm:t>
    </dgm:pt>
    <dgm:pt modelId="{B1D8DDB6-D09F-4CB4-A626-1825CFD884FB}" type="sibTrans" cxnId="{5994DAEE-4F73-4204-81B4-F17D595CB34C}">
      <dgm:prSet/>
      <dgm:spPr/>
      <dgm:t>
        <a:bodyPr/>
        <a:lstStyle/>
        <a:p>
          <a:endParaRPr lang="en-IN"/>
        </a:p>
      </dgm:t>
    </dgm:pt>
    <dgm:pt modelId="{C5385709-69D7-4483-9E16-C018B22EABDE}">
      <dgm:prSet phldrT="[Text]"/>
      <dgm:spPr/>
      <dgm:t>
        <a:bodyPr/>
        <a:lstStyle/>
        <a:p>
          <a:r>
            <a:rPr lang="en-IN" dirty="0" smtClean="0"/>
            <a:t>Farm</a:t>
          </a:r>
          <a:endParaRPr lang="en-IN" dirty="0"/>
        </a:p>
      </dgm:t>
    </dgm:pt>
    <dgm:pt modelId="{3BDD006D-8FFA-4988-8FF0-761AF5613A2A}" type="parTrans" cxnId="{5C347FEE-9EAA-472E-8C6E-8C3314DEAFE6}">
      <dgm:prSet/>
      <dgm:spPr/>
      <dgm:t>
        <a:bodyPr/>
        <a:lstStyle/>
        <a:p>
          <a:endParaRPr lang="en-IN"/>
        </a:p>
      </dgm:t>
    </dgm:pt>
    <dgm:pt modelId="{7838B98F-42A5-4C5A-95B9-C09D7E0B72B4}" type="sibTrans" cxnId="{5C347FEE-9EAA-472E-8C6E-8C3314DEAFE6}">
      <dgm:prSet/>
      <dgm:spPr/>
      <dgm:t>
        <a:bodyPr/>
        <a:lstStyle/>
        <a:p>
          <a:endParaRPr lang="en-IN"/>
        </a:p>
      </dgm:t>
    </dgm:pt>
    <dgm:pt modelId="{70930A49-9665-4D74-8DCD-C19277D31C4E}">
      <dgm:prSet phldrT="[Text]"/>
      <dgm:spPr/>
      <dgm:t>
        <a:bodyPr/>
        <a:lstStyle/>
        <a:p>
          <a:r>
            <a:rPr lang="en-IN" dirty="0" smtClean="0"/>
            <a:t>Client</a:t>
          </a:r>
          <a:endParaRPr lang="en-IN" dirty="0"/>
        </a:p>
      </dgm:t>
    </dgm:pt>
    <dgm:pt modelId="{B32C8151-F403-423A-9B57-95E97F3AC211}" type="parTrans" cxnId="{B09E92E0-8072-4363-BE45-506A6F5D7B52}">
      <dgm:prSet/>
      <dgm:spPr/>
      <dgm:t>
        <a:bodyPr/>
        <a:lstStyle/>
        <a:p>
          <a:endParaRPr lang="en-IN"/>
        </a:p>
      </dgm:t>
    </dgm:pt>
    <dgm:pt modelId="{B6D5683C-B8AC-42B5-8E8F-A658DFC78574}" type="sibTrans" cxnId="{B09E92E0-8072-4363-BE45-506A6F5D7B52}">
      <dgm:prSet/>
      <dgm:spPr/>
      <dgm:t>
        <a:bodyPr/>
        <a:lstStyle/>
        <a:p>
          <a:endParaRPr lang="en-IN"/>
        </a:p>
      </dgm:t>
    </dgm:pt>
    <dgm:pt modelId="{F2BB57C3-57E6-48D3-8C2C-86226F51C268}">
      <dgm:prSet phldrT="[Text]"/>
      <dgm:spPr/>
      <dgm:t>
        <a:bodyPr/>
        <a:lstStyle/>
        <a:p>
          <a:r>
            <a:rPr lang="en-IN" dirty="0" smtClean="0"/>
            <a:t>Managed CSOM(C#)</a:t>
          </a:r>
          <a:endParaRPr lang="en-IN" dirty="0"/>
        </a:p>
      </dgm:t>
    </dgm:pt>
    <dgm:pt modelId="{099D9AF7-7566-4800-9DD1-DD57CB9E5635}" type="parTrans" cxnId="{07DB4AA1-4514-42F1-8760-8C3AF12AC964}">
      <dgm:prSet/>
      <dgm:spPr/>
      <dgm:t>
        <a:bodyPr/>
        <a:lstStyle/>
        <a:p>
          <a:endParaRPr lang="en-IN"/>
        </a:p>
      </dgm:t>
    </dgm:pt>
    <dgm:pt modelId="{9DCFF093-EB0C-4380-BA21-29DE22F9E757}" type="sibTrans" cxnId="{07DB4AA1-4514-42F1-8760-8C3AF12AC964}">
      <dgm:prSet/>
      <dgm:spPr/>
      <dgm:t>
        <a:bodyPr/>
        <a:lstStyle/>
        <a:p>
          <a:endParaRPr lang="en-IN"/>
        </a:p>
      </dgm:t>
    </dgm:pt>
    <dgm:pt modelId="{A1D93AA2-0889-4830-AF8B-8B1119AC9560}">
      <dgm:prSet phldrT="[Text]"/>
      <dgm:spPr/>
      <dgm:t>
        <a:bodyPr/>
        <a:lstStyle/>
        <a:p>
          <a:r>
            <a:rPr lang="en-IN" dirty="0" err="1" smtClean="0"/>
            <a:t>SandBox</a:t>
          </a:r>
          <a:endParaRPr lang="en-IN" dirty="0"/>
        </a:p>
      </dgm:t>
    </dgm:pt>
    <dgm:pt modelId="{5BD51350-9763-48B7-8086-ACE45E63A497}" type="parTrans" cxnId="{65F41597-79CE-4B2B-94DD-1F182DD9079A}">
      <dgm:prSet/>
      <dgm:spPr/>
      <dgm:t>
        <a:bodyPr/>
        <a:lstStyle/>
        <a:p>
          <a:endParaRPr lang="en-IN"/>
        </a:p>
      </dgm:t>
    </dgm:pt>
    <dgm:pt modelId="{3398E046-CDFF-4652-8886-7DD90CEA8D79}" type="sibTrans" cxnId="{65F41597-79CE-4B2B-94DD-1F182DD9079A}">
      <dgm:prSet/>
      <dgm:spPr/>
      <dgm:t>
        <a:bodyPr/>
        <a:lstStyle/>
        <a:p>
          <a:endParaRPr lang="en-IN"/>
        </a:p>
      </dgm:t>
    </dgm:pt>
    <dgm:pt modelId="{AC7CA638-0A52-45DB-B8A7-83A4843CD36F}">
      <dgm:prSet phldrT="[Text]"/>
      <dgm:spPr/>
      <dgm:t>
        <a:bodyPr/>
        <a:lstStyle/>
        <a:p>
          <a:r>
            <a:rPr lang="en-IN" dirty="0" smtClean="0"/>
            <a:t>JSOM</a:t>
          </a:r>
          <a:endParaRPr lang="en-IN" dirty="0"/>
        </a:p>
      </dgm:t>
    </dgm:pt>
    <dgm:pt modelId="{5FE7E95F-973D-4491-B286-2BA85FDBECB2}" type="parTrans" cxnId="{DAC4C771-029E-48B7-B1CE-7A7DCD4F07EC}">
      <dgm:prSet/>
      <dgm:spPr/>
      <dgm:t>
        <a:bodyPr/>
        <a:lstStyle/>
        <a:p>
          <a:endParaRPr lang="en-IN"/>
        </a:p>
      </dgm:t>
    </dgm:pt>
    <dgm:pt modelId="{7139E22F-1B37-41D8-B678-C169E38075CD}" type="sibTrans" cxnId="{DAC4C771-029E-48B7-B1CE-7A7DCD4F07EC}">
      <dgm:prSet/>
      <dgm:spPr/>
      <dgm:t>
        <a:bodyPr/>
        <a:lstStyle/>
        <a:p>
          <a:endParaRPr lang="en-IN"/>
        </a:p>
      </dgm:t>
    </dgm:pt>
    <dgm:pt modelId="{2356E875-5575-4617-A6B8-C559DB2F5B89}">
      <dgm:prSet phldrT="[Text]"/>
      <dgm:spPr/>
      <dgm:t>
        <a:bodyPr/>
        <a:lstStyle/>
        <a:p>
          <a:r>
            <a:rPr lang="en-IN" dirty="0" smtClean="0"/>
            <a:t>REST API</a:t>
          </a:r>
          <a:endParaRPr lang="en-IN" dirty="0"/>
        </a:p>
      </dgm:t>
    </dgm:pt>
    <dgm:pt modelId="{13EC5E0F-56A1-4223-9773-6F8BAE6B3E08}" type="parTrans" cxnId="{B0E0C840-8548-48A3-A267-C21EF035169B}">
      <dgm:prSet/>
      <dgm:spPr/>
      <dgm:t>
        <a:bodyPr/>
        <a:lstStyle/>
        <a:p>
          <a:endParaRPr lang="en-IN"/>
        </a:p>
      </dgm:t>
    </dgm:pt>
    <dgm:pt modelId="{8AEF9F4A-9BF3-4D68-8578-22946E1A6A71}" type="sibTrans" cxnId="{B0E0C840-8548-48A3-A267-C21EF035169B}">
      <dgm:prSet/>
      <dgm:spPr/>
      <dgm:t>
        <a:bodyPr/>
        <a:lstStyle/>
        <a:p>
          <a:endParaRPr lang="en-IN"/>
        </a:p>
      </dgm:t>
    </dgm:pt>
    <dgm:pt modelId="{7C94B63A-F3C0-4BFA-A4AD-036258991033}">
      <dgm:prSet phldrT="[Text]"/>
      <dgm:spPr/>
      <dgm:t>
        <a:bodyPr/>
        <a:lstStyle/>
        <a:p>
          <a:r>
            <a:rPr lang="en-IN" dirty="0" smtClean="0"/>
            <a:t>Mobile</a:t>
          </a:r>
          <a:endParaRPr lang="en-IN" dirty="0"/>
        </a:p>
      </dgm:t>
    </dgm:pt>
    <dgm:pt modelId="{2A4D6D64-8A02-40DF-BDAA-ADD28A2591A8}" type="parTrans" cxnId="{99896C8C-3F15-4630-9A30-6E76E0C27867}">
      <dgm:prSet/>
      <dgm:spPr/>
      <dgm:t>
        <a:bodyPr/>
        <a:lstStyle/>
        <a:p>
          <a:endParaRPr lang="en-IN"/>
        </a:p>
      </dgm:t>
    </dgm:pt>
    <dgm:pt modelId="{68B3B03A-2B30-4BC7-B3CD-C7994729A2B8}" type="sibTrans" cxnId="{99896C8C-3F15-4630-9A30-6E76E0C27867}">
      <dgm:prSet/>
      <dgm:spPr/>
      <dgm:t>
        <a:bodyPr/>
        <a:lstStyle/>
        <a:p>
          <a:endParaRPr lang="en-IN"/>
        </a:p>
      </dgm:t>
    </dgm:pt>
    <dgm:pt modelId="{99B17BD4-F1DF-4B80-9996-5F77412D592C}">
      <dgm:prSet phldrT="[Text]"/>
      <dgm:spPr/>
      <dgm:t>
        <a:bodyPr/>
        <a:lstStyle/>
        <a:p>
          <a:r>
            <a:rPr lang="en-IN" dirty="0" smtClean="0"/>
            <a:t>Silverlight</a:t>
          </a:r>
          <a:endParaRPr lang="en-IN" dirty="0"/>
        </a:p>
      </dgm:t>
    </dgm:pt>
    <dgm:pt modelId="{57016648-2943-402B-8106-3F018F3EACFA}" type="parTrans" cxnId="{EC2796CC-E4B1-4864-A03E-B732F51F33F5}">
      <dgm:prSet/>
      <dgm:spPr/>
      <dgm:t>
        <a:bodyPr/>
        <a:lstStyle/>
        <a:p>
          <a:endParaRPr lang="en-IN"/>
        </a:p>
      </dgm:t>
    </dgm:pt>
    <dgm:pt modelId="{F7E73BE3-966E-4AAA-A22D-F6CCAE67E02B}" type="sibTrans" cxnId="{EC2796CC-E4B1-4864-A03E-B732F51F33F5}">
      <dgm:prSet/>
      <dgm:spPr/>
      <dgm:t>
        <a:bodyPr/>
        <a:lstStyle/>
        <a:p>
          <a:endParaRPr lang="en-IN"/>
        </a:p>
      </dgm:t>
    </dgm:pt>
    <dgm:pt modelId="{AC53A17C-DA34-4A43-B55C-396469D0249E}" type="pres">
      <dgm:prSet presAssocID="{86FA11A9-5BD9-4FE0-A99E-5167A6D165E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5B8CD6C-137F-4BF0-9CB6-AE4A3DBB7D5E}" type="pres">
      <dgm:prSet presAssocID="{1EB44391-4615-41E1-986B-57FD7D58D947}" presName="root1" presStyleCnt="0"/>
      <dgm:spPr/>
    </dgm:pt>
    <dgm:pt modelId="{EF3AF2B5-9A83-464A-9342-649CFA1A157D}" type="pres">
      <dgm:prSet presAssocID="{1EB44391-4615-41E1-986B-57FD7D58D947}" presName="LevelOneTextNod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EE61751-F293-4E5F-938A-2252937C5DC3}" type="pres">
      <dgm:prSet presAssocID="{1EB44391-4615-41E1-986B-57FD7D58D947}" presName="level2hierChild" presStyleCnt="0"/>
      <dgm:spPr/>
    </dgm:pt>
    <dgm:pt modelId="{5B8EE3DF-A88A-43DE-9A89-7DDD92E15977}" type="pres">
      <dgm:prSet presAssocID="{3BDD006D-8FFA-4988-8FF0-761AF5613A2A}" presName="conn2-1" presStyleLbl="parChTrans1D2" presStyleIdx="0" presStyleCnt="5"/>
      <dgm:spPr/>
      <dgm:t>
        <a:bodyPr/>
        <a:lstStyle/>
        <a:p>
          <a:endParaRPr lang="en-IN"/>
        </a:p>
      </dgm:t>
    </dgm:pt>
    <dgm:pt modelId="{448A5B1B-1DB5-4F9D-BD1F-D6CA6B13D61D}" type="pres">
      <dgm:prSet presAssocID="{3BDD006D-8FFA-4988-8FF0-761AF5613A2A}" presName="connTx" presStyleLbl="parChTrans1D2" presStyleIdx="0" presStyleCnt="5"/>
      <dgm:spPr/>
      <dgm:t>
        <a:bodyPr/>
        <a:lstStyle/>
        <a:p>
          <a:endParaRPr lang="en-IN"/>
        </a:p>
      </dgm:t>
    </dgm:pt>
    <dgm:pt modelId="{4F128F95-C477-48FF-A447-24A666912C4A}" type="pres">
      <dgm:prSet presAssocID="{C5385709-69D7-4483-9E16-C018B22EABDE}" presName="root2" presStyleCnt="0"/>
      <dgm:spPr/>
    </dgm:pt>
    <dgm:pt modelId="{995E1F21-83CD-4B7D-802E-3BFDFBE65A19}" type="pres">
      <dgm:prSet presAssocID="{C5385709-69D7-4483-9E16-C018B22EABDE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7948D31-CCE3-49CD-9DCD-C7B4C08C216F}" type="pres">
      <dgm:prSet presAssocID="{C5385709-69D7-4483-9E16-C018B22EABDE}" presName="level3hierChild" presStyleCnt="0"/>
      <dgm:spPr/>
    </dgm:pt>
    <dgm:pt modelId="{88E4B9B4-C4F4-4473-BA3E-B16854BEDA4A}" type="pres">
      <dgm:prSet presAssocID="{5BD51350-9763-48B7-8086-ACE45E63A497}" presName="conn2-1" presStyleLbl="parChTrans1D2" presStyleIdx="1" presStyleCnt="5"/>
      <dgm:spPr/>
      <dgm:t>
        <a:bodyPr/>
        <a:lstStyle/>
        <a:p>
          <a:endParaRPr lang="en-IN"/>
        </a:p>
      </dgm:t>
    </dgm:pt>
    <dgm:pt modelId="{560AD45A-DACE-41F1-86BC-F03A497E6312}" type="pres">
      <dgm:prSet presAssocID="{5BD51350-9763-48B7-8086-ACE45E63A497}" presName="connTx" presStyleLbl="parChTrans1D2" presStyleIdx="1" presStyleCnt="5"/>
      <dgm:spPr/>
      <dgm:t>
        <a:bodyPr/>
        <a:lstStyle/>
        <a:p>
          <a:endParaRPr lang="en-IN"/>
        </a:p>
      </dgm:t>
    </dgm:pt>
    <dgm:pt modelId="{7FA247EB-9EFB-4F3C-B5EC-5E4379B59CAF}" type="pres">
      <dgm:prSet presAssocID="{A1D93AA2-0889-4830-AF8B-8B1119AC9560}" presName="root2" presStyleCnt="0"/>
      <dgm:spPr/>
    </dgm:pt>
    <dgm:pt modelId="{B24AA87E-A3C8-4B95-97FC-A38085FB0175}" type="pres">
      <dgm:prSet presAssocID="{A1D93AA2-0889-4830-AF8B-8B1119AC9560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08AA185-10EB-4EDD-99DF-A0076D39098C}" type="pres">
      <dgm:prSet presAssocID="{A1D93AA2-0889-4830-AF8B-8B1119AC9560}" presName="level3hierChild" presStyleCnt="0"/>
      <dgm:spPr/>
    </dgm:pt>
    <dgm:pt modelId="{141C84E1-D72A-4410-8CDF-389B2E3363B6}" type="pres">
      <dgm:prSet presAssocID="{70930A49-9665-4D74-8DCD-C19277D31C4E}" presName="root1" presStyleCnt="0"/>
      <dgm:spPr/>
    </dgm:pt>
    <dgm:pt modelId="{6528C529-C46B-467F-A8BC-D194FE04FA40}" type="pres">
      <dgm:prSet presAssocID="{70930A49-9665-4D74-8DCD-C19277D31C4E}" presName="LevelOneTextNod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A2FF8B5-EAD4-4666-A5FE-7AC2A51A23F4}" type="pres">
      <dgm:prSet presAssocID="{70930A49-9665-4D74-8DCD-C19277D31C4E}" presName="level2hierChild" presStyleCnt="0"/>
      <dgm:spPr/>
    </dgm:pt>
    <dgm:pt modelId="{52D50A96-0E5D-459F-A7CA-885E66807F0B}" type="pres">
      <dgm:prSet presAssocID="{099D9AF7-7566-4800-9DD1-DD57CB9E5635}" presName="conn2-1" presStyleLbl="parChTrans1D2" presStyleIdx="2" presStyleCnt="5"/>
      <dgm:spPr/>
      <dgm:t>
        <a:bodyPr/>
        <a:lstStyle/>
        <a:p>
          <a:endParaRPr lang="en-IN"/>
        </a:p>
      </dgm:t>
    </dgm:pt>
    <dgm:pt modelId="{2BAEB5C6-D0E7-4274-B0B4-E5287494CCDD}" type="pres">
      <dgm:prSet presAssocID="{099D9AF7-7566-4800-9DD1-DD57CB9E5635}" presName="connTx" presStyleLbl="parChTrans1D2" presStyleIdx="2" presStyleCnt="5"/>
      <dgm:spPr/>
      <dgm:t>
        <a:bodyPr/>
        <a:lstStyle/>
        <a:p>
          <a:endParaRPr lang="en-IN"/>
        </a:p>
      </dgm:t>
    </dgm:pt>
    <dgm:pt modelId="{A0435F9A-6519-4E66-95C9-48A7F8939586}" type="pres">
      <dgm:prSet presAssocID="{F2BB57C3-57E6-48D3-8C2C-86226F51C268}" presName="root2" presStyleCnt="0"/>
      <dgm:spPr/>
    </dgm:pt>
    <dgm:pt modelId="{1C5D6ECC-7282-49F0-8EB0-DE4E14C028A2}" type="pres">
      <dgm:prSet presAssocID="{F2BB57C3-57E6-48D3-8C2C-86226F51C268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AEE89CE-8DA8-404B-92D4-10E00F5AF5F7}" type="pres">
      <dgm:prSet presAssocID="{F2BB57C3-57E6-48D3-8C2C-86226F51C268}" presName="level3hierChild" presStyleCnt="0"/>
      <dgm:spPr/>
    </dgm:pt>
    <dgm:pt modelId="{7404A5CC-507E-4BC9-A2B0-1E4EF5185DCA}" type="pres">
      <dgm:prSet presAssocID="{2A4D6D64-8A02-40DF-BDAA-ADD28A2591A8}" presName="conn2-1" presStyleLbl="parChTrans1D3" presStyleIdx="0" presStyleCnt="1"/>
      <dgm:spPr/>
    </dgm:pt>
    <dgm:pt modelId="{796EA118-F47C-4578-8AE5-23F7068F0FB7}" type="pres">
      <dgm:prSet presAssocID="{2A4D6D64-8A02-40DF-BDAA-ADD28A2591A8}" presName="connTx" presStyleLbl="parChTrans1D3" presStyleIdx="0" presStyleCnt="1"/>
      <dgm:spPr/>
    </dgm:pt>
    <dgm:pt modelId="{0C8A4DE6-54C3-49DA-A67E-103095625248}" type="pres">
      <dgm:prSet presAssocID="{7C94B63A-F3C0-4BFA-A4AD-036258991033}" presName="root2" presStyleCnt="0"/>
      <dgm:spPr/>
    </dgm:pt>
    <dgm:pt modelId="{9811FE6E-F96A-44C3-B02D-CF1E65C89BFC}" type="pres">
      <dgm:prSet presAssocID="{7C94B63A-F3C0-4BFA-A4AD-036258991033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A52C622-27B5-40DD-B3FF-0F2FC70B40CC}" type="pres">
      <dgm:prSet presAssocID="{7C94B63A-F3C0-4BFA-A4AD-036258991033}" presName="level3hierChild" presStyleCnt="0"/>
      <dgm:spPr/>
    </dgm:pt>
    <dgm:pt modelId="{3C88A11D-BCB0-4B5C-BF15-C9010C0137A2}" type="pres">
      <dgm:prSet presAssocID="{57016648-2943-402B-8106-3F018F3EACFA}" presName="conn2-1" presStyleLbl="parChTrans1D4" presStyleIdx="0" presStyleCnt="1"/>
      <dgm:spPr/>
    </dgm:pt>
    <dgm:pt modelId="{CBD543E3-A102-4B93-A5FE-CA06E4D8E3DD}" type="pres">
      <dgm:prSet presAssocID="{57016648-2943-402B-8106-3F018F3EACFA}" presName="connTx" presStyleLbl="parChTrans1D4" presStyleIdx="0" presStyleCnt="1"/>
      <dgm:spPr/>
    </dgm:pt>
    <dgm:pt modelId="{8802F960-CC9D-4B18-A73E-FD1E3D81663B}" type="pres">
      <dgm:prSet presAssocID="{99B17BD4-F1DF-4B80-9996-5F77412D592C}" presName="root2" presStyleCnt="0"/>
      <dgm:spPr/>
    </dgm:pt>
    <dgm:pt modelId="{3F66ABD6-1FD7-423B-8445-0731AFAF02BE}" type="pres">
      <dgm:prSet presAssocID="{99B17BD4-F1DF-4B80-9996-5F77412D592C}" presName="LevelTwoTextNode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1D4F4CC-2D10-44A3-A073-7D195003CEB4}" type="pres">
      <dgm:prSet presAssocID="{99B17BD4-F1DF-4B80-9996-5F77412D592C}" presName="level3hierChild" presStyleCnt="0"/>
      <dgm:spPr/>
    </dgm:pt>
    <dgm:pt modelId="{A013109E-BE33-48E0-A76B-F307B910159A}" type="pres">
      <dgm:prSet presAssocID="{5FE7E95F-973D-4491-B286-2BA85FDBECB2}" presName="conn2-1" presStyleLbl="parChTrans1D2" presStyleIdx="3" presStyleCnt="5"/>
      <dgm:spPr/>
      <dgm:t>
        <a:bodyPr/>
        <a:lstStyle/>
        <a:p>
          <a:endParaRPr lang="en-IN"/>
        </a:p>
      </dgm:t>
    </dgm:pt>
    <dgm:pt modelId="{A7C622B1-689E-415D-936E-2A7515D4BAED}" type="pres">
      <dgm:prSet presAssocID="{5FE7E95F-973D-4491-B286-2BA85FDBECB2}" presName="connTx" presStyleLbl="parChTrans1D2" presStyleIdx="3" presStyleCnt="5"/>
      <dgm:spPr/>
      <dgm:t>
        <a:bodyPr/>
        <a:lstStyle/>
        <a:p>
          <a:endParaRPr lang="en-IN"/>
        </a:p>
      </dgm:t>
    </dgm:pt>
    <dgm:pt modelId="{C9A091C0-D1D9-4A58-84A5-119BF392B7BC}" type="pres">
      <dgm:prSet presAssocID="{AC7CA638-0A52-45DB-B8A7-83A4843CD36F}" presName="root2" presStyleCnt="0"/>
      <dgm:spPr/>
    </dgm:pt>
    <dgm:pt modelId="{AE5AE20C-5747-4394-8C7F-87999BA00906}" type="pres">
      <dgm:prSet presAssocID="{AC7CA638-0A52-45DB-B8A7-83A4843CD36F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2A7800C-54C4-4D40-906E-992EA3F737EE}" type="pres">
      <dgm:prSet presAssocID="{AC7CA638-0A52-45DB-B8A7-83A4843CD36F}" presName="level3hierChild" presStyleCnt="0"/>
      <dgm:spPr/>
    </dgm:pt>
    <dgm:pt modelId="{F206D086-4342-475F-8AE6-DE56A38B8F9C}" type="pres">
      <dgm:prSet presAssocID="{13EC5E0F-56A1-4223-9773-6F8BAE6B3E08}" presName="conn2-1" presStyleLbl="parChTrans1D2" presStyleIdx="4" presStyleCnt="5"/>
      <dgm:spPr/>
      <dgm:t>
        <a:bodyPr/>
        <a:lstStyle/>
        <a:p>
          <a:endParaRPr lang="en-IN"/>
        </a:p>
      </dgm:t>
    </dgm:pt>
    <dgm:pt modelId="{EF747128-5FC8-4281-A848-A91515EA4734}" type="pres">
      <dgm:prSet presAssocID="{13EC5E0F-56A1-4223-9773-6F8BAE6B3E08}" presName="connTx" presStyleLbl="parChTrans1D2" presStyleIdx="4" presStyleCnt="5"/>
      <dgm:spPr/>
      <dgm:t>
        <a:bodyPr/>
        <a:lstStyle/>
        <a:p>
          <a:endParaRPr lang="en-IN"/>
        </a:p>
      </dgm:t>
    </dgm:pt>
    <dgm:pt modelId="{98A1989D-EB82-486B-A5B7-6CAAE68A05A4}" type="pres">
      <dgm:prSet presAssocID="{2356E875-5575-4617-A6B8-C559DB2F5B89}" presName="root2" presStyleCnt="0"/>
      <dgm:spPr/>
    </dgm:pt>
    <dgm:pt modelId="{4D8D901B-8E57-4D86-ACC6-F7EF6F1D8E4A}" type="pres">
      <dgm:prSet presAssocID="{2356E875-5575-4617-A6B8-C559DB2F5B89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4EA4F1D-76E7-4943-9F32-9D2DFAE4B9A5}" type="pres">
      <dgm:prSet presAssocID="{2356E875-5575-4617-A6B8-C559DB2F5B89}" presName="level3hierChild" presStyleCnt="0"/>
      <dgm:spPr/>
    </dgm:pt>
  </dgm:ptLst>
  <dgm:cxnLst>
    <dgm:cxn modelId="{0A7F2617-BA22-49E3-8F2B-44E9044B0B39}" type="presOf" srcId="{70930A49-9665-4D74-8DCD-C19277D31C4E}" destId="{6528C529-C46B-467F-A8BC-D194FE04FA40}" srcOrd="0" destOrd="0" presId="urn:microsoft.com/office/officeart/2005/8/layout/hierarchy2"/>
    <dgm:cxn modelId="{8D48BC8B-9EF9-455E-878D-BC3ED209871C}" type="presOf" srcId="{099D9AF7-7566-4800-9DD1-DD57CB9E5635}" destId="{52D50A96-0E5D-459F-A7CA-885E66807F0B}" srcOrd="0" destOrd="0" presId="urn:microsoft.com/office/officeart/2005/8/layout/hierarchy2"/>
    <dgm:cxn modelId="{FB877398-8027-4741-A7DF-6DD807EFA8A9}" type="presOf" srcId="{5FE7E95F-973D-4491-B286-2BA85FDBECB2}" destId="{A013109E-BE33-48E0-A76B-F307B910159A}" srcOrd="0" destOrd="0" presId="urn:microsoft.com/office/officeart/2005/8/layout/hierarchy2"/>
    <dgm:cxn modelId="{A2505A27-CFC5-457A-A9B4-A210032504D8}" type="presOf" srcId="{5BD51350-9763-48B7-8086-ACE45E63A497}" destId="{560AD45A-DACE-41F1-86BC-F03A497E6312}" srcOrd="1" destOrd="0" presId="urn:microsoft.com/office/officeart/2005/8/layout/hierarchy2"/>
    <dgm:cxn modelId="{EC2796CC-E4B1-4864-A03E-B732F51F33F5}" srcId="{7C94B63A-F3C0-4BFA-A4AD-036258991033}" destId="{99B17BD4-F1DF-4B80-9996-5F77412D592C}" srcOrd="0" destOrd="0" parTransId="{57016648-2943-402B-8106-3F018F3EACFA}" sibTransId="{F7E73BE3-966E-4AAA-A22D-F6CCAE67E02B}"/>
    <dgm:cxn modelId="{65F41597-79CE-4B2B-94DD-1F182DD9079A}" srcId="{1EB44391-4615-41E1-986B-57FD7D58D947}" destId="{A1D93AA2-0889-4830-AF8B-8B1119AC9560}" srcOrd="1" destOrd="0" parTransId="{5BD51350-9763-48B7-8086-ACE45E63A497}" sibTransId="{3398E046-CDFF-4652-8886-7DD90CEA8D79}"/>
    <dgm:cxn modelId="{6CA3A7AE-0D6C-4E88-960A-F01BC3EE892E}" type="presOf" srcId="{F2BB57C3-57E6-48D3-8C2C-86226F51C268}" destId="{1C5D6ECC-7282-49F0-8EB0-DE4E14C028A2}" srcOrd="0" destOrd="0" presId="urn:microsoft.com/office/officeart/2005/8/layout/hierarchy2"/>
    <dgm:cxn modelId="{B5E1A391-2475-4AB3-9E88-0BCCCFF3568F}" type="presOf" srcId="{7C94B63A-F3C0-4BFA-A4AD-036258991033}" destId="{9811FE6E-F96A-44C3-B02D-CF1E65C89BFC}" srcOrd="0" destOrd="0" presId="urn:microsoft.com/office/officeart/2005/8/layout/hierarchy2"/>
    <dgm:cxn modelId="{47D92023-3F4D-44D9-BF02-E103FA9E4377}" type="presOf" srcId="{86FA11A9-5BD9-4FE0-A99E-5167A6D165EF}" destId="{AC53A17C-DA34-4A43-B55C-396469D0249E}" srcOrd="0" destOrd="0" presId="urn:microsoft.com/office/officeart/2005/8/layout/hierarchy2"/>
    <dgm:cxn modelId="{50B6EA75-8F80-415D-9844-0310561230A8}" type="presOf" srcId="{AC7CA638-0A52-45DB-B8A7-83A4843CD36F}" destId="{AE5AE20C-5747-4394-8C7F-87999BA00906}" srcOrd="0" destOrd="0" presId="urn:microsoft.com/office/officeart/2005/8/layout/hierarchy2"/>
    <dgm:cxn modelId="{77530635-58FD-4FA9-A9A8-F458741FEF64}" type="presOf" srcId="{3BDD006D-8FFA-4988-8FF0-761AF5613A2A}" destId="{448A5B1B-1DB5-4F9D-BD1F-D6CA6B13D61D}" srcOrd="1" destOrd="0" presId="urn:microsoft.com/office/officeart/2005/8/layout/hierarchy2"/>
    <dgm:cxn modelId="{DAC4C771-029E-48B7-B1CE-7A7DCD4F07EC}" srcId="{70930A49-9665-4D74-8DCD-C19277D31C4E}" destId="{AC7CA638-0A52-45DB-B8A7-83A4843CD36F}" srcOrd="1" destOrd="0" parTransId="{5FE7E95F-973D-4491-B286-2BA85FDBECB2}" sibTransId="{7139E22F-1B37-41D8-B678-C169E38075CD}"/>
    <dgm:cxn modelId="{B0E0C840-8548-48A3-A267-C21EF035169B}" srcId="{70930A49-9665-4D74-8DCD-C19277D31C4E}" destId="{2356E875-5575-4617-A6B8-C559DB2F5B89}" srcOrd="2" destOrd="0" parTransId="{13EC5E0F-56A1-4223-9773-6F8BAE6B3E08}" sibTransId="{8AEF9F4A-9BF3-4D68-8578-22946E1A6A71}"/>
    <dgm:cxn modelId="{07DB4AA1-4514-42F1-8760-8C3AF12AC964}" srcId="{70930A49-9665-4D74-8DCD-C19277D31C4E}" destId="{F2BB57C3-57E6-48D3-8C2C-86226F51C268}" srcOrd="0" destOrd="0" parTransId="{099D9AF7-7566-4800-9DD1-DD57CB9E5635}" sibTransId="{9DCFF093-EB0C-4380-BA21-29DE22F9E757}"/>
    <dgm:cxn modelId="{FF942AA8-378A-4BBA-8B2F-063F01DCAB6C}" type="presOf" srcId="{099D9AF7-7566-4800-9DD1-DD57CB9E5635}" destId="{2BAEB5C6-D0E7-4274-B0B4-E5287494CCDD}" srcOrd="1" destOrd="0" presId="urn:microsoft.com/office/officeart/2005/8/layout/hierarchy2"/>
    <dgm:cxn modelId="{91C25F37-5805-4750-9BA8-032FB6DF0AA2}" type="presOf" srcId="{2A4D6D64-8A02-40DF-BDAA-ADD28A2591A8}" destId="{7404A5CC-507E-4BC9-A2B0-1E4EF5185DCA}" srcOrd="0" destOrd="0" presId="urn:microsoft.com/office/officeart/2005/8/layout/hierarchy2"/>
    <dgm:cxn modelId="{1B6FD2C1-957A-4039-A9B2-40B425D8754F}" type="presOf" srcId="{2356E875-5575-4617-A6B8-C559DB2F5B89}" destId="{4D8D901B-8E57-4D86-ACC6-F7EF6F1D8E4A}" srcOrd="0" destOrd="0" presId="urn:microsoft.com/office/officeart/2005/8/layout/hierarchy2"/>
    <dgm:cxn modelId="{AA08EE3B-A586-46DC-8D59-67F425E4AFB6}" type="presOf" srcId="{C5385709-69D7-4483-9E16-C018B22EABDE}" destId="{995E1F21-83CD-4B7D-802E-3BFDFBE65A19}" srcOrd="0" destOrd="0" presId="urn:microsoft.com/office/officeart/2005/8/layout/hierarchy2"/>
    <dgm:cxn modelId="{6FA3974D-15F9-4C6D-B6E6-20D1B2D4196C}" type="presOf" srcId="{5FE7E95F-973D-4491-B286-2BA85FDBECB2}" destId="{A7C622B1-689E-415D-936E-2A7515D4BAED}" srcOrd="1" destOrd="0" presId="urn:microsoft.com/office/officeart/2005/8/layout/hierarchy2"/>
    <dgm:cxn modelId="{327B43FA-9C77-49DC-89C9-C53B565667E3}" type="presOf" srcId="{57016648-2943-402B-8106-3F018F3EACFA}" destId="{3C88A11D-BCB0-4B5C-BF15-C9010C0137A2}" srcOrd="0" destOrd="0" presId="urn:microsoft.com/office/officeart/2005/8/layout/hierarchy2"/>
    <dgm:cxn modelId="{97210DB9-0281-428A-81F4-B86AA191BA48}" type="presOf" srcId="{13EC5E0F-56A1-4223-9773-6F8BAE6B3E08}" destId="{F206D086-4342-475F-8AE6-DE56A38B8F9C}" srcOrd="0" destOrd="0" presId="urn:microsoft.com/office/officeart/2005/8/layout/hierarchy2"/>
    <dgm:cxn modelId="{8387E278-994F-4B98-8724-70C9FEACEF6D}" type="presOf" srcId="{3BDD006D-8FFA-4988-8FF0-761AF5613A2A}" destId="{5B8EE3DF-A88A-43DE-9A89-7DDD92E15977}" srcOrd="0" destOrd="0" presId="urn:microsoft.com/office/officeart/2005/8/layout/hierarchy2"/>
    <dgm:cxn modelId="{93C1ACBB-873D-4D23-9868-A2BEC54CC53C}" type="presOf" srcId="{99B17BD4-F1DF-4B80-9996-5F77412D592C}" destId="{3F66ABD6-1FD7-423B-8445-0731AFAF02BE}" srcOrd="0" destOrd="0" presId="urn:microsoft.com/office/officeart/2005/8/layout/hierarchy2"/>
    <dgm:cxn modelId="{F7F52CB5-4863-4323-9BE2-E35586C83EAC}" type="presOf" srcId="{57016648-2943-402B-8106-3F018F3EACFA}" destId="{CBD543E3-A102-4B93-A5FE-CA06E4D8E3DD}" srcOrd="1" destOrd="0" presId="urn:microsoft.com/office/officeart/2005/8/layout/hierarchy2"/>
    <dgm:cxn modelId="{99896C8C-3F15-4630-9A30-6E76E0C27867}" srcId="{F2BB57C3-57E6-48D3-8C2C-86226F51C268}" destId="{7C94B63A-F3C0-4BFA-A4AD-036258991033}" srcOrd="0" destOrd="0" parTransId="{2A4D6D64-8A02-40DF-BDAA-ADD28A2591A8}" sibTransId="{68B3B03A-2B30-4BC7-B3CD-C7994729A2B8}"/>
    <dgm:cxn modelId="{9A235306-AF4A-4194-90F0-0762629BD71C}" type="presOf" srcId="{2A4D6D64-8A02-40DF-BDAA-ADD28A2591A8}" destId="{796EA118-F47C-4578-8AE5-23F7068F0FB7}" srcOrd="1" destOrd="0" presId="urn:microsoft.com/office/officeart/2005/8/layout/hierarchy2"/>
    <dgm:cxn modelId="{72F0F6A0-7AEF-4567-9474-F40F948250B9}" type="presOf" srcId="{13EC5E0F-56A1-4223-9773-6F8BAE6B3E08}" destId="{EF747128-5FC8-4281-A848-A91515EA4734}" srcOrd="1" destOrd="0" presId="urn:microsoft.com/office/officeart/2005/8/layout/hierarchy2"/>
    <dgm:cxn modelId="{E639BEB7-96C7-4E27-BC4A-44E523D4E5ED}" type="presOf" srcId="{A1D93AA2-0889-4830-AF8B-8B1119AC9560}" destId="{B24AA87E-A3C8-4B95-97FC-A38085FB0175}" srcOrd="0" destOrd="0" presId="urn:microsoft.com/office/officeart/2005/8/layout/hierarchy2"/>
    <dgm:cxn modelId="{B09E92E0-8072-4363-BE45-506A6F5D7B52}" srcId="{86FA11A9-5BD9-4FE0-A99E-5167A6D165EF}" destId="{70930A49-9665-4D74-8DCD-C19277D31C4E}" srcOrd="1" destOrd="0" parTransId="{B32C8151-F403-423A-9B57-95E97F3AC211}" sibTransId="{B6D5683C-B8AC-42B5-8E8F-A658DFC78574}"/>
    <dgm:cxn modelId="{ADE8EF3F-714B-4C23-8966-FF9ACED7A929}" type="presOf" srcId="{1EB44391-4615-41E1-986B-57FD7D58D947}" destId="{EF3AF2B5-9A83-464A-9342-649CFA1A157D}" srcOrd="0" destOrd="0" presId="urn:microsoft.com/office/officeart/2005/8/layout/hierarchy2"/>
    <dgm:cxn modelId="{D0A82957-D5E8-49A7-913B-EE8BA4D72836}" type="presOf" srcId="{5BD51350-9763-48B7-8086-ACE45E63A497}" destId="{88E4B9B4-C4F4-4473-BA3E-B16854BEDA4A}" srcOrd="0" destOrd="0" presId="urn:microsoft.com/office/officeart/2005/8/layout/hierarchy2"/>
    <dgm:cxn modelId="{5C347FEE-9EAA-472E-8C6E-8C3314DEAFE6}" srcId="{1EB44391-4615-41E1-986B-57FD7D58D947}" destId="{C5385709-69D7-4483-9E16-C018B22EABDE}" srcOrd="0" destOrd="0" parTransId="{3BDD006D-8FFA-4988-8FF0-761AF5613A2A}" sibTransId="{7838B98F-42A5-4C5A-95B9-C09D7E0B72B4}"/>
    <dgm:cxn modelId="{5994DAEE-4F73-4204-81B4-F17D595CB34C}" srcId="{86FA11A9-5BD9-4FE0-A99E-5167A6D165EF}" destId="{1EB44391-4615-41E1-986B-57FD7D58D947}" srcOrd="0" destOrd="0" parTransId="{875DC83B-E8AD-4095-B7EA-AD8C2384668F}" sibTransId="{B1D8DDB6-D09F-4CB4-A626-1825CFD884FB}"/>
    <dgm:cxn modelId="{06AC323A-D420-41FF-A1C2-833E5D949658}" type="presParOf" srcId="{AC53A17C-DA34-4A43-B55C-396469D0249E}" destId="{25B8CD6C-137F-4BF0-9CB6-AE4A3DBB7D5E}" srcOrd="0" destOrd="0" presId="urn:microsoft.com/office/officeart/2005/8/layout/hierarchy2"/>
    <dgm:cxn modelId="{A31939DA-209C-47BA-8965-029E3E255EAA}" type="presParOf" srcId="{25B8CD6C-137F-4BF0-9CB6-AE4A3DBB7D5E}" destId="{EF3AF2B5-9A83-464A-9342-649CFA1A157D}" srcOrd="0" destOrd="0" presId="urn:microsoft.com/office/officeart/2005/8/layout/hierarchy2"/>
    <dgm:cxn modelId="{DB198A83-AEE8-4FE1-AD94-D8D781A67C52}" type="presParOf" srcId="{25B8CD6C-137F-4BF0-9CB6-AE4A3DBB7D5E}" destId="{BEE61751-F293-4E5F-938A-2252937C5DC3}" srcOrd="1" destOrd="0" presId="urn:microsoft.com/office/officeart/2005/8/layout/hierarchy2"/>
    <dgm:cxn modelId="{4B0D746D-41ED-4C9A-8C16-36192B927A69}" type="presParOf" srcId="{BEE61751-F293-4E5F-938A-2252937C5DC3}" destId="{5B8EE3DF-A88A-43DE-9A89-7DDD92E15977}" srcOrd="0" destOrd="0" presId="urn:microsoft.com/office/officeart/2005/8/layout/hierarchy2"/>
    <dgm:cxn modelId="{697A9901-5B4B-4090-9509-DEC88AFB3662}" type="presParOf" srcId="{5B8EE3DF-A88A-43DE-9A89-7DDD92E15977}" destId="{448A5B1B-1DB5-4F9D-BD1F-D6CA6B13D61D}" srcOrd="0" destOrd="0" presId="urn:microsoft.com/office/officeart/2005/8/layout/hierarchy2"/>
    <dgm:cxn modelId="{E72E77ED-4ABE-408C-A396-5E8199678D05}" type="presParOf" srcId="{BEE61751-F293-4E5F-938A-2252937C5DC3}" destId="{4F128F95-C477-48FF-A447-24A666912C4A}" srcOrd="1" destOrd="0" presId="urn:microsoft.com/office/officeart/2005/8/layout/hierarchy2"/>
    <dgm:cxn modelId="{CE8DB415-C3E2-4F79-AE9A-F11E46D6B53B}" type="presParOf" srcId="{4F128F95-C477-48FF-A447-24A666912C4A}" destId="{995E1F21-83CD-4B7D-802E-3BFDFBE65A19}" srcOrd="0" destOrd="0" presId="urn:microsoft.com/office/officeart/2005/8/layout/hierarchy2"/>
    <dgm:cxn modelId="{947F4831-FE6F-413F-B739-8BCE553E0156}" type="presParOf" srcId="{4F128F95-C477-48FF-A447-24A666912C4A}" destId="{27948D31-CCE3-49CD-9DCD-C7B4C08C216F}" srcOrd="1" destOrd="0" presId="urn:microsoft.com/office/officeart/2005/8/layout/hierarchy2"/>
    <dgm:cxn modelId="{FFE8092D-B145-4735-B8CA-B581606CDE3D}" type="presParOf" srcId="{BEE61751-F293-4E5F-938A-2252937C5DC3}" destId="{88E4B9B4-C4F4-4473-BA3E-B16854BEDA4A}" srcOrd="2" destOrd="0" presId="urn:microsoft.com/office/officeart/2005/8/layout/hierarchy2"/>
    <dgm:cxn modelId="{443B2966-05E9-4604-A950-EFB0B0CA898E}" type="presParOf" srcId="{88E4B9B4-C4F4-4473-BA3E-B16854BEDA4A}" destId="{560AD45A-DACE-41F1-86BC-F03A497E6312}" srcOrd="0" destOrd="0" presId="urn:microsoft.com/office/officeart/2005/8/layout/hierarchy2"/>
    <dgm:cxn modelId="{CDC402D6-0789-4D3F-B284-20D4F847A11A}" type="presParOf" srcId="{BEE61751-F293-4E5F-938A-2252937C5DC3}" destId="{7FA247EB-9EFB-4F3C-B5EC-5E4379B59CAF}" srcOrd="3" destOrd="0" presId="urn:microsoft.com/office/officeart/2005/8/layout/hierarchy2"/>
    <dgm:cxn modelId="{CC735EE8-C7CE-4CA7-ACA9-57A09D0C889E}" type="presParOf" srcId="{7FA247EB-9EFB-4F3C-B5EC-5E4379B59CAF}" destId="{B24AA87E-A3C8-4B95-97FC-A38085FB0175}" srcOrd="0" destOrd="0" presId="urn:microsoft.com/office/officeart/2005/8/layout/hierarchy2"/>
    <dgm:cxn modelId="{1CD7418C-D07E-415D-B556-6A150EB3A1EB}" type="presParOf" srcId="{7FA247EB-9EFB-4F3C-B5EC-5E4379B59CAF}" destId="{808AA185-10EB-4EDD-99DF-A0076D39098C}" srcOrd="1" destOrd="0" presId="urn:microsoft.com/office/officeart/2005/8/layout/hierarchy2"/>
    <dgm:cxn modelId="{EFC6CCEE-C2E2-4368-9570-F6013A578BFC}" type="presParOf" srcId="{AC53A17C-DA34-4A43-B55C-396469D0249E}" destId="{141C84E1-D72A-4410-8CDF-389B2E3363B6}" srcOrd="1" destOrd="0" presId="urn:microsoft.com/office/officeart/2005/8/layout/hierarchy2"/>
    <dgm:cxn modelId="{E013B68C-D14E-4A5F-A1D0-B59991CD579C}" type="presParOf" srcId="{141C84E1-D72A-4410-8CDF-389B2E3363B6}" destId="{6528C529-C46B-467F-A8BC-D194FE04FA40}" srcOrd="0" destOrd="0" presId="urn:microsoft.com/office/officeart/2005/8/layout/hierarchy2"/>
    <dgm:cxn modelId="{0CB41746-8C63-4578-AAD5-7B0A19DF0B1A}" type="presParOf" srcId="{141C84E1-D72A-4410-8CDF-389B2E3363B6}" destId="{6A2FF8B5-EAD4-4666-A5FE-7AC2A51A23F4}" srcOrd="1" destOrd="0" presId="urn:microsoft.com/office/officeart/2005/8/layout/hierarchy2"/>
    <dgm:cxn modelId="{58F1C5D7-CFBC-4CEA-AD57-FA7764A6B3BA}" type="presParOf" srcId="{6A2FF8B5-EAD4-4666-A5FE-7AC2A51A23F4}" destId="{52D50A96-0E5D-459F-A7CA-885E66807F0B}" srcOrd="0" destOrd="0" presId="urn:microsoft.com/office/officeart/2005/8/layout/hierarchy2"/>
    <dgm:cxn modelId="{29C681E3-AE2E-4100-A4A0-8B40DA30B907}" type="presParOf" srcId="{52D50A96-0E5D-459F-A7CA-885E66807F0B}" destId="{2BAEB5C6-D0E7-4274-B0B4-E5287494CCDD}" srcOrd="0" destOrd="0" presId="urn:microsoft.com/office/officeart/2005/8/layout/hierarchy2"/>
    <dgm:cxn modelId="{0A40743F-B996-4E48-BA00-F3A0021C2520}" type="presParOf" srcId="{6A2FF8B5-EAD4-4666-A5FE-7AC2A51A23F4}" destId="{A0435F9A-6519-4E66-95C9-48A7F8939586}" srcOrd="1" destOrd="0" presId="urn:microsoft.com/office/officeart/2005/8/layout/hierarchy2"/>
    <dgm:cxn modelId="{1FECA8BA-2075-4B37-83B4-FAA5A61C03AD}" type="presParOf" srcId="{A0435F9A-6519-4E66-95C9-48A7F8939586}" destId="{1C5D6ECC-7282-49F0-8EB0-DE4E14C028A2}" srcOrd="0" destOrd="0" presId="urn:microsoft.com/office/officeart/2005/8/layout/hierarchy2"/>
    <dgm:cxn modelId="{0C72C3AF-54A4-427B-8ACD-17D045C36E1C}" type="presParOf" srcId="{A0435F9A-6519-4E66-95C9-48A7F8939586}" destId="{DAEE89CE-8DA8-404B-92D4-10E00F5AF5F7}" srcOrd="1" destOrd="0" presId="urn:microsoft.com/office/officeart/2005/8/layout/hierarchy2"/>
    <dgm:cxn modelId="{703D0109-D092-4BA2-AAA7-64DF4F701335}" type="presParOf" srcId="{DAEE89CE-8DA8-404B-92D4-10E00F5AF5F7}" destId="{7404A5CC-507E-4BC9-A2B0-1E4EF5185DCA}" srcOrd="0" destOrd="0" presId="urn:microsoft.com/office/officeart/2005/8/layout/hierarchy2"/>
    <dgm:cxn modelId="{95515997-AB78-4811-9D49-7B17E3A83407}" type="presParOf" srcId="{7404A5CC-507E-4BC9-A2B0-1E4EF5185DCA}" destId="{796EA118-F47C-4578-8AE5-23F7068F0FB7}" srcOrd="0" destOrd="0" presId="urn:microsoft.com/office/officeart/2005/8/layout/hierarchy2"/>
    <dgm:cxn modelId="{8E5D14B0-B430-442D-96A8-BC6A1794C1F7}" type="presParOf" srcId="{DAEE89CE-8DA8-404B-92D4-10E00F5AF5F7}" destId="{0C8A4DE6-54C3-49DA-A67E-103095625248}" srcOrd="1" destOrd="0" presId="urn:microsoft.com/office/officeart/2005/8/layout/hierarchy2"/>
    <dgm:cxn modelId="{6F59E3CC-2188-482E-87B0-E4B7139F515B}" type="presParOf" srcId="{0C8A4DE6-54C3-49DA-A67E-103095625248}" destId="{9811FE6E-F96A-44C3-B02D-CF1E65C89BFC}" srcOrd="0" destOrd="0" presId="urn:microsoft.com/office/officeart/2005/8/layout/hierarchy2"/>
    <dgm:cxn modelId="{564ED84A-53F0-4399-9568-625E086649A4}" type="presParOf" srcId="{0C8A4DE6-54C3-49DA-A67E-103095625248}" destId="{8A52C622-27B5-40DD-B3FF-0F2FC70B40CC}" srcOrd="1" destOrd="0" presId="urn:microsoft.com/office/officeart/2005/8/layout/hierarchy2"/>
    <dgm:cxn modelId="{F85B30C8-7F05-45DC-AE79-1DD06ACB7DF6}" type="presParOf" srcId="{8A52C622-27B5-40DD-B3FF-0F2FC70B40CC}" destId="{3C88A11D-BCB0-4B5C-BF15-C9010C0137A2}" srcOrd="0" destOrd="0" presId="urn:microsoft.com/office/officeart/2005/8/layout/hierarchy2"/>
    <dgm:cxn modelId="{5BF4C68C-AC8D-4C80-8390-CEB6E71E29A9}" type="presParOf" srcId="{3C88A11D-BCB0-4B5C-BF15-C9010C0137A2}" destId="{CBD543E3-A102-4B93-A5FE-CA06E4D8E3DD}" srcOrd="0" destOrd="0" presId="urn:microsoft.com/office/officeart/2005/8/layout/hierarchy2"/>
    <dgm:cxn modelId="{25C9E889-62B1-4A53-B53F-2187617350B6}" type="presParOf" srcId="{8A52C622-27B5-40DD-B3FF-0F2FC70B40CC}" destId="{8802F960-CC9D-4B18-A73E-FD1E3D81663B}" srcOrd="1" destOrd="0" presId="urn:microsoft.com/office/officeart/2005/8/layout/hierarchy2"/>
    <dgm:cxn modelId="{74452F7A-4AC7-4C88-87BA-CB97B4E4B43C}" type="presParOf" srcId="{8802F960-CC9D-4B18-A73E-FD1E3D81663B}" destId="{3F66ABD6-1FD7-423B-8445-0731AFAF02BE}" srcOrd="0" destOrd="0" presId="urn:microsoft.com/office/officeart/2005/8/layout/hierarchy2"/>
    <dgm:cxn modelId="{C89A3745-AB4B-4ACB-9B56-53A4DD18B6DE}" type="presParOf" srcId="{8802F960-CC9D-4B18-A73E-FD1E3D81663B}" destId="{F1D4F4CC-2D10-44A3-A073-7D195003CEB4}" srcOrd="1" destOrd="0" presId="urn:microsoft.com/office/officeart/2005/8/layout/hierarchy2"/>
    <dgm:cxn modelId="{E228F654-9C2A-4AEC-8447-2A1B67564503}" type="presParOf" srcId="{6A2FF8B5-EAD4-4666-A5FE-7AC2A51A23F4}" destId="{A013109E-BE33-48E0-A76B-F307B910159A}" srcOrd="2" destOrd="0" presId="urn:microsoft.com/office/officeart/2005/8/layout/hierarchy2"/>
    <dgm:cxn modelId="{B4BA98AA-F4A4-4523-A70A-C9494068B930}" type="presParOf" srcId="{A013109E-BE33-48E0-A76B-F307B910159A}" destId="{A7C622B1-689E-415D-936E-2A7515D4BAED}" srcOrd="0" destOrd="0" presId="urn:microsoft.com/office/officeart/2005/8/layout/hierarchy2"/>
    <dgm:cxn modelId="{CE1EE681-4054-4D45-B12F-90CDF37C16AC}" type="presParOf" srcId="{6A2FF8B5-EAD4-4666-A5FE-7AC2A51A23F4}" destId="{C9A091C0-D1D9-4A58-84A5-119BF392B7BC}" srcOrd="3" destOrd="0" presId="urn:microsoft.com/office/officeart/2005/8/layout/hierarchy2"/>
    <dgm:cxn modelId="{49E0BFC3-76A0-4691-AC10-0D5B02AC2707}" type="presParOf" srcId="{C9A091C0-D1D9-4A58-84A5-119BF392B7BC}" destId="{AE5AE20C-5747-4394-8C7F-87999BA00906}" srcOrd="0" destOrd="0" presId="urn:microsoft.com/office/officeart/2005/8/layout/hierarchy2"/>
    <dgm:cxn modelId="{63E11F6B-0743-4620-A640-878DDBD230FC}" type="presParOf" srcId="{C9A091C0-D1D9-4A58-84A5-119BF392B7BC}" destId="{02A7800C-54C4-4D40-906E-992EA3F737EE}" srcOrd="1" destOrd="0" presId="urn:microsoft.com/office/officeart/2005/8/layout/hierarchy2"/>
    <dgm:cxn modelId="{BF306AA1-E9E5-4F18-BAE8-7D50A1E65BFD}" type="presParOf" srcId="{6A2FF8B5-EAD4-4666-A5FE-7AC2A51A23F4}" destId="{F206D086-4342-475F-8AE6-DE56A38B8F9C}" srcOrd="4" destOrd="0" presId="urn:microsoft.com/office/officeart/2005/8/layout/hierarchy2"/>
    <dgm:cxn modelId="{C46A282E-1567-463A-88F5-5AF6D971EDD8}" type="presParOf" srcId="{F206D086-4342-475F-8AE6-DE56A38B8F9C}" destId="{EF747128-5FC8-4281-A848-A91515EA4734}" srcOrd="0" destOrd="0" presId="urn:microsoft.com/office/officeart/2005/8/layout/hierarchy2"/>
    <dgm:cxn modelId="{6AEE821A-AAB4-4765-9F7C-4DF7F33D0911}" type="presParOf" srcId="{6A2FF8B5-EAD4-4666-A5FE-7AC2A51A23F4}" destId="{98A1989D-EB82-486B-A5B7-6CAAE68A05A4}" srcOrd="5" destOrd="0" presId="urn:microsoft.com/office/officeart/2005/8/layout/hierarchy2"/>
    <dgm:cxn modelId="{3F6E3022-9DDF-4CCC-9771-BF9CAFECAB91}" type="presParOf" srcId="{98A1989D-EB82-486B-A5B7-6CAAE68A05A4}" destId="{4D8D901B-8E57-4D86-ACC6-F7EF6F1D8E4A}" srcOrd="0" destOrd="0" presId="urn:microsoft.com/office/officeart/2005/8/layout/hierarchy2"/>
    <dgm:cxn modelId="{4CE6AF83-DB2E-4249-9864-DE089DD765FB}" type="presParOf" srcId="{98A1989D-EB82-486B-A5B7-6CAAE68A05A4}" destId="{E4EA4F1D-76E7-4943-9F32-9D2DFAE4B9A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EC77C7-E045-42AB-A3A1-448837AF210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F50FFA1-9908-496E-A4BA-B556F1692D02}">
      <dgm:prSet phldrT="[Text]"/>
      <dgm:spPr/>
      <dgm:t>
        <a:bodyPr/>
        <a:lstStyle/>
        <a:p>
          <a:r>
            <a:rPr lang="en-IN" dirty="0" smtClean="0"/>
            <a:t>SharePoint Hosted</a:t>
          </a:r>
          <a:endParaRPr lang="en-IN" dirty="0"/>
        </a:p>
      </dgm:t>
    </dgm:pt>
    <dgm:pt modelId="{E9094384-B3A3-425D-9448-E96FD719013B}" type="parTrans" cxnId="{3517F72B-27C0-4837-B59F-2E952A7D7920}">
      <dgm:prSet/>
      <dgm:spPr/>
      <dgm:t>
        <a:bodyPr/>
        <a:lstStyle/>
        <a:p>
          <a:endParaRPr lang="en-IN"/>
        </a:p>
      </dgm:t>
    </dgm:pt>
    <dgm:pt modelId="{97DE928F-2A3C-450D-9369-6828E8446484}" type="sibTrans" cxnId="{3517F72B-27C0-4837-B59F-2E952A7D7920}">
      <dgm:prSet/>
      <dgm:spPr/>
      <dgm:t>
        <a:bodyPr/>
        <a:lstStyle/>
        <a:p>
          <a:endParaRPr lang="en-IN"/>
        </a:p>
      </dgm:t>
    </dgm:pt>
    <dgm:pt modelId="{601CFF5A-7C38-4EDD-9AF2-2C68079083F4}">
      <dgm:prSet phldrT="[Text]"/>
      <dgm:spPr/>
      <dgm:t>
        <a:bodyPr/>
        <a:lstStyle/>
        <a:p>
          <a:r>
            <a:rPr lang="en-IN" dirty="0" smtClean="0"/>
            <a:t>Provider Hosted</a:t>
          </a:r>
          <a:endParaRPr lang="en-IN" dirty="0"/>
        </a:p>
      </dgm:t>
    </dgm:pt>
    <dgm:pt modelId="{52F80625-3C5A-41D2-9E75-8EA9D4FF091D}" type="parTrans" cxnId="{E45B34EB-3CEE-4C86-BB88-0B27360F3F27}">
      <dgm:prSet/>
      <dgm:spPr/>
      <dgm:t>
        <a:bodyPr/>
        <a:lstStyle/>
        <a:p>
          <a:endParaRPr lang="en-IN"/>
        </a:p>
      </dgm:t>
    </dgm:pt>
    <dgm:pt modelId="{D734DE3C-9D4D-40E2-AAE5-BF13E35E9FA0}" type="sibTrans" cxnId="{E45B34EB-3CEE-4C86-BB88-0B27360F3F27}">
      <dgm:prSet/>
      <dgm:spPr/>
      <dgm:t>
        <a:bodyPr/>
        <a:lstStyle/>
        <a:p>
          <a:endParaRPr lang="en-IN"/>
        </a:p>
      </dgm:t>
    </dgm:pt>
    <dgm:pt modelId="{8C539328-8931-4717-AC86-25131A93474F}">
      <dgm:prSet phldrT="[Text]"/>
      <dgm:spPr/>
      <dgm:t>
        <a:bodyPr/>
        <a:lstStyle/>
        <a:p>
          <a:r>
            <a:rPr lang="en-IN" dirty="0" err="1" smtClean="0"/>
            <a:t>Autohosted</a:t>
          </a:r>
          <a:endParaRPr lang="en-IN" dirty="0"/>
        </a:p>
      </dgm:t>
    </dgm:pt>
    <dgm:pt modelId="{D08ED74E-5A07-4CBD-8643-251D36D5DF67}" type="parTrans" cxnId="{60F2520E-DD2D-445C-9B9C-9B3D411E0149}">
      <dgm:prSet/>
      <dgm:spPr/>
      <dgm:t>
        <a:bodyPr/>
        <a:lstStyle/>
        <a:p>
          <a:endParaRPr lang="en-IN"/>
        </a:p>
      </dgm:t>
    </dgm:pt>
    <dgm:pt modelId="{B72517BD-5E04-45DB-9E81-F38DB2965902}" type="sibTrans" cxnId="{60F2520E-DD2D-445C-9B9C-9B3D411E0149}">
      <dgm:prSet/>
      <dgm:spPr/>
      <dgm:t>
        <a:bodyPr/>
        <a:lstStyle/>
        <a:p>
          <a:endParaRPr lang="en-IN"/>
        </a:p>
      </dgm:t>
    </dgm:pt>
    <dgm:pt modelId="{258EBF41-FC66-4FFF-B66A-B8BB1B9B5525}" type="pres">
      <dgm:prSet presAssocID="{93EC77C7-E045-42AB-A3A1-448837AF210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20D42643-4553-4CE9-B979-80BDEB3CB2A8}" type="pres">
      <dgm:prSet presAssocID="{7F50FFA1-9908-496E-A4BA-B556F1692D02}" presName="hierRoot1" presStyleCnt="0"/>
      <dgm:spPr/>
    </dgm:pt>
    <dgm:pt modelId="{6E7751DF-BB83-4AD6-9705-2408F3924A43}" type="pres">
      <dgm:prSet presAssocID="{7F50FFA1-9908-496E-A4BA-B556F1692D02}" presName="composite" presStyleCnt="0"/>
      <dgm:spPr/>
    </dgm:pt>
    <dgm:pt modelId="{E0946B4C-B21C-49EC-9DCA-D3E767A90F37}" type="pres">
      <dgm:prSet presAssocID="{7F50FFA1-9908-496E-A4BA-B556F1692D02}" presName="background" presStyleLbl="node0" presStyleIdx="0" presStyleCnt="3"/>
      <dgm:spPr/>
    </dgm:pt>
    <dgm:pt modelId="{C63B9945-E36A-47A7-AD95-78DE63D86679}" type="pres">
      <dgm:prSet presAssocID="{7F50FFA1-9908-496E-A4BA-B556F1692D02}" presName="text" presStyleLbl="fgAcc0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50513D2-6549-4B3B-92C9-12A979C339D5}" type="pres">
      <dgm:prSet presAssocID="{7F50FFA1-9908-496E-A4BA-B556F1692D02}" presName="hierChild2" presStyleCnt="0"/>
      <dgm:spPr/>
    </dgm:pt>
    <dgm:pt modelId="{825F233F-9F89-4474-997C-BDB049E213DA}" type="pres">
      <dgm:prSet presAssocID="{601CFF5A-7C38-4EDD-9AF2-2C68079083F4}" presName="hierRoot1" presStyleCnt="0"/>
      <dgm:spPr/>
    </dgm:pt>
    <dgm:pt modelId="{5A4EE17A-1EF5-406D-969D-4A1E6671D87E}" type="pres">
      <dgm:prSet presAssocID="{601CFF5A-7C38-4EDD-9AF2-2C68079083F4}" presName="composite" presStyleCnt="0"/>
      <dgm:spPr/>
    </dgm:pt>
    <dgm:pt modelId="{85EFF8A6-DFB4-409D-8DC7-EB9AFF96B2B0}" type="pres">
      <dgm:prSet presAssocID="{601CFF5A-7C38-4EDD-9AF2-2C68079083F4}" presName="background" presStyleLbl="node0" presStyleIdx="1" presStyleCnt="3"/>
      <dgm:spPr/>
    </dgm:pt>
    <dgm:pt modelId="{DE76CF68-9550-4FA2-87DB-DDAE8B583BC3}" type="pres">
      <dgm:prSet presAssocID="{601CFF5A-7C38-4EDD-9AF2-2C68079083F4}" presName="text" presStyleLbl="fgAcc0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E74995C-0682-4C2A-B79D-5698A6497FE4}" type="pres">
      <dgm:prSet presAssocID="{601CFF5A-7C38-4EDD-9AF2-2C68079083F4}" presName="hierChild2" presStyleCnt="0"/>
      <dgm:spPr/>
    </dgm:pt>
    <dgm:pt modelId="{5D0ADA96-9A54-44F8-8899-651E350229DA}" type="pres">
      <dgm:prSet presAssocID="{8C539328-8931-4717-AC86-25131A93474F}" presName="hierRoot1" presStyleCnt="0"/>
      <dgm:spPr/>
    </dgm:pt>
    <dgm:pt modelId="{2AE65BB7-AF40-45AF-8750-72AB43919554}" type="pres">
      <dgm:prSet presAssocID="{8C539328-8931-4717-AC86-25131A93474F}" presName="composite" presStyleCnt="0"/>
      <dgm:spPr/>
    </dgm:pt>
    <dgm:pt modelId="{49576796-812E-4931-8531-93EFE4984088}" type="pres">
      <dgm:prSet presAssocID="{8C539328-8931-4717-AC86-25131A93474F}" presName="background" presStyleLbl="node0" presStyleIdx="2" presStyleCnt="3"/>
      <dgm:spPr/>
    </dgm:pt>
    <dgm:pt modelId="{D07E997C-244F-4BEC-AF2F-BD5495EE64A7}" type="pres">
      <dgm:prSet presAssocID="{8C539328-8931-4717-AC86-25131A93474F}" presName="text" presStyleLbl="fgAcc0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CFF9C4B-8758-4382-9581-DDC961EFF09E}" type="pres">
      <dgm:prSet presAssocID="{8C539328-8931-4717-AC86-25131A93474F}" presName="hierChild2" presStyleCnt="0"/>
      <dgm:spPr/>
    </dgm:pt>
  </dgm:ptLst>
  <dgm:cxnLst>
    <dgm:cxn modelId="{7BFB61C9-0440-48CE-A6A7-BE0408CED79E}" type="presOf" srcId="{601CFF5A-7C38-4EDD-9AF2-2C68079083F4}" destId="{DE76CF68-9550-4FA2-87DB-DDAE8B583BC3}" srcOrd="0" destOrd="0" presId="urn:microsoft.com/office/officeart/2005/8/layout/hierarchy1"/>
    <dgm:cxn modelId="{57D6E2B5-163A-4485-A5A9-4D998F462A5A}" type="presOf" srcId="{8C539328-8931-4717-AC86-25131A93474F}" destId="{D07E997C-244F-4BEC-AF2F-BD5495EE64A7}" srcOrd="0" destOrd="0" presId="urn:microsoft.com/office/officeart/2005/8/layout/hierarchy1"/>
    <dgm:cxn modelId="{E45B34EB-3CEE-4C86-BB88-0B27360F3F27}" srcId="{93EC77C7-E045-42AB-A3A1-448837AF2101}" destId="{601CFF5A-7C38-4EDD-9AF2-2C68079083F4}" srcOrd="1" destOrd="0" parTransId="{52F80625-3C5A-41D2-9E75-8EA9D4FF091D}" sibTransId="{D734DE3C-9D4D-40E2-AAE5-BF13E35E9FA0}"/>
    <dgm:cxn modelId="{3517F72B-27C0-4837-B59F-2E952A7D7920}" srcId="{93EC77C7-E045-42AB-A3A1-448837AF2101}" destId="{7F50FFA1-9908-496E-A4BA-B556F1692D02}" srcOrd="0" destOrd="0" parTransId="{E9094384-B3A3-425D-9448-E96FD719013B}" sibTransId="{97DE928F-2A3C-450D-9369-6828E8446484}"/>
    <dgm:cxn modelId="{F39A7E21-ACD1-49F4-8444-6335948942B9}" type="presOf" srcId="{7F50FFA1-9908-496E-A4BA-B556F1692D02}" destId="{C63B9945-E36A-47A7-AD95-78DE63D86679}" srcOrd="0" destOrd="0" presId="urn:microsoft.com/office/officeart/2005/8/layout/hierarchy1"/>
    <dgm:cxn modelId="{DFAB6860-CC24-4973-B9E5-F9B161D404F4}" type="presOf" srcId="{93EC77C7-E045-42AB-A3A1-448837AF2101}" destId="{258EBF41-FC66-4FFF-B66A-B8BB1B9B5525}" srcOrd="0" destOrd="0" presId="urn:microsoft.com/office/officeart/2005/8/layout/hierarchy1"/>
    <dgm:cxn modelId="{60F2520E-DD2D-445C-9B9C-9B3D411E0149}" srcId="{93EC77C7-E045-42AB-A3A1-448837AF2101}" destId="{8C539328-8931-4717-AC86-25131A93474F}" srcOrd="2" destOrd="0" parTransId="{D08ED74E-5A07-4CBD-8643-251D36D5DF67}" sibTransId="{B72517BD-5E04-45DB-9E81-F38DB2965902}"/>
    <dgm:cxn modelId="{090B8CCF-4984-4174-AF3B-4983A69A8856}" type="presParOf" srcId="{258EBF41-FC66-4FFF-B66A-B8BB1B9B5525}" destId="{20D42643-4553-4CE9-B979-80BDEB3CB2A8}" srcOrd="0" destOrd="0" presId="urn:microsoft.com/office/officeart/2005/8/layout/hierarchy1"/>
    <dgm:cxn modelId="{E6116009-9A62-4510-BFD8-947416F19BFC}" type="presParOf" srcId="{20D42643-4553-4CE9-B979-80BDEB3CB2A8}" destId="{6E7751DF-BB83-4AD6-9705-2408F3924A43}" srcOrd="0" destOrd="0" presId="urn:microsoft.com/office/officeart/2005/8/layout/hierarchy1"/>
    <dgm:cxn modelId="{AD015848-E6A8-4D70-9610-889C51360F8E}" type="presParOf" srcId="{6E7751DF-BB83-4AD6-9705-2408F3924A43}" destId="{E0946B4C-B21C-49EC-9DCA-D3E767A90F37}" srcOrd="0" destOrd="0" presId="urn:microsoft.com/office/officeart/2005/8/layout/hierarchy1"/>
    <dgm:cxn modelId="{FF73066B-950B-4E18-81E2-88AF8ACA6C49}" type="presParOf" srcId="{6E7751DF-BB83-4AD6-9705-2408F3924A43}" destId="{C63B9945-E36A-47A7-AD95-78DE63D86679}" srcOrd="1" destOrd="0" presId="urn:microsoft.com/office/officeart/2005/8/layout/hierarchy1"/>
    <dgm:cxn modelId="{B2733CDF-7A90-4CC0-B8F4-268D6E104C86}" type="presParOf" srcId="{20D42643-4553-4CE9-B979-80BDEB3CB2A8}" destId="{050513D2-6549-4B3B-92C9-12A979C339D5}" srcOrd="1" destOrd="0" presId="urn:microsoft.com/office/officeart/2005/8/layout/hierarchy1"/>
    <dgm:cxn modelId="{3F4B79B4-2EB5-4795-AC41-C02B27EEB224}" type="presParOf" srcId="{258EBF41-FC66-4FFF-B66A-B8BB1B9B5525}" destId="{825F233F-9F89-4474-997C-BDB049E213DA}" srcOrd="1" destOrd="0" presId="urn:microsoft.com/office/officeart/2005/8/layout/hierarchy1"/>
    <dgm:cxn modelId="{B9B43621-795E-44F3-9257-E44AA0751068}" type="presParOf" srcId="{825F233F-9F89-4474-997C-BDB049E213DA}" destId="{5A4EE17A-1EF5-406D-969D-4A1E6671D87E}" srcOrd="0" destOrd="0" presId="urn:microsoft.com/office/officeart/2005/8/layout/hierarchy1"/>
    <dgm:cxn modelId="{CF2655A5-0CD7-4814-8B28-C8342C118F1A}" type="presParOf" srcId="{5A4EE17A-1EF5-406D-969D-4A1E6671D87E}" destId="{85EFF8A6-DFB4-409D-8DC7-EB9AFF96B2B0}" srcOrd="0" destOrd="0" presId="urn:microsoft.com/office/officeart/2005/8/layout/hierarchy1"/>
    <dgm:cxn modelId="{5DF20518-9760-4EC5-97D5-8A3A1D52AD3B}" type="presParOf" srcId="{5A4EE17A-1EF5-406D-969D-4A1E6671D87E}" destId="{DE76CF68-9550-4FA2-87DB-DDAE8B583BC3}" srcOrd="1" destOrd="0" presId="urn:microsoft.com/office/officeart/2005/8/layout/hierarchy1"/>
    <dgm:cxn modelId="{3BB09BF3-3B18-4882-9BB0-FEAE648E3E3F}" type="presParOf" srcId="{825F233F-9F89-4474-997C-BDB049E213DA}" destId="{DE74995C-0682-4C2A-B79D-5698A6497FE4}" srcOrd="1" destOrd="0" presId="urn:microsoft.com/office/officeart/2005/8/layout/hierarchy1"/>
    <dgm:cxn modelId="{AC60B086-FD17-4BCE-ACA9-F086F388FECB}" type="presParOf" srcId="{258EBF41-FC66-4FFF-B66A-B8BB1B9B5525}" destId="{5D0ADA96-9A54-44F8-8899-651E350229DA}" srcOrd="2" destOrd="0" presId="urn:microsoft.com/office/officeart/2005/8/layout/hierarchy1"/>
    <dgm:cxn modelId="{9DF18D91-FCCB-4D32-8ED7-0E7BCAB8F9DB}" type="presParOf" srcId="{5D0ADA96-9A54-44F8-8899-651E350229DA}" destId="{2AE65BB7-AF40-45AF-8750-72AB43919554}" srcOrd="0" destOrd="0" presId="urn:microsoft.com/office/officeart/2005/8/layout/hierarchy1"/>
    <dgm:cxn modelId="{6C708627-3B3F-48EF-8594-3106F874B46F}" type="presParOf" srcId="{2AE65BB7-AF40-45AF-8750-72AB43919554}" destId="{49576796-812E-4931-8531-93EFE4984088}" srcOrd="0" destOrd="0" presId="urn:microsoft.com/office/officeart/2005/8/layout/hierarchy1"/>
    <dgm:cxn modelId="{BC19D3F6-9BD3-4488-9F77-FD1ABB24353F}" type="presParOf" srcId="{2AE65BB7-AF40-45AF-8750-72AB43919554}" destId="{D07E997C-244F-4BEC-AF2F-BD5495EE64A7}" srcOrd="1" destOrd="0" presId="urn:microsoft.com/office/officeart/2005/8/layout/hierarchy1"/>
    <dgm:cxn modelId="{2BF33CC3-1810-4422-8097-2B95238F6395}" type="presParOf" srcId="{5D0ADA96-9A54-44F8-8899-651E350229DA}" destId="{CCFF9C4B-8758-4382-9581-DDC961EFF09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F3AF2B5-9A83-464A-9342-649CFA1A157D}">
      <dsp:nvSpPr>
        <dsp:cNvPr id="0" name=""/>
        <dsp:cNvSpPr/>
      </dsp:nvSpPr>
      <dsp:spPr>
        <a:xfrm>
          <a:off x="1560" y="875258"/>
          <a:ext cx="1391515" cy="695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Server</a:t>
          </a:r>
          <a:endParaRPr lang="en-IN" sz="2300" kern="1200" dirty="0"/>
        </a:p>
      </dsp:txBody>
      <dsp:txXfrm>
        <a:off x="1560" y="875258"/>
        <a:ext cx="1391515" cy="695757"/>
      </dsp:txXfrm>
    </dsp:sp>
    <dsp:sp modelId="{5B8EE3DF-A88A-43DE-9A89-7DDD92E15977}">
      <dsp:nvSpPr>
        <dsp:cNvPr id="0" name=""/>
        <dsp:cNvSpPr/>
      </dsp:nvSpPr>
      <dsp:spPr>
        <a:xfrm rot="19457599">
          <a:off x="1328647" y="1010186"/>
          <a:ext cx="685462" cy="25839"/>
        </a:xfrm>
        <a:custGeom>
          <a:avLst/>
          <a:gdLst/>
          <a:ahLst/>
          <a:cxnLst/>
          <a:rect l="0" t="0" r="0" b="0"/>
          <a:pathLst>
            <a:path>
              <a:moveTo>
                <a:pt x="0" y="12919"/>
              </a:moveTo>
              <a:lnTo>
                <a:pt x="685462" y="12919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19457599">
        <a:off x="1654242" y="1005970"/>
        <a:ext cx="34273" cy="34273"/>
      </dsp:txXfrm>
    </dsp:sp>
    <dsp:sp modelId="{995E1F21-83CD-4B7D-802E-3BFDFBE65A19}">
      <dsp:nvSpPr>
        <dsp:cNvPr id="0" name=""/>
        <dsp:cNvSpPr/>
      </dsp:nvSpPr>
      <dsp:spPr>
        <a:xfrm>
          <a:off x="1949681" y="475197"/>
          <a:ext cx="1391515" cy="695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Farm</a:t>
          </a:r>
          <a:endParaRPr lang="en-IN" sz="2300" kern="1200" dirty="0"/>
        </a:p>
      </dsp:txBody>
      <dsp:txXfrm>
        <a:off x="1949681" y="475197"/>
        <a:ext cx="1391515" cy="695757"/>
      </dsp:txXfrm>
    </dsp:sp>
    <dsp:sp modelId="{88E4B9B4-C4F4-4473-BA3E-B16854BEDA4A}">
      <dsp:nvSpPr>
        <dsp:cNvPr id="0" name=""/>
        <dsp:cNvSpPr/>
      </dsp:nvSpPr>
      <dsp:spPr>
        <a:xfrm rot="2142401">
          <a:off x="1328647" y="1410247"/>
          <a:ext cx="685462" cy="25839"/>
        </a:xfrm>
        <a:custGeom>
          <a:avLst/>
          <a:gdLst/>
          <a:ahLst/>
          <a:cxnLst/>
          <a:rect l="0" t="0" r="0" b="0"/>
          <a:pathLst>
            <a:path>
              <a:moveTo>
                <a:pt x="0" y="12919"/>
              </a:moveTo>
              <a:lnTo>
                <a:pt x="685462" y="12919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2142401">
        <a:off x="1654242" y="1406030"/>
        <a:ext cx="34273" cy="34273"/>
      </dsp:txXfrm>
    </dsp:sp>
    <dsp:sp modelId="{B24AA87E-A3C8-4B95-97FC-A38085FB0175}">
      <dsp:nvSpPr>
        <dsp:cNvPr id="0" name=""/>
        <dsp:cNvSpPr/>
      </dsp:nvSpPr>
      <dsp:spPr>
        <a:xfrm>
          <a:off x="1949681" y="1275318"/>
          <a:ext cx="1391515" cy="695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err="1" smtClean="0"/>
            <a:t>SandBox</a:t>
          </a:r>
          <a:endParaRPr lang="en-IN" sz="2300" kern="1200" dirty="0"/>
        </a:p>
      </dsp:txBody>
      <dsp:txXfrm>
        <a:off x="1949681" y="1275318"/>
        <a:ext cx="1391515" cy="695757"/>
      </dsp:txXfrm>
    </dsp:sp>
    <dsp:sp modelId="{6528C529-C46B-467F-A8BC-D194FE04FA40}">
      <dsp:nvSpPr>
        <dsp:cNvPr id="0" name=""/>
        <dsp:cNvSpPr/>
      </dsp:nvSpPr>
      <dsp:spPr>
        <a:xfrm>
          <a:off x="1560" y="2875561"/>
          <a:ext cx="1391515" cy="695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Client</a:t>
          </a:r>
          <a:endParaRPr lang="en-IN" sz="2300" kern="1200" dirty="0"/>
        </a:p>
      </dsp:txBody>
      <dsp:txXfrm>
        <a:off x="1560" y="2875561"/>
        <a:ext cx="1391515" cy="695757"/>
      </dsp:txXfrm>
    </dsp:sp>
    <dsp:sp modelId="{52D50A96-0E5D-459F-A7CA-885E66807F0B}">
      <dsp:nvSpPr>
        <dsp:cNvPr id="0" name=""/>
        <dsp:cNvSpPr/>
      </dsp:nvSpPr>
      <dsp:spPr>
        <a:xfrm rot="18289469">
          <a:off x="1184037" y="2810459"/>
          <a:ext cx="974681" cy="25839"/>
        </a:xfrm>
        <a:custGeom>
          <a:avLst/>
          <a:gdLst/>
          <a:ahLst/>
          <a:cxnLst/>
          <a:rect l="0" t="0" r="0" b="0"/>
          <a:pathLst>
            <a:path>
              <a:moveTo>
                <a:pt x="0" y="12919"/>
              </a:moveTo>
              <a:lnTo>
                <a:pt x="974681" y="12919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18289469">
        <a:off x="1647011" y="2799012"/>
        <a:ext cx="48734" cy="48734"/>
      </dsp:txXfrm>
    </dsp:sp>
    <dsp:sp modelId="{1C5D6ECC-7282-49F0-8EB0-DE4E14C028A2}">
      <dsp:nvSpPr>
        <dsp:cNvPr id="0" name=""/>
        <dsp:cNvSpPr/>
      </dsp:nvSpPr>
      <dsp:spPr>
        <a:xfrm>
          <a:off x="1949681" y="2075440"/>
          <a:ext cx="1391515" cy="695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Managed CSOM(C#)</a:t>
          </a:r>
          <a:endParaRPr lang="en-IN" sz="2300" kern="1200" dirty="0"/>
        </a:p>
      </dsp:txBody>
      <dsp:txXfrm>
        <a:off x="1949681" y="2075440"/>
        <a:ext cx="1391515" cy="695757"/>
      </dsp:txXfrm>
    </dsp:sp>
    <dsp:sp modelId="{7404A5CC-507E-4BC9-A2B0-1E4EF5185DCA}">
      <dsp:nvSpPr>
        <dsp:cNvPr id="0" name=""/>
        <dsp:cNvSpPr/>
      </dsp:nvSpPr>
      <dsp:spPr>
        <a:xfrm>
          <a:off x="3341196" y="2410399"/>
          <a:ext cx="556606" cy="25839"/>
        </a:xfrm>
        <a:custGeom>
          <a:avLst/>
          <a:gdLst/>
          <a:ahLst/>
          <a:cxnLst/>
          <a:rect l="0" t="0" r="0" b="0"/>
          <a:pathLst>
            <a:path>
              <a:moveTo>
                <a:pt x="0" y="12919"/>
              </a:moveTo>
              <a:lnTo>
                <a:pt x="556606" y="12919"/>
              </a:lnTo>
            </a:path>
          </a:pathLst>
        </a:custGeom>
        <a:noFill/>
        <a:ln w="4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605584" y="2409403"/>
        <a:ext cx="27830" cy="27830"/>
      </dsp:txXfrm>
    </dsp:sp>
    <dsp:sp modelId="{9811FE6E-F96A-44C3-B02D-CF1E65C89BFC}">
      <dsp:nvSpPr>
        <dsp:cNvPr id="0" name=""/>
        <dsp:cNvSpPr/>
      </dsp:nvSpPr>
      <dsp:spPr>
        <a:xfrm>
          <a:off x="3897803" y="2075440"/>
          <a:ext cx="1391515" cy="695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Mobile</a:t>
          </a:r>
          <a:endParaRPr lang="en-IN" sz="2300" kern="1200" dirty="0"/>
        </a:p>
      </dsp:txBody>
      <dsp:txXfrm>
        <a:off x="3897803" y="2075440"/>
        <a:ext cx="1391515" cy="695757"/>
      </dsp:txXfrm>
    </dsp:sp>
    <dsp:sp modelId="{3C88A11D-BCB0-4B5C-BF15-C9010C0137A2}">
      <dsp:nvSpPr>
        <dsp:cNvPr id="0" name=""/>
        <dsp:cNvSpPr/>
      </dsp:nvSpPr>
      <dsp:spPr>
        <a:xfrm>
          <a:off x="5289318" y="2410399"/>
          <a:ext cx="556606" cy="25839"/>
        </a:xfrm>
        <a:custGeom>
          <a:avLst/>
          <a:gdLst/>
          <a:ahLst/>
          <a:cxnLst/>
          <a:rect l="0" t="0" r="0" b="0"/>
          <a:pathLst>
            <a:path>
              <a:moveTo>
                <a:pt x="0" y="12919"/>
              </a:moveTo>
              <a:lnTo>
                <a:pt x="556606" y="12919"/>
              </a:lnTo>
            </a:path>
          </a:pathLst>
        </a:custGeom>
        <a:noFill/>
        <a:ln w="4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5553706" y="2409403"/>
        <a:ext cx="27830" cy="27830"/>
      </dsp:txXfrm>
    </dsp:sp>
    <dsp:sp modelId="{3F66ABD6-1FD7-423B-8445-0731AFAF02BE}">
      <dsp:nvSpPr>
        <dsp:cNvPr id="0" name=""/>
        <dsp:cNvSpPr/>
      </dsp:nvSpPr>
      <dsp:spPr>
        <a:xfrm>
          <a:off x="5845924" y="2075440"/>
          <a:ext cx="1391515" cy="695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Silverlight</a:t>
          </a:r>
          <a:endParaRPr lang="en-IN" sz="2300" kern="1200" dirty="0"/>
        </a:p>
      </dsp:txBody>
      <dsp:txXfrm>
        <a:off x="5845924" y="2075440"/>
        <a:ext cx="1391515" cy="695757"/>
      </dsp:txXfrm>
    </dsp:sp>
    <dsp:sp modelId="{A013109E-BE33-48E0-A76B-F307B910159A}">
      <dsp:nvSpPr>
        <dsp:cNvPr id="0" name=""/>
        <dsp:cNvSpPr/>
      </dsp:nvSpPr>
      <dsp:spPr>
        <a:xfrm>
          <a:off x="1393075" y="3210520"/>
          <a:ext cx="556606" cy="25839"/>
        </a:xfrm>
        <a:custGeom>
          <a:avLst/>
          <a:gdLst/>
          <a:ahLst/>
          <a:cxnLst/>
          <a:rect l="0" t="0" r="0" b="0"/>
          <a:pathLst>
            <a:path>
              <a:moveTo>
                <a:pt x="0" y="12919"/>
              </a:moveTo>
              <a:lnTo>
                <a:pt x="556606" y="12919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1657463" y="3209525"/>
        <a:ext cx="27830" cy="27830"/>
      </dsp:txXfrm>
    </dsp:sp>
    <dsp:sp modelId="{AE5AE20C-5747-4394-8C7F-87999BA00906}">
      <dsp:nvSpPr>
        <dsp:cNvPr id="0" name=""/>
        <dsp:cNvSpPr/>
      </dsp:nvSpPr>
      <dsp:spPr>
        <a:xfrm>
          <a:off x="1949681" y="2875561"/>
          <a:ext cx="1391515" cy="695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JSOM</a:t>
          </a:r>
          <a:endParaRPr lang="en-IN" sz="2300" kern="1200" dirty="0"/>
        </a:p>
      </dsp:txBody>
      <dsp:txXfrm>
        <a:off x="1949681" y="2875561"/>
        <a:ext cx="1391515" cy="695757"/>
      </dsp:txXfrm>
    </dsp:sp>
    <dsp:sp modelId="{F206D086-4342-475F-8AE6-DE56A38B8F9C}">
      <dsp:nvSpPr>
        <dsp:cNvPr id="0" name=""/>
        <dsp:cNvSpPr/>
      </dsp:nvSpPr>
      <dsp:spPr>
        <a:xfrm rot="3310531">
          <a:off x="1184037" y="3610580"/>
          <a:ext cx="974681" cy="25839"/>
        </a:xfrm>
        <a:custGeom>
          <a:avLst/>
          <a:gdLst/>
          <a:ahLst/>
          <a:cxnLst/>
          <a:rect l="0" t="0" r="0" b="0"/>
          <a:pathLst>
            <a:path>
              <a:moveTo>
                <a:pt x="0" y="12919"/>
              </a:moveTo>
              <a:lnTo>
                <a:pt x="974681" y="12919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3310531">
        <a:off x="1647011" y="3599133"/>
        <a:ext cx="48734" cy="48734"/>
      </dsp:txXfrm>
    </dsp:sp>
    <dsp:sp modelId="{4D8D901B-8E57-4D86-ACC6-F7EF6F1D8E4A}">
      <dsp:nvSpPr>
        <dsp:cNvPr id="0" name=""/>
        <dsp:cNvSpPr/>
      </dsp:nvSpPr>
      <dsp:spPr>
        <a:xfrm>
          <a:off x="1949681" y="3675682"/>
          <a:ext cx="1391515" cy="695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REST API</a:t>
          </a:r>
          <a:endParaRPr lang="en-IN" sz="2300" kern="1200" dirty="0"/>
        </a:p>
      </dsp:txBody>
      <dsp:txXfrm>
        <a:off x="1949681" y="3675682"/>
        <a:ext cx="1391515" cy="69575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0946B4C-B21C-49EC-9DCA-D3E767A90F37}">
      <dsp:nvSpPr>
        <dsp:cNvPr id="0" name=""/>
        <dsp:cNvSpPr/>
      </dsp:nvSpPr>
      <dsp:spPr>
        <a:xfrm>
          <a:off x="0" y="1669445"/>
          <a:ext cx="2035968" cy="12928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3B9945-E36A-47A7-AD95-78DE63D86679}">
      <dsp:nvSpPr>
        <dsp:cNvPr id="0" name=""/>
        <dsp:cNvSpPr/>
      </dsp:nvSpPr>
      <dsp:spPr>
        <a:xfrm>
          <a:off x="226218" y="1884352"/>
          <a:ext cx="2035968" cy="1292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SharePoint Hosted</a:t>
          </a:r>
          <a:endParaRPr lang="en-IN" sz="2700" kern="1200" dirty="0"/>
        </a:p>
      </dsp:txBody>
      <dsp:txXfrm>
        <a:off x="226218" y="1884352"/>
        <a:ext cx="2035968" cy="1292840"/>
      </dsp:txXfrm>
    </dsp:sp>
    <dsp:sp modelId="{85EFF8A6-DFB4-409D-8DC7-EB9AFF96B2B0}">
      <dsp:nvSpPr>
        <dsp:cNvPr id="0" name=""/>
        <dsp:cNvSpPr/>
      </dsp:nvSpPr>
      <dsp:spPr>
        <a:xfrm>
          <a:off x="2488406" y="1669445"/>
          <a:ext cx="2035968" cy="12928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6CF68-9550-4FA2-87DB-DDAE8B583BC3}">
      <dsp:nvSpPr>
        <dsp:cNvPr id="0" name=""/>
        <dsp:cNvSpPr/>
      </dsp:nvSpPr>
      <dsp:spPr>
        <a:xfrm>
          <a:off x="2714625" y="1884352"/>
          <a:ext cx="2035968" cy="1292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Provider Hosted</a:t>
          </a:r>
          <a:endParaRPr lang="en-IN" sz="2700" kern="1200" dirty="0"/>
        </a:p>
      </dsp:txBody>
      <dsp:txXfrm>
        <a:off x="2714625" y="1884352"/>
        <a:ext cx="2035968" cy="1292840"/>
      </dsp:txXfrm>
    </dsp:sp>
    <dsp:sp modelId="{49576796-812E-4931-8531-93EFE4984088}">
      <dsp:nvSpPr>
        <dsp:cNvPr id="0" name=""/>
        <dsp:cNvSpPr/>
      </dsp:nvSpPr>
      <dsp:spPr>
        <a:xfrm>
          <a:off x="4976812" y="1669445"/>
          <a:ext cx="2035968" cy="12928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7E997C-244F-4BEC-AF2F-BD5495EE64A7}">
      <dsp:nvSpPr>
        <dsp:cNvPr id="0" name=""/>
        <dsp:cNvSpPr/>
      </dsp:nvSpPr>
      <dsp:spPr>
        <a:xfrm>
          <a:off x="5203031" y="1884352"/>
          <a:ext cx="2035968" cy="1292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err="1" smtClean="0"/>
            <a:t>Autohosted</a:t>
          </a:r>
          <a:endParaRPr lang="en-IN" sz="2700" kern="1200" dirty="0"/>
        </a:p>
      </dsp:txBody>
      <dsp:txXfrm>
        <a:off x="5203031" y="1884352"/>
        <a:ext cx="2035968" cy="1292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49BFB-2C1A-444C-BFD0-1F15759ABA34}" type="datetimeFigureOut">
              <a:rPr lang="en-IN" smtClean="0"/>
              <a:pPr/>
              <a:t>22-05-2016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71135-CC69-4CB8-B9C4-DE740004BCB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office/fp179924.aspx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hlinkClick r:id="rId3"/>
              </a:rPr>
              <a:t>https://msdn.microsoft.com/en-us/library/office/fp179924.aspx</a:t>
            </a:r>
            <a:endParaRPr lang="en-IN" dirty="0" smtClean="0"/>
          </a:p>
          <a:p>
            <a:r>
              <a:rPr lang="en-IN" dirty="0" smtClean="0"/>
              <a:t>Install Visual Studio</a:t>
            </a:r>
          </a:p>
          <a:p>
            <a:r>
              <a:rPr lang="en-IN" dirty="0" smtClean="0"/>
              <a:t>Sign Up for Office 365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71135-CC69-4CB8-B9C4-DE740004BCBC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E1DF0FE-D5E2-4523-B2C4-999F8B6D1C7D}" type="datetimeFigureOut">
              <a:rPr lang="en-IN" smtClean="0"/>
              <a:pPr/>
              <a:t>22-05-2016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7FB0D23-B7B3-4659-9793-F5F4EBC08BB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1DF0FE-D5E2-4523-B2C4-999F8B6D1C7D}" type="datetimeFigureOut">
              <a:rPr lang="en-IN" smtClean="0"/>
              <a:pPr/>
              <a:t>22-05-2016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FB0D23-B7B3-4659-9793-F5F4EBC08BB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9E1DF0FE-D5E2-4523-B2C4-999F8B6D1C7D}" type="datetimeFigureOut">
              <a:rPr lang="en-IN" smtClean="0"/>
              <a:pPr/>
              <a:t>22-05-2016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7FB0D23-B7B3-4659-9793-F5F4EBC08BB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1DF0FE-D5E2-4523-B2C4-999F8B6D1C7D}" type="datetimeFigureOut">
              <a:rPr lang="en-IN" smtClean="0"/>
              <a:pPr/>
              <a:t>22-05-2016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FB0D23-B7B3-4659-9793-F5F4EBC08BB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E1DF0FE-D5E2-4523-B2C4-999F8B6D1C7D}" type="datetimeFigureOut">
              <a:rPr lang="en-IN" smtClean="0"/>
              <a:pPr/>
              <a:t>22-05-2016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97FB0D23-B7B3-4659-9793-F5F4EBC08BB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1DF0FE-D5E2-4523-B2C4-999F8B6D1C7D}" type="datetimeFigureOut">
              <a:rPr lang="en-IN" smtClean="0"/>
              <a:pPr/>
              <a:t>22-05-2016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FB0D23-B7B3-4659-9793-F5F4EBC08BB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1DF0FE-D5E2-4523-B2C4-999F8B6D1C7D}" type="datetimeFigureOut">
              <a:rPr lang="en-IN" smtClean="0"/>
              <a:pPr/>
              <a:t>22-05-2016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FB0D23-B7B3-4659-9793-F5F4EBC08BB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1DF0FE-D5E2-4523-B2C4-999F8B6D1C7D}" type="datetimeFigureOut">
              <a:rPr lang="en-IN" smtClean="0"/>
              <a:pPr/>
              <a:t>22-05-2016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FB0D23-B7B3-4659-9793-F5F4EBC08BB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E1DF0FE-D5E2-4523-B2C4-999F8B6D1C7D}" type="datetimeFigureOut">
              <a:rPr lang="en-IN" smtClean="0"/>
              <a:pPr/>
              <a:t>22-05-2016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FB0D23-B7B3-4659-9793-F5F4EBC08BB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1DF0FE-D5E2-4523-B2C4-999F8B6D1C7D}" type="datetimeFigureOut">
              <a:rPr lang="en-IN" smtClean="0"/>
              <a:pPr/>
              <a:t>22-05-2016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FB0D23-B7B3-4659-9793-F5F4EBC08BB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1DF0FE-D5E2-4523-B2C4-999F8B6D1C7D}" type="datetimeFigureOut">
              <a:rPr lang="en-IN" smtClean="0"/>
              <a:pPr/>
              <a:t>22-05-2016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FB0D23-B7B3-4659-9793-F5F4EBC08BB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9E1DF0FE-D5E2-4523-B2C4-999F8B6D1C7D}" type="datetimeFigureOut">
              <a:rPr lang="en-IN" smtClean="0"/>
              <a:pPr/>
              <a:t>22-05-2016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7FB0D23-B7B3-4659-9793-F5F4EBC08BB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jj193058.asp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SharePoint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03. Development Basics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examples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9725"/>
          <a:ext cx="323695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478"/>
                <a:gridCol w="161847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Object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Server</a:t>
                      </a:r>
                      <a:r>
                        <a:rPr lang="en-IN" baseline="0" dirty="0" smtClean="0"/>
                        <a:t>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SPWeb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CSOM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Web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JSOM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SP.Web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…/_</a:t>
                      </a:r>
                      <a:r>
                        <a:rPr lang="en-IN" dirty="0" err="1" smtClean="0"/>
                        <a:t>api</a:t>
                      </a:r>
                      <a:r>
                        <a:rPr lang="en-IN" dirty="0" smtClean="0"/>
                        <a:t>/web</a:t>
                      </a:r>
                    </a:p>
                    <a:p>
                      <a:endParaRPr lang="en-IN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-324544" y="3789040"/>
          <a:ext cx="8424936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2468"/>
                <a:gridCol w="421246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API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Class/Path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.NET client object model (CSOM)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Microsoft.SharePoint.Client.Search.dll</a:t>
                      </a:r>
                      <a:r>
                        <a:rPr lang="en-IN" dirty="0"/>
                        <a:t/>
                      </a:r>
                      <a:br>
                        <a:rPr lang="en-IN" dirty="0"/>
                      </a:br>
                      <a:r>
                        <a:rPr lang="en-IN" dirty="0"/>
                        <a:t>%</a:t>
                      </a:r>
                      <a:r>
                        <a:rPr lang="en-IN" dirty="0" err="1"/>
                        <a:t>ProgramFiles</a:t>
                      </a:r>
                      <a:r>
                        <a:rPr lang="en-IN" dirty="0"/>
                        <a:t>%\Common Files\Microsoft Shared\web server extensions\15\ISAPI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Server object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Microsoft.Office.Server.Search.dll</a:t>
                      </a:r>
                      <a:r>
                        <a:rPr lang="en-IN" dirty="0"/>
                        <a:t/>
                      </a:r>
                      <a:br>
                        <a:rPr lang="en-IN" dirty="0"/>
                      </a:br>
                      <a:r>
                        <a:rPr lang="en-IN" dirty="0"/>
                        <a:t>%</a:t>
                      </a:r>
                      <a:r>
                        <a:rPr lang="en-IN" dirty="0" err="1"/>
                        <a:t>ProgramFiles</a:t>
                      </a:r>
                      <a:r>
                        <a:rPr lang="en-IN" dirty="0"/>
                        <a:t>%\Common Files\Microsoft Shared\web server extensions\15\ISAPI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Representational State Transfer (REST) service endpoints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http://server/_api/search/query</a:t>
                      </a:r>
                      <a:br>
                        <a:rPr lang="en-IN" dirty="0"/>
                      </a:br>
                      <a:r>
                        <a:rPr lang="en-IN" dirty="0"/>
                        <a:t>http://server/_api/search/suggest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goal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discuss the basics for SharePoint development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topics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Server Side</a:t>
            </a:r>
          </a:p>
          <a:p>
            <a:r>
              <a:rPr lang="en-IN" dirty="0" smtClean="0"/>
              <a:t>Client Side</a:t>
            </a:r>
          </a:p>
          <a:p>
            <a:r>
              <a:rPr lang="en-IN" smtClean="0"/>
              <a:t>Apps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9725"/>
          <a:ext cx="7239000" cy="484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Om premise </a:t>
            </a:r>
            <a:r>
              <a:rPr lang="en-IN" dirty="0" err="1" smtClean="0"/>
              <a:t>vs</a:t>
            </a:r>
            <a:r>
              <a:rPr lang="en-IN" dirty="0" smtClean="0"/>
              <a:t> sp online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5536" y="1700808"/>
          <a:ext cx="7776864" cy="5814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/>
                <a:gridCol w="3888432"/>
              </a:tblGrid>
              <a:tr h="568284">
                <a:tc>
                  <a:txBody>
                    <a:bodyPr/>
                    <a:lstStyle/>
                    <a:p>
                      <a:r>
                        <a:rPr lang="en-IN" dirty="0" smtClean="0"/>
                        <a:t>Server Side/On Premise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Client</a:t>
                      </a:r>
                      <a:r>
                        <a:rPr lang="en-IN" baseline="0" dirty="0" smtClean="0"/>
                        <a:t> Side</a:t>
                      </a:r>
                      <a:endParaRPr lang="en-IN" dirty="0"/>
                    </a:p>
                  </a:txBody>
                  <a:tcPr/>
                </a:tc>
              </a:tr>
              <a:tr h="186270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2726198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Microsoft.SharePoint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dll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*.wsp</a:t>
                      </a:r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Farm</a:t>
                      </a:r>
                    </a:p>
                    <a:p>
                      <a:r>
                        <a:rPr lang="en-IN" dirty="0" smtClean="0"/>
                        <a:t>Sandbox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Dev Tools</a:t>
                      </a:r>
                    </a:p>
                    <a:p>
                      <a:r>
                        <a:rPr lang="en-IN" dirty="0" smtClean="0"/>
                        <a:t>Visual Studio</a:t>
                      </a:r>
                    </a:p>
                    <a:p>
                      <a:r>
                        <a:rPr lang="en-IN" dirty="0" smtClean="0"/>
                        <a:t>SharePoint </a:t>
                      </a:r>
                      <a:r>
                        <a:rPr lang="en-IN" dirty="0" err="1" smtClean="0"/>
                        <a:t>Designner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InfoPath</a:t>
                      </a:r>
                    </a:p>
                    <a:p>
                      <a:r>
                        <a:rPr lang="en-IN" dirty="0" err="1" smtClean="0"/>
                        <a:t>PowerShell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Microsoft.SharePoint.Client</a:t>
                      </a:r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Apps(*.app)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Sandbox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Development Tools</a:t>
                      </a:r>
                    </a:p>
                    <a:p>
                      <a:r>
                        <a:rPr lang="en-IN" dirty="0" smtClean="0"/>
                        <a:t>NAPA</a:t>
                      </a:r>
                    </a:p>
                    <a:p>
                      <a:r>
                        <a:rPr lang="en-IN" dirty="0" smtClean="0"/>
                        <a:t>Visual</a:t>
                      </a:r>
                      <a:r>
                        <a:rPr lang="en-IN" baseline="0" dirty="0" smtClean="0"/>
                        <a:t> Studio</a:t>
                      </a:r>
                    </a:p>
                    <a:p>
                      <a:r>
                        <a:rPr lang="en-IN" baseline="0" dirty="0" smtClean="0"/>
                        <a:t>SharePoint Designer</a:t>
                      </a:r>
                    </a:p>
                    <a:p>
                      <a:r>
                        <a:rPr lang="en-IN" baseline="0" dirty="0" smtClean="0"/>
                        <a:t>InfoPath</a:t>
                      </a:r>
                    </a:p>
                    <a:p>
                      <a:r>
                        <a:rPr lang="en-IN" baseline="0" dirty="0" err="1" smtClean="0"/>
                        <a:t>PowerShell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erver"/>
          <p:cNvSpPr>
            <a:spLocks noEditPoints="1" noChangeArrowheads="1"/>
          </p:cNvSpPr>
          <p:nvPr/>
        </p:nvSpPr>
        <p:spPr bwMode="auto">
          <a:xfrm>
            <a:off x="755576" y="2492896"/>
            <a:ext cx="1809750" cy="18097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laptop"/>
          <p:cNvSpPr>
            <a:spLocks noEditPoints="1" noChangeArrowheads="1"/>
          </p:cNvSpPr>
          <p:nvPr/>
        </p:nvSpPr>
        <p:spPr bwMode="auto">
          <a:xfrm>
            <a:off x="4139952" y="2492896"/>
            <a:ext cx="1809750" cy="13620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Server side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Code is executed on the on premise SharePoint environment</a:t>
            </a:r>
          </a:p>
          <a:p>
            <a:r>
              <a:rPr lang="en-IN" dirty="0" err="1" smtClean="0"/>
              <a:t>Microsoft.SharePoint.dll</a:t>
            </a:r>
            <a:endParaRPr lang="en-IN" dirty="0" smtClean="0"/>
          </a:p>
          <a:p>
            <a:r>
              <a:rPr lang="en-IN" dirty="0" smtClean="0"/>
              <a:t>Code run on w3wp.exe </a:t>
            </a:r>
            <a:r>
              <a:rPr lang="en-IN" dirty="0" smtClean="0"/>
              <a:t>process</a:t>
            </a:r>
          </a:p>
          <a:p>
            <a:r>
              <a:rPr lang="en-IN" dirty="0" smtClean="0"/>
              <a:t>Server </a:t>
            </a:r>
            <a:r>
              <a:rPr lang="en-IN" dirty="0" smtClean="0"/>
              <a:t>API reference </a:t>
            </a:r>
            <a:r>
              <a:rPr lang="en-IN" dirty="0" smtClean="0">
                <a:hlinkClick r:id="rId2"/>
              </a:rPr>
              <a:t>http://</a:t>
            </a:r>
            <a:r>
              <a:rPr lang="en-IN" dirty="0" smtClean="0">
                <a:hlinkClick r:id="rId2"/>
              </a:rPr>
              <a:t>msdn.microsoft.com/en-us/library/jj193058.aspx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5536" y="5013176"/>
          <a:ext cx="3600400" cy="1188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004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IN" sz="1800" kern="1200" baseline="0" dirty="0" smtClean="0"/>
                        <a:t>//Server Object Model </a:t>
                      </a:r>
                    </a:p>
                    <a:p>
                      <a:r>
                        <a:rPr kumimoji="0" lang="en-IN" sz="1800" kern="1200" baseline="0" dirty="0" err="1" smtClean="0"/>
                        <a:t>SPSite</a:t>
                      </a:r>
                      <a:r>
                        <a:rPr kumimoji="0" lang="en-IN" sz="1800" kern="1200" baseline="0" dirty="0" smtClean="0"/>
                        <a:t> </a:t>
                      </a:r>
                      <a:r>
                        <a:rPr kumimoji="0" lang="en-IN" sz="1800" kern="1200" baseline="0" dirty="0" err="1" smtClean="0"/>
                        <a:t>siteCollection</a:t>
                      </a:r>
                      <a:r>
                        <a:rPr kumimoji="0" lang="en-IN" sz="1800" kern="1200" baseline="0" dirty="0" smtClean="0"/>
                        <a:t> = </a:t>
                      </a:r>
                      <a:r>
                        <a:rPr kumimoji="0" lang="en-IN" sz="1800" kern="1200" baseline="0" dirty="0" err="1" smtClean="0"/>
                        <a:t>SPContext.Current.Site</a:t>
                      </a:r>
                      <a:r>
                        <a:rPr kumimoji="0" lang="en-IN" sz="1800" kern="1200" baseline="0" dirty="0" smtClean="0"/>
                        <a:t>;</a:t>
                      </a:r>
                    </a:p>
                    <a:p>
                      <a:r>
                        <a:rPr kumimoji="0" lang="en-IN" sz="1800" kern="1200" baseline="0" dirty="0" smtClean="0"/>
                        <a:t> string </a:t>
                      </a:r>
                      <a:r>
                        <a:rPr kumimoji="0" lang="en-IN" sz="1800" kern="1200" baseline="0" dirty="0" err="1" smtClean="0"/>
                        <a:t>url</a:t>
                      </a:r>
                      <a:r>
                        <a:rPr kumimoji="0" lang="en-IN" sz="1800" kern="1200" baseline="0" dirty="0" smtClean="0"/>
                        <a:t> = </a:t>
                      </a:r>
                      <a:r>
                        <a:rPr kumimoji="0" lang="en-IN" sz="1800" kern="1200" baseline="0" dirty="0" err="1" smtClean="0"/>
                        <a:t>siteCollection.Url</a:t>
                      </a:r>
                      <a:r>
                        <a:rPr kumimoji="0" lang="en-IN" sz="1800" kern="1200" baseline="0" dirty="0" smtClean="0"/>
                        <a:t>; 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283968" y="5085184"/>
          <a:ext cx="6096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#</a:t>
                      </a:r>
                      <a:r>
                        <a:rPr lang="en-IN" dirty="0" err="1" smtClean="0"/>
                        <a:t>POwerShell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Add-</a:t>
                      </a:r>
                      <a:r>
                        <a:rPr lang="en-IN" dirty="0" err="1" smtClean="0"/>
                        <a:t>PSSnapIn</a:t>
                      </a:r>
                      <a:r>
                        <a:rPr lang="en-IN" baseline="0" dirty="0" smtClean="0"/>
                        <a:t> “</a:t>
                      </a:r>
                      <a:r>
                        <a:rPr lang="en-IN" baseline="0" dirty="0" err="1" smtClean="0"/>
                        <a:t>Microsoft.SharePoint.PowerShell</a:t>
                      </a:r>
                      <a:r>
                        <a:rPr lang="en-IN" baseline="0" dirty="0" smtClean="0"/>
                        <a:t>”</a:t>
                      </a:r>
                    </a:p>
                    <a:p>
                      <a:r>
                        <a:rPr lang="en-IN" baseline="0" dirty="0" smtClean="0"/>
                        <a:t>Get-</a:t>
                      </a:r>
                      <a:r>
                        <a:rPr lang="en-IN" baseline="0" dirty="0" err="1" smtClean="0"/>
                        <a:t>SPWebApplication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Client side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Code executes on a Non SharePoint Environment</a:t>
            </a:r>
          </a:p>
          <a:p>
            <a:r>
              <a:rPr lang="en-IN" dirty="0" err="1" smtClean="0"/>
              <a:t>Microsoft.SharePoint.Client.dll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9552" y="3212976"/>
          <a:ext cx="6096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//Managed Client Object Model </a:t>
                      </a:r>
                    </a:p>
                    <a:p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using (</a:t>
                      </a:r>
                      <a:r>
                        <a:rPr kumimoji="0" lang="en-IN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ClientContext</a:t>
                      </a:r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IN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ctx</a:t>
                      </a:r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new </a:t>
                      </a:r>
                      <a:r>
                        <a:rPr kumimoji="0" lang="en-IN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ClientContext</a:t>
                      </a:r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("http://xxx.sharepoint.com")) { Site </a:t>
                      </a:r>
                      <a:r>
                        <a:rPr kumimoji="0" lang="en-IN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siteCollection</a:t>
                      </a:r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IN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ctx.Site</a:t>
                      </a:r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IN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ctx.Load</a:t>
                      </a:r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IN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siteCollection</a:t>
                      </a:r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r>
                        <a:rPr kumimoji="0" lang="en-IN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ctx.ExecuteQuery</a:t>
                      </a:r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(); string </a:t>
                      </a:r>
                      <a:r>
                        <a:rPr kumimoji="0" lang="en-IN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IN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siteCollection.Url</a:t>
                      </a:r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; } 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3568" y="4846320"/>
          <a:ext cx="60960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//JavaScript Client Object Model </a:t>
                      </a:r>
                      <a:r>
                        <a:rPr kumimoji="0" lang="en-IN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IN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siteCollection</a:t>
                      </a:r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; function </a:t>
                      </a:r>
                      <a:r>
                        <a:rPr kumimoji="0" lang="en-IN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getSiteCollection</a:t>
                      </a:r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  <a:r>
                        <a:rPr kumimoji="0" lang="en-IN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IN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ctx</a:t>
                      </a:r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new </a:t>
                      </a:r>
                      <a:r>
                        <a:rPr kumimoji="0" lang="en-IN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SP.ClientContext</a:t>
                      </a:r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("/"); </a:t>
                      </a:r>
                      <a:r>
                        <a:rPr kumimoji="0" lang="en-IN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siteCollection</a:t>
                      </a:r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IN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ctx.get_site</a:t>
                      </a:r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IN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ctx.load</a:t>
                      </a:r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(site); </a:t>
                      </a:r>
                      <a:r>
                        <a:rPr kumimoji="0" lang="en-IN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ctx.executeQueryAsync</a:t>
                      </a:r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(success, failure); } function success { string </a:t>
                      </a:r>
                      <a:r>
                        <a:rPr kumimoji="0" lang="en-IN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IN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siteCollection.get_url</a:t>
                      </a:r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; } function failure { alert("Failure!"); }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9725"/>
          <a:ext cx="7239000" cy="484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Sharepoint</a:t>
            </a:r>
            <a:r>
              <a:rPr lang="en-IN" smtClean="0"/>
              <a:t> project items(apps)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List Instance</a:t>
            </a:r>
          </a:p>
          <a:p>
            <a:r>
              <a:rPr lang="en-IN" dirty="0" smtClean="0"/>
              <a:t>Client Web Part</a:t>
            </a:r>
          </a:p>
          <a:p>
            <a:r>
              <a:rPr lang="en-IN" dirty="0" smtClean="0"/>
              <a:t>Event Receiver(Remote for Apps)</a:t>
            </a:r>
          </a:p>
          <a:p>
            <a:r>
              <a:rPr lang="en-IN" dirty="0" smtClean="0"/>
              <a:t>Content Type</a:t>
            </a:r>
          </a:p>
          <a:p>
            <a:r>
              <a:rPr lang="en-IN" dirty="0" smtClean="0"/>
              <a:t>Site Column</a:t>
            </a:r>
          </a:p>
          <a:p>
            <a:r>
              <a:rPr lang="en-IN" dirty="0" smtClean="0"/>
              <a:t>Workflow</a:t>
            </a:r>
          </a:p>
          <a:p>
            <a:r>
              <a:rPr lang="en-IN" dirty="0" smtClean="0"/>
              <a:t>Ribbon Custom Action</a:t>
            </a:r>
          </a:p>
          <a:p>
            <a:r>
              <a:rPr lang="en-IN" dirty="0" smtClean="0"/>
              <a:t>Menu Item Custom Action</a:t>
            </a:r>
          </a:p>
          <a:p>
            <a:r>
              <a:rPr lang="en-IN" dirty="0" smtClean="0"/>
              <a:t>Office Add In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915</TotalTime>
  <Words>294</Words>
  <Application>Microsoft Office PowerPoint</Application>
  <PresentationFormat>On-screen Show (4:3)</PresentationFormat>
  <Paragraphs>97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Opulent</vt:lpstr>
      <vt:lpstr>SharePoint</vt:lpstr>
      <vt:lpstr>goal</vt:lpstr>
      <vt:lpstr>topics</vt:lpstr>
      <vt:lpstr>types</vt:lpstr>
      <vt:lpstr>Om premise vs sp online</vt:lpstr>
      <vt:lpstr>Server side</vt:lpstr>
      <vt:lpstr>Client side</vt:lpstr>
      <vt:lpstr>apps</vt:lpstr>
      <vt:lpstr>Sharepoint project items(apps)</vt:lpstr>
      <vt:lpstr>examples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</dc:title>
  <dc:creator>Easwari Geetam</dc:creator>
  <cp:lastModifiedBy>Easwari Geetam</cp:lastModifiedBy>
  <cp:revision>97</cp:revision>
  <dcterms:created xsi:type="dcterms:W3CDTF">2015-12-14T21:42:26Z</dcterms:created>
  <dcterms:modified xsi:type="dcterms:W3CDTF">2016-05-22T11:05:52Z</dcterms:modified>
</cp:coreProperties>
</file>