
<file path=[Content_Types].xml><?xml version="1.0" encoding="utf-8"?>
<Types xmlns="http://schemas.openxmlformats.org/package/2006/content-types">
  <Default Extension="jpeg" ContentType="image/jpe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62" r:id="rId4"/>
    <p:sldId id="260" r:id="rId5"/>
    <p:sldId id="261" r:id="rId6"/>
    <p:sldId id="268" r:id="rId7"/>
    <p:sldId id="264" r:id="rId8"/>
    <p:sldId id="270" r:id="rId9"/>
    <p:sldId id="266" r:id="rId10"/>
    <p:sldId id="267" r:id="rId11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49BFB-2C1A-444C-BFD0-1F15759ABA34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71135-CC69-4CB8-B9C4-DE740004BCBC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Silverlight CSOM</a:t>
            </a:r>
            <a:endParaRPr lang="en-IN" dirty="0" smtClean="0"/>
          </a:p>
          <a:p>
            <a:r>
              <a:rPr lang="en-IN" dirty="0" err="1" smtClean="0"/>
              <a:t>Microsoft.SharePoint.Client.Search.Silverlight.dll</a:t>
            </a:r>
            <a:br>
              <a:rPr lang="en-IN" dirty="0" smtClean="0"/>
            </a:br>
            <a:r>
              <a:rPr lang="en-IN" dirty="0" smtClean="0"/>
              <a:t>%</a:t>
            </a:r>
            <a:r>
              <a:rPr lang="en-IN" dirty="0" err="1" smtClean="0"/>
              <a:t>ProgramFiles</a:t>
            </a:r>
            <a:r>
              <a:rPr lang="en-IN" dirty="0" smtClean="0"/>
              <a:t>%\Common Files\Microsoft Shared\web server extensions\15\TEMPLATE\LAYOUTS\</a:t>
            </a:r>
            <a:r>
              <a:rPr lang="en-IN" dirty="0" err="1" smtClean="0"/>
              <a:t>ClientBin</a:t>
            </a:r>
            <a:endParaRPr lang="en-IN" dirty="0" smtClean="0"/>
          </a:p>
          <a:p>
            <a:r>
              <a:rPr lang="en-IN" dirty="0" smtClean="0"/>
              <a:t>JavaScript CSOM</a:t>
            </a:r>
            <a:endParaRPr lang="en-IN" dirty="0" smtClean="0"/>
          </a:p>
          <a:p>
            <a:r>
              <a:rPr lang="en-IN" dirty="0" err="1" smtClean="0"/>
              <a:t>SP.search.js</a:t>
            </a:r>
            <a:br>
              <a:rPr lang="en-IN" dirty="0" smtClean="0"/>
            </a:br>
            <a:r>
              <a:rPr lang="en-IN" dirty="0" smtClean="0"/>
              <a:t>%</a:t>
            </a:r>
            <a:r>
              <a:rPr lang="en-IN" dirty="0" err="1" smtClean="0"/>
              <a:t>ProgramFiles</a:t>
            </a:r>
            <a:r>
              <a:rPr lang="en-IN" dirty="0" smtClean="0"/>
              <a:t>%\Common Files\Microsoft Shared\web server extensions\15\TEMPLATE\LAYOUTS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71135-CC69-4CB8-B9C4-DE740004BCBC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</a:lstStyle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</a:lstStyle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defRPr/>
            </a:pPr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</a:lstStyle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 panose="05020102010507070707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335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 panose="05020102010507070707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825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 panose="05000000000000000000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 panose="05020102010507070707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 panose="05000000000000000000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1930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 panose="05020102010507070707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225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 panose="05020102010507070707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215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 panose="05000000000000000000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SharePoint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02.Features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https://msdn.microsoft.com/en-us/library/office/jj163300.aspx</a:t>
            </a:r>
            <a:endParaRPr lang="en-IN" dirty="0" smtClean="0"/>
          </a:p>
          <a:p>
            <a:r>
              <a:rPr lang="en-IN" dirty="0" smtClean="0"/>
              <a:t>Microsoft Virtual Academy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goal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discuss the famous features of SharePoint available in all versions starting from 2001 to 2013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site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Site Provisioning or creating a site with single click.</a:t>
            </a:r>
            <a:endParaRPr lang="en-IN" dirty="0" smtClean="0"/>
          </a:p>
          <a:p>
            <a:r>
              <a:rPr lang="en-IN" dirty="0" smtClean="0"/>
              <a:t>SharePoint Team Site is the most famous feature.</a:t>
            </a:r>
            <a:endParaRPr lang="en-IN" dirty="0" smtClean="0"/>
          </a:p>
          <a:p>
            <a:r>
              <a:rPr lang="en-IN" dirty="0" smtClean="0"/>
              <a:t>STS#1 – </a:t>
            </a:r>
            <a:r>
              <a:rPr lang="en-IN" smtClean="0"/>
              <a:t>Template Type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Building block of SharePoint.</a:t>
            </a:r>
            <a:endParaRPr lang="en-IN" dirty="0" smtClean="0"/>
          </a:p>
          <a:p>
            <a:r>
              <a:rPr lang="en-IN" dirty="0" smtClean="0"/>
              <a:t>Lowest level content of SharePoint.</a:t>
            </a:r>
            <a:endParaRPr lang="en-IN" dirty="0" smtClean="0"/>
          </a:p>
          <a:p>
            <a:r>
              <a:rPr lang="en-IN" dirty="0" smtClean="0"/>
              <a:t>Document Libraries are special types of Lists storing Files.</a:t>
            </a:r>
            <a:endParaRPr lang="en-IN" dirty="0" smtClean="0"/>
          </a:p>
          <a:p>
            <a:r>
              <a:rPr lang="en-IN" dirty="0" smtClean="0"/>
              <a:t>File sharing better in </a:t>
            </a:r>
            <a:r>
              <a:rPr lang="en-IN" dirty="0" err="1" smtClean="0"/>
              <a:t>Sharepoint</a:t>
            </a:r>
            <a:r>
              <a:rPr lang="en-IN" dirty="0" smtClean="0"/>
              <a:t> 2016 on any </a:t>
            </a:r>
            <a:r>
              <a:rPr lang="en-IN" dirty="0" err="1" smtClean="0"/>
              <a:t>device.Documents</a:t>
            </a:r>
            <a:r>
              <a:rPr lang="en-IN" dirty="0" smtClean="0"/>
              <a:t> come in search of you at your </a:t>
            </a:r>
            <a:r>
              <a:rPr lang="en-IN" dirty="0" err="1" smtClean="0"/>
              <a:t>doorstep.You</a:t>
            </a:r>
            <a:r>
              <a:rPr lang="en-IN" dirty="0" smtClean="0"/>
              <a:t> </a:t>
            </a:r>
            <a:r>
              <a:rPr lang="en-IN" dirty="0" err="1" smtClean="0"/>
              <a:t>donot</a:t>
            </a:r>
            <a:r>
              <a:rPr lang="en-IN" dirty="0" smtClean="0"/>
              <a:t> go in search </a:t>
            </a:r>
            <a:r>
              <a:rPr lang="en-IN" smtClean="0"/>
              <a:t>of documents.</a:t>
            </a:r>
            <a:endParaRPr lang="en-IN" smtClean="0"/>
          </a:p>
          <a:p>
            <a:endParaRPr lang="en-IN" dirty="0"/>
          </a:p>
        </p:txBody>
      </p:sp>
      <p:graphicFrame>
        <p:nvGraphicFramePr>
          <p:cNvPr id="4" name="Table 3"/>
          <p:cNvGraphicFramePr/>
          <p:nvPr/>
        </p:nvGraphicFramePr>
        <p:xfrm>
          <a:off x="796925" y="5334000"/>
          <a:ext cx="640016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9765"/>
                <a:gridCol w="31997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Title/Name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Created</a:t>
                      </a:r>
                      <a:endParaRPr lang="en-I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security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Reader – Only read- Viewers</a:t>
            </a:r>
            <a:endParaRPr lang="en-IN" dirty="0" smtClean="0"/>
          </a:p>
          <a:p>
            <a:r>
              <a:rPr lang="en-IN" dirty="0" smtClean="0"/>
              <a:t>Write – Update or add – Members /Contributors</a:t>
            </a:r>
            <a:endParaRPr lang="en-IN" dirty="0" smtClean="0"/>
          </a:p>
          <a:p>
            <a:r>
              <a:rPr lang="en-IN" dirty="0" smtClean="0"/>
              <a:t>Full – Can View, Edit, Update, Create or delete, assign roles- Full Control /Owner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Web parts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Reusable parts now called App part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Drag the parts and place the part on the zone you want.</a:t>
            </a:r>
            <a:endParaRPr lang="en-IN" dirty="0" smtClean="0"/>
          </a:p>
          <a:p>
            <a:pPr>
              <a:buNone/>
            </a:pP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1644650" y="3204845"/>
            <a:ext cx="2663825" cy="1656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4754880" y="3357245"/>
          <a:ext cx="2941320" cy="983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660"/>
                <a:gridCol w="1470660"/>
              </a:tblGrid>
              <a:tr h="4921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Chrome Type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4914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Size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Master page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Common layout for </a:t>
            </a:r>
            <a:r>
              <a:rPr lang="en-IN" dirty="0" err="1" smtClean="0"/>
              <a:t>pages.Consistance</a:t>
            </a:r>
            <a:r>
              <a:rPr lang="en-IN" dirty="0" smtClean="0"/>
              <a:t> layout</a:t>
            </a:r>
            <a:endParaRPr lang="en-IN" dirty="0" smtClean="0"/>
          </a:p>
          <a:p>
            <a:pPr>
              <a:buNone/>
            </a:pPr>
            <a:r>
              <a:rPr lang="en-IN" dirty="0" err="1" smtClean="0"/>
              <a:t>Logo,Title</a:t>
            </a:r>
            <a:r>
              <a:rPr lang="en-IN" dirty="0" smtClean="0"/>
              <a:t>,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V4.master;default.master;minimal.master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New feature to convert HTML to master pages.</a:t>
            </a:r>
            <a:endParaRPr lang="en-IN" dirty="0" smtClean="0"/>
          </a:p>
          <a:p>
            <a:pPr>
              <a:buNone/>
            </a:pPr>
            <a:endParaRPr lang="en-IN" dirty="0"/>
          </a:p>
        </p:txBody>
      </p:sp>
      <p:pic>
        <p:nvPicPr>
          <p:cNvPr id="4" name="Picture 3" descr="IC598866.gif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267744" y="3717032"/>
            <a:ext cx="3219450" cy="3905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workflow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Help to automate manual process requiring paperwork</a:t>
            </a:r>
            <a:endParaRPr lang="en-IN" dirty="0" smtClean="0"/>
          </a:p>
          <a:p>
            <a:r>
              <a:rPr lang="en-IN" dirty="0" smtClean="0"/>
              <a:t>Approval and Feedback Workflow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search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Helps to search information fast.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0</TotalTime>
  <Words>1179</Words>
  <Application>WPS Presentation</Application>
  <PresentationFormat>On-screen Show (4:3)</PresentationFormat>
  <Paragraphs>66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SimSun</vt:lpstr>
      <vt:lpstr>Wingdings</vt:lpstr>
      <vt:lpstr>Wingdings 2</vt:lpstr>
      <vt:lpstr>Wingdings</vt:lpstr>
      <vt:lpstr>Trebuchet MS</vt:lpstr>
      <vt:lpstr>Microsoft YaHei</vt:lpstr>
      <vt:lpstr>Calibri</vt:lpstr>
      <vt:lpstr>Opulent</vt:lpstr>
      <vt:lpstr>SharePoint</vt:lpstr>
      <vt:lpstr>goal</vt:lpstr>
      <vt:lpstr>site</vt:lpstr>
      <vt:lpstr>list</vt:lpstr>
      <vt:lpstr>security</vt:lpstr>
      <vt:lpstr>Web parts</vt:lpstr>
      <vt:lpstr>Master page</vt:lpstr>
      <vt:lpstr>workflow</vt:lpstr>
      <vt:lpstr>search</vt:lpstr>
      <vt:lpstr>references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SharePoint</dc:title>
  <dc:creator>Easwari Geetam</dc:creator>
  <cp:lastModifiedBy>Easwari</cp:lastModifiedBy>
  <cp:revision>77</cp:revision>
  <dcterms:created xsi:type="dcterms:W3CDTF">2015-12-14T21:42:00Z</dcterms:created>
  <dcterms:modified xsi:type="dcterms:W3CDTF">2016-10-04T06:35:31Z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1033-10.1.0.5783</vt:lpwstr>
  </property>
</Properties>
</file>