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3"/>
    <p:sldId id="262" r:id="rId4"/>
    <p:sldId id="260" r:id="rId5"/>
    <p:sldId id="268" r:id="rId6"/>
    <p:sldId id="269" r:id="rId7"/>
    <p:sldId id="270" r:id="rId8"/>
    <p:sldId id="272" r:id="rId9"/>
    <p:sldId id="276" r:id="rId10"/>
    <p:sldId id="277" r:id="rId11"/>
    <p:sldId id="271" r:id="rId12"/>
    <p:sldId id="261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49BFB-2C1A-444C-BFD0-1F15759ABA3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SharePoint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04. SSOM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powershell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Add-</a:t>
                      </a:r>
                      <a:r>
                        <a:rPr lang="en-IN" dirty="0" err="1" smtClean="0"/>
                        <a:t>PSSnapIn</a:t>
                      </a:r>
                      <a:r>
                        <a:rPr lang="en-IN" dirty="0" smtClean="0"/>
                        <a:t> “</a:t>
                      </a:r>
                      <a:r>
                        <a:rPr lang="en-IN" dirty="0" err="1" smtClean="0"/>
                        <a:t>Microsoft.SharePoint.POwerShell</a:t>
                      </a:r>
                      <a:r>
                        <a:rPr lang="en-IN" dirty="0" smtClean="0"/>
                        <a:t>”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Get-Command</a:t>
                      </a:r>
                      <a:r>
                        <a:rPr lang="en-IN" baseline="0" dirty="0" smtClean="0"/>
                        <a:t> –Verb Get –Noun sp*</a:t>
                      </a:r>
                      <a:endParaRPr lang="en-IN" baseline="0" dirty="0" smtClean="0"/>
                    </a:p>
                    <a:p>
                      <a:r>
                        <a:rPr lang="en-IN" baseline="0" dirty="0" smtClean="0"/>
                        <a:t>#Get all SP Web Applications</a:t>
                      </a:r>
                      <a:endParaRPr lang="en-IN" baseline="0" dirty="0" smtClean="0"/>
                    </a:p>
                    <a:p>
                      <a:r>
                        <a:rPr lang="en-IN" baseline="0" dirty="0" smtClean="0"/>
                        <a:t>Get-</a:t>
                      </a:r>
                      <a:r>
                        <a:rPr lang="en-IN" baseline="0" dirty="0" err="1" smtClean="0"/>
                        <a:t>SPWebApplication</a:t>
                      </a:r>
                      <a:endParaRPr lang="en-IN" baseline="0" dirty="0" smtClean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#Create a new View simple</a:t>
                      </a:r>
                      <a:endParaRPr lang="en-IN" dirty="0"/>
                    </a:p>
                    <a:p>
                      <a:r>
                        <a:rPr lang="en-IN" dirty="0"/>
                        <a:t>$spWeb = Get-SPWeb -Site "http://w15-sp" </a:t>
                      </a:r>
                      <a:endParaRPr lang="en-IN" dirty="0"/>
                    </a:p>
                    <a:p>
                      <a:r>
                        <a:rPr lang="en-IN" dirty="0"/>
                        <a:t>$spList=$spWeb.Lists["Documents"]; </a:t>
                      </a:r>
                      <a:endParaRPr lang="en-IN" dirty="0"/>
                    </a:p>
                    <a:p>
                      <a:r>
                        <a:rPr lang="en-IN" dirty="0"/>
                        <a:t>$spViews = $spList.Views["NewView"] </a:t>
                      </a:r>
                      <a:endParaRPr lang="en-IN" dirty="0"/>
                    </a:p>
                    <a:p>
                      <a:r>
                        <a:rPr lang="en-IN" dirty="0"/>
                        <a:t>#$spViewFields=$spViews.ViewFields </a:t>
                      </a:r>
                      <a:endParaRPr lang="en-IN" dirty="0"/>
                    </a:p>
                    <a:p>
                      <a:r>
                        <a:rPr lang="en-IN" dirty="0"/>
                        <a:t>#Got from ViewFields $fields=@("DocIcon","LinkFilename","Modified","Editor")</a:t>
                      </a:r>
                      <a:endParaRPr lang="en-IN" dirty="0"/>
                    </a:p>
                    <a:p>
                      <a:r>
                        <a:rPr lang="en-IN" dirty="0"/>
                        <a:t>#$spViews | select Query </a:t>
                      </a:r>
                      <a:endParaRPr lang="en-IN" dirty="0"/>
                    </a:p>
                    <a:p>
                      <a:r>
                        <a:rPr lang="en-IN" dirty="0"/>
                        <a:t>$query="&lt;OrderBy&gt;&lt;FieldRef Name='FileLeafRef'/&gt;&lt;/OrderBy&gt;" </a:t>
                      </a:r>
                      <a:endParaRPr lang="en-IN" dirty="0"/>
                    </a:p>
                    <a:p>
                      <a:r>
                        <a:rPr lang="en-IN" dirty="0"/>
                        <a:t>$spViews.Add("NewView1",$fields,$query,10,$false,$false);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practices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Rename all the features.</a:t>
            </a:r>
            <a:endParaRPr lang="en-IN" dirty="0" smtClean="0"/>
          </a:p>
          <a:p>
            <a:r>
              <a:rPr lang="en-IN" dirty="0" err="1" smtClean="0"/>
              <a:t>SPDisposeCheck</a:t>
            </a:r>
            <a:r>
              <a:rPr lang="en-IN" dirty="0" smtClean="0"/>
              <a:t> for memory leak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Inside Microsoft SharePoint 2013 book</a:t>
            </a:r>
            <a:endParaRPr lang="en-IN" dirty="0" smtClean="0"/>
          </a:p>
          <a:p>
            <a:r>
              <a:rPr lang="en-IN" dirty="0"/>
              <a:t>https://msdn.microsoft.com/en-us/library/ee231515.aspx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discuss </a:t>
            </a:r>
            <a:r>
              <a:rPr lang="en-IN" smtClean="0"/>
              <a:t>the Server Side </a:t>
            </a:r>
            <a:r>
              <a:rPr lang="en-IN" dirty="0" smtClean="0"/>
              <a:t>SharePoint development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 smtClean="0"/>
          </a:p>
          <a:p>
            <a:r>
              <a:rPr lang="en-IN" dirty="0" smtClean="0"/>
              <a:t>Installation</a:t>
            </a:r>
            <a:endParaRPr lang="en-IN" dirty="0" smtClean="0"/>
          </a:p>
          <a:p>
            <a:r>
              <a:rPr lang="en-IN" dirty="0" smtClean="0"/>
              <a:t>Types of Server Side Solution</a:t>
            </a:r>
            <a:endParaRPr lang="en-IN" dirty="0" smtClean="0"/>
          </a:p>
          <a:p>
            <a:r>
              <a:rPr lang="en-IN" dirty="0" smtClean="0"/>
              <a:t>Best Practices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Code that runs on SharePoint Server.</a:t>
            </a:r>
            <a:endParaRPr lang="en-IN" dirty="0" smtClean="0"/>
          </a:p>
          <a:p>
            <a:r>
              <a:rPr lang="en-IN" dirty="0" smtClean="0"/>
              <a:t>High trust solutions deployed in GAC</a:t>
            </a:r>
            <a:endParaRPr lang="en-IN" dirty="0" smtClean="0"/>
          </a:p>
          <a:p>
            <a:r>
              <a:rPr lang="en-IN" dirty="0" err="1" smtClean="0"/>
              <a:t>Microsoft.SharePoint</a:t>
            </a:r>
            <a:r>
              <a:rPr lang="en-IN" dirty="0" smtClean="0"/>
              <a:t> </a:t>
            </a:r>
            <a:r>
              <a:rPr lang="en-IN" dirty="0" err="1" smtClean="0"/>
              <a:t>dll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err="1" smtClean="0"/>
              <a:t>Microsoft.SharePoint.Administration</a:t>
            </a:r>
            <a:endParaRPr lang="en-IN" dirty="0" smtClean="0"/>
          </a:p>
          <a:p>
            <a:pPr lvl="1"/>
            <a:r>
              <a:rPr lang="en-IN" dirty="0" err="1" smtClean="0"/>
              <a:t>SPFarm,SPServer,SPWebApplication,SPContentDatabase</a:t>
            </a:r>
            <a:endParaRPr lang="en-IN" dirty="0" smtClean="0"/>
          </a:p>
          <a:p>
            <a:r>
              <a:rPr lang="en-IN" dirty="0" err="1" smtClean="0"/>
              <a:t>Microsoft.SharePoint</a:t>
            </a:r>
            <a:endParaRPr lang="en-IN" dirty="0" smtClean="0"/>
          </a:p>
          <a:p>
            <a:pPr lvl="1"/>
            <a:r>
              <a:rPr lang="en-IN" dirty="0" err="1" smtClean="0"/>
              <a:t>SPSite,SPWeb,SPList,SPListItem</a:t>
            </a:r>
            <a:endParaRPr lang="en-IN" dirty="0" smtClean="0"/>
          </a:p>
          <a:p>
            <a:pPr lvl="1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Code that runs on SharePoint Server.</a:t>
            </a:r>
            <a:endParaRPr lang="en-IN" dirty="0" smtClean="0"/>
          </a:p>
          <a:p>
            <a:r>
              <a:rPr lang="en-IN" dirty="0" smtClean="0"/>
              <a:t>Mostly VM(on laptop/Azure) for dev/testing purpose</a:t>
            </a:r>
            <a:endParaRPr lang="en-IN" dirty="0" smtClean="0"/>
          </a:p>
          <a:p>
            <a:r>
              <a:rPr lang="en-IN" dirty="0" smtClean="0"/>
              <a:t>Needs SharePoint Server Product installed.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major types of Visual Studio solutions</a:t>
            </a:r>
            <a:endParaRPr lang="en-IN" dirty="0" smtClean="0"/>
          </a:p>
          <a:p>
            <a:r>
              <a:rPr lang="en-IN" dirty="0" err="1" smtClean="0"/>
              <a:t>wsp</a:t>
            </a:r>
            <a:r>
              <a:rPr lang="en-IN" dirty="0" smtClean="0"/>
              <a:t> format</a:t>
            </a:r>
            <a:endParaRPr lang="en-IN" dirty="0" smtClean="0"/>
          </a:p>
          <a:p>
            <a:r>
              <a:rPr lang="en-IN" dirty="0" smtClean="0"/>
              <a:t>Farm &amp; Sandbox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Manual console app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352044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0440"/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 smtClean="0"/>
                        <a:t>using(</a:t>
                      </a:r>
                      <a:r>
                        <a:rPr lang="en-IN" dirty="0" err="1" smtClean="0"/>
                        <a:t>SPSite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oSiteCollection</a:t>
                      </a:r>
                      <a:r>
                        <a:rPr lang="en-IN" dirty="0" smtClean="0"/>
                        <a:t> = new </a:t>
                      </a:r>
                      <a:r>
                        <a:rPr lang="en-IN" dirty="0" err="1" smtClean="0"/>
                        <a:t>SPSite</a:t>
                      </a:r>
                      <a:r>
                        <a:rPr lang="en-IN" dirty="0" smtClean="0"/>
                        <a:t>("http://Server_Name"))</a:t>
                      </a:r>
                      <a:endParaRPr lang="en-IN" dirty="0" smtClean="0"/>
                    </a:p>
                    <a:p>
                      <a:pPr>
                        <a:buNone/>
                      </a:pPr>
                      <a:r>
                        <a:rPr lang="en-IN" dirty="0" smtClean="0"/>
                        <a:t>{</a:t>
                      </a:r>
                      <a:endParaRPr lang="en-IN" dirty="0" smtClean="0"/>
                    </a:p>
                    <a:p>
                      <a:pPr>
                        <a:buNone/>
                      </a:pPr>
                      <a:r>
                        <a:rPr lang="en-IN" dirty="0" smtClean="0"/>
                        <a:t>    </a:t>
                      </a:r>
                      <a:r>
                        <a:rPr lang="en-IN" dirty="0" err="1" smtClean="0"/>
                        <a:t>SPWeb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oWebsite</a:t>
                      </a:r>
                      <a:r>
                        <a:rPr lang="en-IN" dirty="0" smtClean="0"/>
                        <a:t> = </a:t>
                      </a:r>
                      <a:r>
                        <a:rPr lang="en-IN" dirty="0" err="1" smtClean="0"/>
                        <a:t>oSiteCollection.RootWeb</a:t>
                      </a:r>
                      <a:r>
                        <a:rPr lang="en-IN" dirty="0" smtClean="0"/>
                        <a:t>)</a:t>
                      </a:r>
                      <a:endParaRPr lang="en-IN" dirty="0" smtClean="0"/>
                    </a:p>
                    <a:p>
                      <a:pPr>
                        <a:buNone/>
                      </a:pPr>
                      <a:r>
                        <a:rPr lang="en-IN" dirty="0" smtClean="0"/>
                        <a:t>    {</a:t>
                      </a:r>
                      <a:endParaRPr lang="en-IN" dirty="0" smtClean="0"/>
                    </a:p>
                    <a:p>
                      <a:pPr>
                        <a:buNone/>
                      </a:pPr>
                      <a:r>
                        <a:rPr lang="en-IN" dirty="0" smtClean="0"/>
                        <a:t>Console.WriteLine(oWebsite.Title);</a:t>
                      </a:r>
                      <a:endParaRPr lang="en-IN" dirty="0" smtClean="0"/>
                    </a:p>
                    <a:p>
                      <a:pPr>
                        <a:buNone/>
                      </a:pPr>
                      <a:r>
                        <a:rPr lang="en-IN" smtClean="0"/>
                        <a:t>}</a:t>
                      </a:r>
                      <a:endParaRPr lang="en-IN" dirty="0" smtClean="0"/>
                    </a:p>
                    <a:p>
                      <a:pPr>
                        <a:buNone/>
                      </a:pPr>
                      <a:r>
                        <a:rPr lang="en-IN" dirty="0" smtClean="0"/>
                        <a:t>}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/>
          <p:nvPr>
            <p:ph sz="half" idx="2"/>
          </p:nvPr>
        </p:nvSpPr>
        <p:spPr/>
        <p:txBody>
          <a:bodyPr/>
          <a:p>
            <a:r>
              <a:rPr lang="en-IN" altLang="en-US"/>
              <a:t>Add reference to Microsoft.SharePoint.dll</a:t>
            </a:r>
            <a:endParaRPr lang="en-IN" altLang="en-US"/>
          </a:p>
          <a:p>
            <a:r>
              <a:rPr lang="en-IN" altLang="en-US"/>
              <a:t>Change Project Platform to “x64” bit</a:t>
            </a:r>
            <a:endParaRPr lang="en-IN" altLang="en-US"/>
          </a:p>
          <a:p>
            <a:r>
              <a:rPr lang="en-IN" altLang="en-US"/>
              <a:t>Run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sample sharepoint project items</a:t>
            </a:r>
            <a:endParaRPr lang="en-IN" alt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539115" y="1629410"/>
          <a:ext cx="7018020" cy="1278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020"/>
              </a:tblGrid>
              <a:tr h="1278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dirty="0" smtClean="0"/>
                        <a:t>//New Web Part</a:t>
                      </a:r>
                      <a:endParaRPr lang="en-IN" dirty="0" smtClean="0"/>
                    </a:p>
                    <a:p>
                      <a:pPr>
                        <a:buNone/>
                      </a:pPr>
                      <a:r>
                        <a:rPr lang="en-IN" dirty="0" smtClean="0"/>
                        <a:t>//Classic Web Part</a:t>
                      </a:r>
                      <a:endParaRPr lang="en-IN" dirty="0" smtClean="0"/>
                    </a:p>
                    <a:p>
                      <a:pPr>
                        <a:buNone/>
                      </a:pPr>
                      <a:r>
                        <a:rPr lang="en-IN" dirty="0"/>
                        <a:t>this.Controls.Add(new LiteralControl(“Welcome to Microsoft, {0}”,SPContext.Current.Web.CurrentUser.Name)));</a:t>
                      </a:r>
                      <a:endParaRPr lang="en-IN" dirty="0"/>
                    </a:p>
                    <a:p>
                      <a:pPr>
                        <a:buNone/>
                      </a:pP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7360" y="3141345"/>
          <a:ext cx="694817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70"/>
              </a:tblGrid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dirty="0" smtClean="0"/>
                        <a:t>//New List</a:t>
                      </a:r>
                      <a:endParaRPr lang="en-IN" dirty="0" smtClean="0"/>
                    </a:p>
                    <a:p>
                      <a:pPr>
                        <a:buNone/>
                      </a:pPr>
                      <a:r>
                        <a:rPr lang="en-IN" dirty="0" smtClean="0"/>
                        <a:t>1.Create a new Content Type</a:t>
                      </a:r>
                      <a:endParaRPr lang="en-IN" dirty="0" smtClean="0"/>
                    </a:p>
                    <a:p>
                      <a:pPr>
                        <a:buNone/>
                      </a:pPr>
                      <a:r>
                        <a:rPr lang="en-IN" dirty="0"/>
                        <a:t>2.Create a new Site Columns</a:t>
                      </a:r>
                      <a:endParaRPr lang="en-IN" dirty="0"/>
                    </a:p>
                    <a:p>
                      <a:pPr>
                        <a:buNone/>
                      </a:pPr>
                      <a:r>
                        <a:rPr lang="en-IN" dirty="0"/>
                        <a:t>3.Create the List</a:t>
                      </a:r>
                      <a:endParaRPr lang="en-IN" dirty="0"/>
                    </a:p>
                    <a:p>
                      <a:pPr>
                        <a:buNone/>
                      </a:pPr>
                      <a:r>
                        <a:rPr lang="en-IN" dirty="0"/>
                        <a:t>No need for CAML / Declarative(no compile code or C# code)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sample sharepoint project items</a:t>
            </a:r>
            <a:endParaRPr lang="en-IN" alt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539115" y="1629410"/>
          <a:ext cx="7018020" cy="1278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020"/>
              </a:tblGrid>
              <a:tr h="1278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dirty="0" smtClean="0"/>
                        <a:t>//New Event Receiver to cancel list item deletion</a:t>
                      </a:r>
                      <a:endParaRPr lang="en-IN" dirty="0" smtClean="0"/>
                    </a:p>
                    <a:p>
                      <a:pPr>
                        <a:buNone/>
                      </a:pPr>
                      <a:r>
                        <a:rPr lang="en-IN" dirty="0"/>
                        <a:t>public override void ItemDeleting(SPItemEventProperties properties)</a:t>
                      </a:r>
                      <a:endParaRPr lang="en-IN" dirty="0"/>
                    </a:p>
                    <a:p>
                      <a:pPr>
                        <a:buNone/>
                      </a:pPr>
                      <a:r>
                        <a:rPr lang="en-IN" dirty="0"/>
                        <a:t>{</a:t>
                      </a:r>
                      <a:endParaRPr lang="en-IN" dirty="0"/>
                    </a:p>
                    <a:p>
                      <a:pPr>
                        <a:buNone/>
                      </a:pPr>
                      <a:r>
                        <a:rPr lang="en-IN" dirty="0"/>
                        <a:t>properties.Cancel = true;</a:t>
                      </a:r>
                      <a:endParaRPr lang="en-IN" dirty="0"/>
                    </a:p>
                    <a:p>
                      <a:pPr>
                        <a:buNone/>
                      </a:pPr>
                      <a:r>
                        <a:rPr lang="en-IN" dirty="0"/>
                        <a:t>properties.Status = SPEventReceiverStatus.CancelWithRedirectUrl;</a:t>
                      </a:r>
                      <a:endParaRPr lang="en-IN" dirty="0"/>
                    </a:p>
                    <a:p>
                      <a:pPr>
                        <a:buNone/>
                      </a:pPr>
                      <a:r>
                        <a:rPr lang="en-IN" dirty="0"/>
                        <a:t>properties.ErrorMessage = "Items cannot be deleted from this list.";</a:t>
                      </a:r>
                      <a:endParaRPr lang="en-IN" dirty="0"/>
                    </a:p>
                    <a:p>
                      <a:pPr>
                        <a:buNone/>
                      </a:pPr>
                      <a:r>
                        <a:rPr lang="en-IN" dirty="0"/>
                        <a:t>}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611505" y="4940935"/>
          <a:ext cx="64001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BDC</a:t>
                      </a:r>
                      <a:endParaRPr lang="en-I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/>
                        <a:t>External List</a:t>
                      </a:r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2172</Words>
  <Application>WPS Presentation</Application>
  <PresentationFormat>On-screen Show (4:3)</PresentationFormat>
  <Paragraphs>108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Opulent</vt:lpstr>
      <vt:lpstr>SharePoint</vt:lpstr>
      <vt:lpstr>goal</vt:lpstr>
      <vt:lpstr>topics</vt:lpstr>
      <vt:lpstr>INtroduction</vt:lpstr>
      <vt:lpstr>installation</vt:lpstr>
      <vt:lpstr>types</vt:lpstr>
      <vt:lpstr>Manual console app</vt:lpstr>
      <vt:lpstr>sample sharepoint project items</vt:lpstr>
      <vt:lpstr>sample sharepoint project items</vt:lpstr>
      <vt:lpstr>powershell</vt:lpstr>
      <vt:lpstr>Best practices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</dc:title>
  <dc:creator>Easwari Geetam</dc:creator>
  <cp:lastModifiedBy>Easwari</cp:lastModifiedBy>
  <cp:revision>61</cp:revision>
  <dcterms:created xsi:type="dcterms:W3CDTF">2015-12-14T21:42:00Z</dcterms:created>
  <dcterms:modified xsi:type="dcterms:W3CDTF">2016-09-02T02:52:36Z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1033-10.1.0.5657</vt:lpwstr>
  </property>
</Properties>
</file>