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60" r:id="rId4"/>
    <p:sldId id="288" r:id="rId5"/>
    <p:sldId id="273" r:id="rId6"/>
    <p:sldId id="277" r:id="rId7"/>
    <p:sldId id="271" r:id="rId8"/>
    <p:sldId id="275" r:id="rId9"/>
    <p:sldId id="269" r:id="rId10"/>
    <p:sldId id="276" r:id="rId11"/>
    <p:sldId id="268" r:id="rId12"/>
    <p:sldId id="289" r:id="rId13"/>
    <p:sldId id="272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49BFB-2C1A-444C-BFD0-1F15759ABA34}" type="datetimeFigureOut">
              <a:rPr lang="en-IN" smtClean="0"/>
              <a:t>18-11-2016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71135-CC69-4CB8-B9C4-DE740004B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527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&lt;a </a:t>
            </a:r>
            <a:r>
              <a:rPr lang="en-IN" dirty="0" err="1" smtClean="0"/>
              <a:t>href</a:t>
            </a:r>
            <a:r>
              <a:rPr lang="en-IN" dirty="0" smtClean="0"/>
              <a:t>="</a:t>
            </a:r>
            <a:r>
              <a:rPr lang="en-IN" dirty="0" err="1" smtClean="0"/>
              <a:t>javascript:getSiteDetails</a:t>
            </a:r>
            <a:r>
              <a:rPr lang="en-IN" dirty="0" smtClean="0"/>
              <a:t>()"&gt;Get Site Details&lt;/a&gt;</a:t>
            </a:r>
          </a:p>
          <a:p>
            <a:endParaRPr lang="en-IN" dirty="0" smtClean="0"/>
          </a:p>
          <a:p>
            <a:r>
              <a:rPr lang="en-IN" dirty="0" smtClean="0"/>
              <a:t>&lt;script type="text/</a:t>
            </a:r>
            <a:r>
              <a:rPr lang="en-IN" dirty="0" err="1" smtClean="0"/>
              <a:t>javascript</a:t>
            </a:r>
            <a:r>
              <a:rPr lang="en-IN" dirty="0" smtClean="0"/>
              <a:t>"&gt;</a:t>
            </a:r>
          </a:p>
          <a:p>
            <a:r>
              <a:rPr lang="en-IN" dirty="0" smtClean="0"/>
              <a:t>// This function prepares, loads, and then executes a SharePoint query to get </a:t>
            </a:r>
          </a:p>
          <a:p>
            <a:r>
              <a:rPr lang="en-IN" dirty="0" smtClean="0"/>
              <a:t>    // the current users information</a:t>
            </a:r>
          </a:p>
          <a:p>
            <a:r>
              <a:rPr lang="en-IN" dirty="0" smtClean="0"/>
              <a:t>    function </a:t>
            </a:r>
            <a:r>
              <a:rPr lang="en-IN" dirty="0" err="1" smtClean="0"/>
              <a:t>getSiteDetails</a:t>
            </a:r>
            <a:r>
              <a:rPr lang="en-IN" dirty="0" smtClean="0"/>
              <a:t>() {</a:t>
            </a:r>
          </a:p>
          <a:p>
            <a:r>
              <a:rPr lang="en-IN" dirty="0" err="1" smtClean="0"/>
              <a:t>var</a:t>
            </a:r>
            <a:r>
              <a:rPr lang="en-IN" dirty="0" smtClean="0"/>
              <a:t> context = new </a:t>
            </a:r>
            <a:r>
              <a:rPr lang="en-IN" dirty="0" err="1" smtClean="0"/>
              <a:t>SP.ClientContext.get_current</a:t>
            </a:r>
            <a:r>
              <a:rPr lang="en-IN" dirty="0" smtClean="0"/>
              <a:t>();</a:t>
            </a:r>
          </a:p>
          <a:p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siteCollection</a:t>
            </a:r>
            <a:r>
              <a:rPr lang="en-IN" dirty="0" smtClean="0"/>
              <a:t>= </a:t>
            </a:r>
            <a:r>
              <a:rPr lang="en-IN" dirty="0" err="1" smtClean="0"/>
              <a:t>context.get_web</a:t>
            </a:r>
            <a:r>
              <a:rPr lang="en-IN" dirty="0" smtClean="0"/>
              <a:t>();</a:t>
            </a:r>
          </a:p>
          <a:p>
            <a:endParaRPr lang="en-IN" dirty="0" smtClean="0"/>
          </a:p>
          <a:p>
            <a:r>
              <a:rPr lang="en-IN" dirty="0" smtClean="0"/>
              <a:t>        </a:t>
            </a:r>
            <a:r>
              <a:rPr lang="en-IN" dirty="0" err="1" smtClean="0"/>
              <a:t>context.load</a:t>
            </a:r>
            <a:r>
              <a:rPr lang="en-IN" dirty="0" smtClean="0"/>
              <a:t>(</a:t>
            </a:r>
            <a:r>
              <a:rPr lang="en-IN" dirty="0" err="1" smtClean="0"/>
              <a:t>siteCollection</a:t>
            </a:r>
            <a:r>
              <a:rPr lang="en-IN" dirty="0" smtClean="0"/>
              <a:t>);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context.executeQueryAsync</a:t>
            </a:r>
            <a:r>
              <a:rPr lang="en-IN" dirty="0" smtClean="0"/>
              <a:t>(</a:t>
            </a:r>
            <a:r>
              <a:rPr lang="en-IN" dirty="0" err="1" smtClean="0"/>
              <a:t>onGetSiteNameSuccess</a:t>
            </a:r>
            <a:r>
              <a:rPr lang="en-IN" dirty="0" smtClean="0"/>
              <a:t>, </a:t>
            </a:r>
            <a:r>
              <a:rPr lang="en-IN" dirty="0" err="1" smtClean="0"/>
              <a:t>onGetSiteNameFail</a:t>
            </a:r>
            <a:r>
              <a:rPr lang="en-IN" dirty="0" smtClean="0"/>
              <a:t>);</a:t>
            </a:r>
          </a:p>
          <a:p>
            <a:r>
              <a:rPr lang="en-IN" dirty="0" smtClean="0"/>
              <a:t>alert('Welcome to Site ' + </a:t>
            </a:r>
            <a:r>
              <a:rPr lang="en-IN" dirty="0" err="1" smtClean="0"/>
              <a:t>siteCollection.get_url</a:t>
            </a:r>
            <a:r>
              <a:rPr lang="en-IN" dirty="0" smtClean="0"/>
              <a:t>());</a:t>
            </a:r>
          </a:p>
          <a:p>
            <a:r>
              <a:rPr lang="en-IN" dirty="0" smtClean="0"/>
              <a:t>    }</a:t>
            </a:r>
          </a:p>
          <a:p>
            <a:endParaRPr lang="en-IN" dirty="0" smtClean="0"/>
          </a:p>
          <a:p>
            <a:r>
              <a:rPr lang="en-IN" dirty="0" smtClean="0"/>
              <a:t>    // This function is executed if the above call is successful</a:t>
            </a:r>
          </a:p>
          <a:p>
            <a:r>
              <a:rPr lang="en-IN" dirty="0" smtClean="0"/>
              <a:t>    // It replaces the contents of the 'message' element with the user name</a:t>
            </a:r>
          </a:p>
          <a:p>
            <a:r>
              <a:rPr lang="en-IN" dirty="0" smtClean="0"/>
              <a:t>    function </a:t>
            </a:r>
            <a:r>
              <a:rPr lang="en-IN" dirty="0" err="1" smtClean="0"/>
              <a:t>onGetSiteNameSuccess</a:t>
            </a:r>
            <a:r>
              <a:rPr lang="en-IN" dirty="0" smtClean="0"/>
              <a:t>() {</a:t>
            </a:r>
          </a:p>
          <a:p>
            <a:r>
              <a:rPr lang="en-IN" dirty="0" smtClean="0"/>
              <a:t>        alert('Welcome to Site ' + </a:t>
            </a:r>
            <a:r>
              <a:rPr lang="en-IN" dirty="0" err="1" smtClean="0"/>
              <a:t>siteCollection.get_url</a:t>
            </a:r>
            <a:r>
              <a:rPr lang="en-IN" dirty="0" smtClean="0"/>
              <a:t>());</a:t>
            </a:r>
          </a:p>
          <a:p>
            <a:r>
              <a:rPr lang="en-IN" dirty="0" smtClean="0"/>
              <a:t>        console.log('Welcome to Site ' + </a:t>
            </a:r>
            <a:r>
              <a:rPr lang="en-IN" dirty="0" err="1" smtClean="0"/>
              <a:t>siteCollection.get_url</a:t>
            </a:r>
            <a:r>
              <a:rPr lang="en-IN" dirty="0" smtClean="0"/>
              <a:t>());</a:t>
            </a:r>
          </a:p>
          <a:p>
            <a:r>
              <a:rPr lang="en-IN" dirty="0" smtClean="0"/>
              <a:t>    }</a:t>
            </a:r>
          </a:p>
          <a:p>
            <a:endParaRPr lang="en-IN" dirty="0" smtClean="0"/>
          </a:p>
          <a:p>
            <a:r>
              <a:rPr lang="en-IN" dirty="0" smtClean="0"/>
              <a:t>    // This function is executed if the above call fails</a:t>
            </a:r>
          </a:p>
          <a:p>
            <a:r>
              <a:rPr lang="en-IN" dirty="0" smtClean="0"/>
              <a:t>    function </a:t>
            </a:r>
            <a:r>
              <a:rPr lang="en-IN" dirty="0" err="1" smtClean="0"/>
              <a:t>onGetSiteNameFail</a:t>
            </a:r>
            <a:r>
              <a:rPr lang="en-IN" dirty="0" smtClean="0"/>
              <a:t>(sender, </a:t>
            </a:r>
            <a:r>
              <a:rPr lang="en-IN" dirty="0" err="1" smtClean="0"/>
              <a:t>args</a:t>
            </a:r>
            <a:r>
              <a:rPr lang="en-IN" dirty="0" smtClean="0"/>
              <a:t>) {</a:t>
            </a:r>
          </a:p>
          <a:p>
            <a:r>
              <a:rPr lang="en-IN" dirty="0" smtClean="0"/>
              <a:t>        alert('Failed to get site name. Error:' + </a:t>
            </a:r>
            <a:r>
              <a:rPr lang="en-IN" dirty="0" err="1" smtClean="0"/>
              <a:t>args.get_message</a:t>
            </a:r>
            <a:r>
              <a:rPr lang="en-IN" dirty="0" smtClean="0"/>
              <a:t>());</a:t>
            </a:r>
          </a:p>
          <a:p>
            <a:r>
              <a:rPr lang="en-IN" dirty="0" smtClean="0"/>
              <a:t>    }</a:t>
            </a:r>
          </a:p>
          <a:p>
            <a:endParaRPr lang="en-IN" dirty="0" smtClean="0"/>
          </a:p>
          <a:p>
            <a:r>
              <a:rPr lang="en-IN" dirty="0" smtClean="0"/>
              <a:t>&lt;/script&gt;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1135-CC69-4CB8-B9C4-DE740004BCB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209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$.</a:t>
            </a:r>
            <a:r>
              <a:rPr lang="en-IN" dirty="0" err="1" smtClean="0"/>
              <a:t>getJSON</a:t>
            </a:r>
            <a:r>
              <a:rPr lang="en-IN" dirty="0" smtClean="0"/>
              <a:t>(http://intranet.contoso.com/_api/web,</a:t>
            </a:r>
          </a:p>
          <a:p>
            <a:r>
              <a:rPr lang="en-IN" dirty="0" smtClean="0"/>
              <a:t>function(data){alert(‘site is </a:t>
            </a:r>
            <a:r>
              <a:rPr lang="en-IN" dirty="0" err="1" smtClean="0"/>
              <a:t>called:’+data.d.Title</a:t>
            </a:r>
            <a:r>
              <a:rPr lang="en-IN" dirty="0" smtClean="0"/>
              <a:t>);</a:t>
            </a:r>
          </a:p>
          <a:p>
            <a:r>
              <a:rPr lang="en-IN" dirty="0" smtClean="0"/>
              <a:t>}</a:t>
            </a:r>
          </a:p>
          <a:p>
            <a:endParaRPr lang="en-IN" dirty="0" smtClean="0"/>
          </a:p>
          <a:p>
            <a:r>
              <a:rPr lang="en-IN" dirty="0" smtClean="0"/>
              <a:t>$.</a:t>
            </a:r>
            <a:r>
              <a:rPr lang="en-IN" dirty="0" err="1" smtClean="0"/>
              <a:t>getJSON</a:t>
            </a:r>
            <a:r>
              <a:rPr lang="en-IN" dirty="0" smtClean="0"/>
              <a:t>(http://intranet.contoso.com/_api/web/lists/getbytitle("Student")/items?$select=ID,Name&amp;$order=ID&amp;$filter=startswith(Name,"A"),</a:t>
            </a:r>
          </a:p>
          <a:p>
            <a:r>
              <a:rPr lang="en-IN" dirty="0" smtClean="0"/>
              <a:t>function(data){alert(‘student is </a:t>
            </a:r>
            <a:r>
              <a:rPr lang="en-IN" dirty="0" err="1" smtClean="0"/>
              <a:t>called:’+data.d.Name</a:t>
            </a:r>
            <a:r>
              <a:rPr lang="en-IN" dirty="0" smtClean="0"/>
              <a:t>);</a:t>
            </a:r>
          </a:p>
          <a:p>
            <a:r>
              <a:rPr lang="en-IN" dirty="0" smtClean="0"/>
              <a:t>}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1135-CC69-4CB8-B9C4-DE740004BCB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466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1135-CC69-4CB8-B9C4-DE740004BCB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825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9E1DF0FE-D5E2-4523-B2C4-999F8B6D1C7D}" type="datetimeFigureOut">
              <a:rPr lang="en-IN" smtClean="0"/>
              <a:t>18-11-2016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97FB0D23-B7B3-4659-9793-F5F4EBC08BB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  <a:t>18-11-2016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9E1DF0FE-D5E2-4523-B2C4-999F8B6D1C7D}" type="datetimeFigureOut">
              <a:rPr lang="en-IN" smtClean="0"/>
              <a:t>18-11-2016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FB0D23-B7B3-4659-9793-F5F4EBC08B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  <a:t>18-11-2016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1DF0FE-D5E2-4523-B2C4-999F8B6D1C7D}" type="datetimeFigureOut">
              <a:rPr lang="en-IN" smtClean="0"/>
              <a:t>18-11-2016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97FB0D23-B7B3-4659-9793-F5F4EBC08BB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  <a:t>18-11-2016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  <a:t>18-11-2016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  <a:t>18-11-2016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1DF0FE-D5E2-4523-B2C4-999F8B6D1C7D}" type="datetimeFigureOut">
              <a:rPr lang="en-IN" smtClean="0"/>
              <a:t>18-11-2016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  <a:t>18-11-2016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  <a:t>18-11-2016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9E1DF0FE-D5E2-4523-B2C4-999F8B6D1C7D}" type="datetimeFigureOut">
              <a:rPr lang="en-IN" smtClean="0"/>
              <a:t>18-11-2016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97FB0D23-B7B3-4659-9793-F5F4EBC08BB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335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825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1930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225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215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office/dn268594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SharePoint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05.CSOM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Managed </a:t>
            </a:r>
            <a:r>
              <a:rPr lang="en-IN" dirty="0" err="1" smtClean="0"/>
              <a:t>csom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777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using System;</a:t>
                      </a:r>
                    </a:p>
                    <a:p>
                      <a:r>
                        <a:rPr lang="en-IN" dirty="0" smtClean="0"/>
                        <a:t>using </a:t>
                      </a:r>
                      <a:r>
                        <a:rPr lang="en-IN" dirty="0" err="1" smtClean="0"/>
                        <a:t>Microsoft.SharePoint.Client</a:t>
                      </a:r>
                      <a:r>
                        <a:rPr lang="en-IN" dirty="0" smtClean="0"/>
                        <a:t>;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namespace </a:t>
                      </a:r>
                      <a:r>
                        <a:rPr lang="en-IN" dirty="0" err="1" smtClean="0"/>
                        <a:t>Microsoft.SDK.SharePointFoundation.Samples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{</a:t>
                      </a:r>
                    </a:p>
                    <a:p>
                      <a:r>
                        <a:rPr lang="en-IN" dirty="0" smtClean="0"/>
                        <a:t>    class </a:t>
                      </a:r>
                      <a:r>
                        <a:rPr lang="en-IN" dirty="0" err="1" smtClean="0"/>
                        <a:t>WebExample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    {</a:t>
                      </a:r>
                    </a:p>
                    <a:p>
                      <a:r>
                        <a:rPr lang="en-IN" dirty="0" smtClean="0"/>
                        <a:t>        static void Main()</a:t>
                      </a:r>
                    </a:p>
                    <a:p>
                      <a:r>
                        <a:rPr lang="en-IN" dirty="0" smtClean="0"/>
                        <a:t>        {</a:t>
                      </a:r>
                    </a:p>
                    <a:p>
                      <a:r>
                        <a:rPr lang="en-IN" dirty="0" smtClean="0"/>
                        <a:t>            string </a:t>
                      </a:r>
                      <a:r>
                        <a:rPr lang="en-IN" dirty="0" err="1" smtClean="0"/>
                        <a:t>siteUrl</a:t>
                      </a:r>
                      <a:r>
                        <a:rPr lang="en-IN" dirty="0" smtClean="0"/>
                        <a:t> = "http://MyServer/sites/MySiteCollection";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          </a:t>
                      </a:r>
                      <a:r>
                        <a:rPr lang="en-IN" dirty="0" err="1" smtClean="0"/>
                        <a:t>ClientContext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clientContext</a:t>
                      </a:r>
                      <a:r>
                        <a:rPr lang="en-IN" dirty="0" smtClean="0"/>
                        <a:t> = new </a:t>
                      </a:r>
                      <a:r>
                        <a:rPr lang="en-IN" dirty="0" err="1" smtClean="0"/>
                        <a:t>ClientContext</a:t>
                      </a:r>
                      <a:r>
                        <a:rPr lang="en-IN" dirty="0" smtClean="0"/>
                        <a:t>(</a:t>
                      </a:r>
                      <a:r>
                        <a:rPr lang="en-IN" dirty="0" err="1" smtClean="0"/>
                        <a:t>siteUrl</a:t>
                      </a:r>
                      <a:r>
                        <a:rPr lang="en-IN" dirty="0" smtClean="0"/>
                        <a:t>);</a:t>
                      </a:r>
                    </a:p>
                    <a:p>
                      <a:r>
                        <a:rPr lang="en-IN" dirty="0" smtClean="0"/>
                        <a:t>            Web site = </a:t>
                      </a:r>
                      <a:r>
                        <a:rPr lang="en-IN" dirty="0" err="1" smtClean="0"/>
                        <a:t>clientContext.Web</a:t>
                      </a:r>
                      <a:r>
                        <a:rPr lang="en-IN" dirty="0" smtClean="0"/>
                        <a:t>;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          </a:t>
                      </a:r>
                      <a:r>
                        <a:rPr lang="en-IN" dirty="0" err="1" smtClean="0"/>
                        <a:t>clientContext.Load</a:t>
                      </a:r>
                      <a:r>
                        <a:rPr lang="en-IN" dirty="0" smtClean="0"/>
                        <a:t>(site);</a:t>
                      </a:r>
                    </a:p>
                    <a:p>
                      <a:r>
                        <a:rPr lang="en-IN" dirty="0" smtClean="0"/>
                        <a:t>            </a:t>
                      </a:r>
                      <a:r>
                        <a:rPr lang="en-IN" dirty="0" err="1" smtClean="0"/>
                        <a:t>clientContext.ExecuteQuery</a:t>
                      </a:r>
                      <a:r>
                        <a:rPr lang="en-IN" dirty="0" smtClean="0"/>
                        <a:t>();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          </a:t>
                      </a:r>
                      <a:r>
                        <a:rPr lang="en-IN" dirty="0" err="1" smtClean="0"/>
                        <a:t>Console.WriteLine</a:t>
                      </a:r>
                      <a:r>
                        <a:rPr lang="en-IN" dirty="0" smtClean="0"/>
                        <a:t>("Site information: \n\n");</a:t>
                      </a:r>
                    </a:p>
                    <a:p>
                      <a:r>
                        <a:rPr lang="en-IN" dirty="0" smtClean="0"/>
                        <a:t>            </a:t>
                      </a:r>
                      <a:r>
                        <a:rPr lang="en-IN" dirty="0" err="1" smtClean="0"/>
                        <a:t>Console.WriteLine</a:t>
                      </a:r>
                      <a:r>
                        <a:rPr lang="en-IN" dirty="0" smtClean="0"/>
                        <a:t>("Title: {0}", </a:t>
                      </a:r>
                      <a:r>
                        <a:rPr lang="en-IN" dirty="0" err="1" smtClean="0"/>
                        <a:t>site.Title</a:t>
                      </a:r>
                      <a:r>
                        <a:rPr lang="en-IN" dirty="0" smtClean="0"/>
                        <a:t>);</a:t>
                      </a:r>
                    </a:p>
                    <a:p>
                      <a:r>
                        <a:rPr lang="en-IN" dirty="0" smtClean="0"/>
                        <a:t>            </a:t>
                      </a:r>
                      <a:r>
                        <a:rPr lang="en-IN" dirty="0" err="1" smtClean="0"/>
                        <a:t>Console.WriteLine</a:t>
                      </a:r>
                      <a:r>
                        <a:rPr lang="en-IN" dirty="0" smtClean="0"/>
                        <a:t>("ID: {0}", </a:t>
                      </a:r>
                      <a:r>
                        <a:rPr lang="en-IN" dirty="0" err="1" smtClean="0"/>
                        <a:t>site.Id</a:t>
                      </a:r>
                      <a:r>
                        <a:rPr lang="en-IN" dirty="0" smtClean="0"/>
                        <a:t>);</a:t>
                      </a:r>
                    </a:p>
                    <a:p>
                      <a:r>
                        <a:rPr lang="en-IN" dirty="0" smtClean="0"/>
                        <a:t>            </a:t>
                      </a:r>
                      <a:r>
                        <a:rPr lang="en-IN" dirty="0" err="1" smtClean="0"/>
                        <a:t>Console.WriteLine</a:t>
                      </a:r>
                      <a:r>
                        <a:rPr lang="en-IN" dirty="0" smtClean="0"/>
                        <a:t>("Language: {0}", </a:t>
                      </a:r>
                      <a:r>
                        <a:rPr lang="en-IN" dirty="0" err="1" smtClean="0"/>
                        <a:t>site.Language</a:t>
                      </a:r>
                      <a:r>
                        <a:rPr lang="en-IN" dirty="0" smtClean="0"/>
                        <a:t>);</a:t>
                      </a:r>
                    </a:p>
                    <a:p>
                      <a:r>
                        <a:rPr lang="en-IN" dirty="0" smtClean="0"/>
                        <a:t>            </a:t>
                      </a:r>
                      <a:r>
                        <a:rPr lang="en-IN" dirty="0" err="1" smtClean="0"/>
                        <a:t>Console.WriteLine</a:t>
                      </a:r>
                      <a:r>
                        <a:rPr lang="en-IN" dirty="0" smtClean="0"/>
                        <a:t>("UI Version: {0}", </a:t>
                      </a:r>
                      <a:r>
                        <a:rPr lang="en-IN" dirty="0" err="1" smtClean="0"/>
                        <a:t>site.UIVersion</a:t>
                      </a:r>
                      <a:r>
                        <a:rPr lang="en-IN" dirty="0" smtClean="0"/>
                        <a:t>);</a:t>
                      </a:r>
                    </a:p>
                    <a:p>
                      <a:r>
                        <a:rPr lang="en-IN" dirty="0" smtClean="0"/>
                        <a:t>            </a:t>
                      </a:r>
                      <a:r>
                        <a:rPr lang="en-IN" dirty="0" err="1" smtClean="0"/>
                        <a:t>Console.WriteLine</a:t>
                      </a:r>
                      <a:r>
                        <a:rPr lang="en-IN" dirty="0" smtClean="0"/>
                        <a:t>("Description: {0}", </a:t>
                      </a:r>
                      <a:r>
                        <a:rPr lang="en-IN" dirty="0" err="1" smtClean="0"/>
                        <a:t>site.Description</a:t>
                      </a:r>
                      <a:r>
                        <a:rPr lang="en-IN" dirty="0" smtClean="0"/>
                        <a:t>);</a:t>
                      </a:r>
                    </a:p>
                    <a:p>
                      <a:r>
                        <a:rPr lang="en-IN" dirty="0" smtClean="0"/>
                        <a:t>            </a:t>
                      </a:r>
                      <a:r>
                        <a:rPr lang="en-IN" dirty="0" err="1" smtClean="0"/>
                        <a:t>Console.WriteLine</a:t>
                      </a:r>
                      <a:r>
                        <a:rPr lang="en-IN" dirty="0" smtClean="0"/>
                        <a:t>("Created: {0}", </a:t>
                      </a:r>
                      <a:r>
                        <a:rPr lang="en-IN" dirty="0" err="1" smtClean="0"/>
                        <a:t>site.Created</a:t>
                      </a:r>
                      <a:r>
                        <a:rPr lang="en-IN" dirty="0" smtClean="0"/>
                        <a:t>);</a:t>
                      </a:r>
                    </a:p>
                    <a:p>
                      <a:r>
                        <a:rPr lang="en-IN" dirty="0" smtClean="0"/>
                        <a:t>        }</a:t>
                      </a:r>
                    </a:p>
                    <a:p>
                      <a:r>
                        <a:rPr lang="en-IN" dirty="0" smtClean="0"/>
                        <a:t>    }</a:t>
                      </a:r>
                    </a:p>
                    <a:p>
                      <a:r>
                        <a:rPr lang="en-IN" dirty="0" smtClean="0"/>
                        <a:t>}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Read directly HTML</a:t>
            </a:r>
          </a:p>
          <a:p>
            <a:r>
              <a:rPr lang="en-IN" dirty="0" smtClean="0"/>
              <a:t>URLs to specify objects</a:t>
            </a:r>
          </a:p>
          <a:p>
            <a:r>
              <a:rPr lang="en-IN" dirty="0" smtClean="0"/>
              <a:t>HTTP verbs operations</a:t>
            </a:r>
          </a:p>
          <a:p>
            <a:r>
              <a:rPr lang="en-IN" dirty="0" err="1" smtClean="0"/>
              <a:t>Odata</a:t>
            </a:r>
            <a:r>
              <a:rPr lang="en-IN" dirty="0" smtClean="0"/>
              <a:t> exchange data</a:t>
            </a:r>
          </a:p>
          <a:p>
            <a:r>
              <a:rPr lang="en-IN" dirty="0" smtClean="0"/>
              <a:t>Client.svc</a:t>
            </a:r>
          </a:p>
          <a:p>
            <a:r>
              <a:rPr lang="en-IN" dirty="0" smtClean="0"/>
              <a:t>Create-POST verb</a:t>
            </a:r>
          </a:p>
          <a:p>
            <a:r>
              <a:rPr lang="en-IN" dirty="0" smtClean="0"/>
              <a:t>Update-PUT verb</a:t>
            </a:r>
          </a:p>
          <a:p>
            <a:r>
              <a:rPr lang="en-IN" dirty="0" smtClean="0"/>
              <a:t>Delete – </a:t>
            </a:r>
            <a:r>
              <a:rPr lang="en-IN" smtClean="0"/>
              <a:t>DELETE verb</a:t>
            </a:r>
            <a:endParaRPr lang="en-I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3568" y="5733256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 smtClean="0"/>
                        <a:t>http://siteurl/_api/site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https://sharepointisgreat.sharepoint.com/sites/Edureka/Dev/SitePages/RESTDemo.aspx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520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POWERSHELL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#Getting the </a:t>
                      </a:r>
                      <a:r>
                        <a:rPr lang="en-IN" dirty="0" err="1" smtClean="0"/>
                        <a:t>Url</a:t>
                      </a:r>
                      <a:r>
                        <a:rPr lang="en-IN" dirty="0" smtClean="0"/>
                        <a:t> from domain name</a:t>
                      </a:r>
                    </a:p>
                    <a:p>
                      <a:r>
                        <a:rPr lang="en-IN" dirty="0" smtClean="0"/>
                        <a:t>    $</a:t>
                      </a:r>
                      <a:r>
                        <a:rPr lang="en-IN" dirty="0" err="1" smtClean="0"/>
                        <a:t>url</a:t>
                      </a:r>
                      <a:r>
                        <a:rPr lang="en-IN" dirty="0" smtClean="0"/>
                        <a:t> = "https://"+$yourDomain + "-</a:t>
                      </a:r>
                      <a:r>
                        <a:rPr lang="en-IN" dirty="0" err="1" smtClean="0"/>
                        <a:t>admin.sharepoint.com</a:t>
                      </a:r>
                      <a:r>
                        <a:rPr lang="en-IN" dirty="0" smtClean="0"/>
                        <a:t>"</a:t>
                      </a:r>
                    </a:p>
                    <a:p>
                      <a:r>
                        <a:rPr lang="en-IN" dirty="0" smtClean="0"/>
                        <a:t>    $login = $</a:t>
                      </a:r>
                      <a:r>
                        <a:rPr lang="en-IN" dirty="0" err="1" smtClean="0"/>
                        <a:t>userName</a:t>
                      </a:r>
                      <a:r>
                        <a:rPr lang="en-IN" dirty="0" smtClean="0"/>
                        <a:t> + "@"+ $</a:t>
                      </a:r>
                      <a:r>
                        <a:rPr lang="en-IN" dirty="0" err="1" smtClean="0"/>
                        <a:t>yourDomain</a:t>
                      </a:r>
                      <a:r>
                        <a:rPr lang="en-IN" dirty="0" smtClean="0"/>
                        <a:t> +".</a:t>
                      </a:r>
                      <a:r>
                        <a:rPr lang="en-IN" dirty="0" err="1" smtClean="0"/>
                        <a:t>onmicrosoft.com</a:t>
                      </a:r>
                      <a:r>
                        <a:rPr lang="en-IN" dirty="0" smtClean="0"/>
                        <a:t>"</a:t>
                      </a:r>
                    </a:p>
                    <a:p>
                      <a:r>
                        <a:rPr lang="en-IN" dirty="0" smtClean="0"/>
                        <a:t>    #Connect-</a:t>
                      </a:r>
                      <a:r>
                        <a:rPr lang="en-IN" dirty="0" err="1" smtClean="0"/>
                        <a:t>SPOService</a:t>
                      </a:r>
                      <a:r>
                        <a:rPr lang="en-IN" dirty="0" smtClean="0"/>
                        <a:t> -</a:t>
                      </a:r>
                      <a:r>
                        <a:rPr lang="en-IN" dirty="0" err="1" smtClean="0"/>
                        <a:t>Url</a:t>
                      </a:r>
                      <a:r>
                        <a:rPr lang="en-IN" dirty="0" smtClean="0"/>
                        <a:t> $</a:t>
                      </a:r>
                      <a:r>
                        <a:rPr lang="en-IN" dirty="0" err="1" smtClean="0"/>
                        <a:t>url</a:t>
                      </a:r>
                      <a:r>
                        <a:rPr lang="en-IN" dirty="0" smtClean="0"/>
                        <a:t> -Credential user1@contoso.onmicrosoft.com</a:t>
                      </a:r>
                    </a:p>
                    <a:p>
                      <a:r>
                        <a:rPr lang="en-IN" dirty="0" smtClean="0"/>
                        <a:t>    "</a:t>
                      </a:r>
                      <a:r>
                        <a:rPr lang="en-IN" dirty="0" err="1" smtClean="0"/>
                        <a:t>Url</a:t>
                      </a:r>
                      <a:r>
                        <a:rPr lang="en-IN" dirty="0" smtClean="0"/>
                        <a:t> is $</a:t>
                      </a:r>
                      <a:r>
                        <a:rPr lang="en-IN" dirty="0" err="1" smtClean="0"/>
                        <a:t>url</a:t>
                      </a:r>
                      <a:r>
                        <a:rPr lang="en-IN" dirty="0" smtClean="0"/>
                        <a:t>"</a:t>
                      </a:r>
                    </a:p>
                    <a:p>
                      <a:r>
                        <a:rPr lang="en-IN" dirty="0" smtClean="0"/>
                        <a:t>    "Login is $login"</a:t>
                      </a:r>
                    </a:p>
                    <a:p>
                      <a:r>
                        <a:rPr lang="en-IN" dirty="0" smtClean="0"/>
                        <a:t>    Connect-</a:t>
                      </a:r>
                      <a:r>
                        <a:rPr lang="en-IN" dirty="0" err="1" smtClean="0"/>
                        <a:t>SPOService</a:t>
                      </a:r>
                      <a:r>
                        <a:rPr lang="en-IN" dirty="0" smtClean="0"/>
                        <a:t> -</a:t>
                      </a:r>
                      <a:r>
                        <a:rPr lang="en-IN" dirty="0" err="1" smtClean="0"/>
                        <a:t>Url</a:t>
                      </a:r>
                      <a:r>
                        <a:rPr lang="en-IN" dirty="0" smtClean="0"/>
                        <a:t> $</a:t>
                      </a:r>
                      <a:r>
                        <a:rPr lang="en-IN" dirty="0" err="1" smtClean="0"/>
                        <a:t>url</a:t>
                      </a:r>
                      <a:r>
                        <a:rPr lang="en-IN" dirty="0" smtClean="0"/>
                        <a:t> -Credential $login </a:t>
                      </a:r>
                    </a:p>
                    <a:p>
                      <a:r>
                        <a:rPr lang="en-IN" dirty="0" smtClean="0"/>
                        <a:t>    #View Properties of all sites</a:t>
                      </a:r>
                    </a:p>
                    <a:p>
                      <a:r>
                        <a:rPr lang="en-IN" dirty="0" smtClean="0"/>
                        <a:t>    "View Properties of all Sites"</a:t>
                      </a:r>
                    </a:p>
                    <a:p>
                      <a:r>
                        <a:rPr lang="en-IN" dirty="0" smtClean="0"/>
                        <a:t>    Get-</a:t>
                      </a:r>
                      <a:r>
                        <a:rPr lang="en-IN" dirty="0" err="1" smtClean="0"/>
                        <a:t>SPOSite</a:t>
                      </a:r>
                      <a:r>
                        <a:rPr lang="en-IN" dirty="0" smtClean="0"/>
                        <a:t> | format-list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https://msdn.microsoft.com/en-us/library/office/dn268594.aspx</a:t>
            </a:r>
            <a:endParaRPr lang="en-IN" dirty="0" smtClean="0"/>
          </a:p>
          <a:p>
            <a:r>
              <a:rPr lang="en-IN" dirty="0" smtClean="0"/>
              <a:t>Microsoft Virtual Academy</a:t>
            </a:r>
          </a:p>
          <a:p>
            <a:r>
              <a:rPr lang="en-IN" dirty="0" smtClean="0"/>
              <a:t>https://msdn.microsoft.com/en-us/library/office/dn292552.aspx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goal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discuss client side object model of SharePoint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4784"/>
            <a:ext cx="7239000" cy="4846320"/>
          </a:xfrm>
        </p:spPr>
        <p:txBody>
          <a:bodyPr/>
          <a:lstStyle/>
          <a:p>
            <a:r>
              <a:rPr lang="en-IN" dirty="0" smtClean="0"/>
              <a:t>External/Client side applications can </a:t>
            </a:r>
            <a:r>
              <a:rPr lang="en-IN" dirty="0" err="1" smtClean="0"/>
              <a:t>acccess</a:t>
            </a:r>
            <a:r>
              <a:rPr lang="en-IN" dirty="0" smtClean="0"/>
              <a:t> subset of SharePoint Server Object Model.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99592" y="2564904"/>
            <a:ext cx="2880320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4644008" y="3068960"/>
            <a:ext cx="2880320" cy="21602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SharePoint(DB)</a:t>
            </a:r>
          </a:p>
          <a:p>
            <a:pPr algn="ctr"/>
            <a:r>
              <a:rPr lang="en-IN" dirty="0" smtClean="0"/>
              <a:t>Client.svc</a:t>
            </a:r>
          </a:p>
          <a:p>
            <a:pPr algn="ctr"/>
            <a:r>
              <a:rPr lang="en-IN" dirty="0" smtClean="0"/>
              <a:t>_</a:t>
            </a:r>
            <a:r>
              <a:rPr lang="en-IN" dirty="0" err="1" smtClean="0"/>
              <a:t>api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403648" y="2708920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Custom </a:t>
            </a:r>
            <a:r>
              <a:rPr lang="en-IN" dirty="0" err="1" smtClean="0"/>
              <a:t>Javascript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403648" y="3573016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CSOM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403648" y="4437112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 Proxy</a:t>
            </a:r>
            <a:endParaRPr lang="en-IN" dirty="0"/>
          </a:p>
        </p:txBody>
      </p:sp>
      <p:sp>
        <p:nvSpPr>
          <p:cNvPr id="10" name="Right Arrow 9"/>
          <p:cNvSpPr/>
          <p:nvPr/>
        </p:nvSpPr>
        <p:spPr>
          <a:xfrm>
            <a:off x="3779912" y="4221088"/>
            <a:ext cx="93610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XML</a:t>
            </a:r>
            <a:endParaRPr lang="en-IN" dirty="0"/>
          </a:p>
        </p:txBody>
      </p:sp>
      <p:sp>
        <p:nvSpPr>
          <p:cNvPr id="11" name="Left Arrow 10"/>
          <p:cNvSpPr/>
          <p:nvPr/>
        </p:nvSpPr>
        <p:spPr>
          <a:xfrm>
            <a:off x="3635896" y="3501008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JSON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VISUAL STUDIO</a:t>
            </a:r>
          </a:p>
          <a:p>
            <a:r>
              <a:rPr lang="en-IN" altLang="en-US"/>
              <a:t>SHAREPOINT DESIGNER</a:t>
            </a:r>
          </a:p>
          <a:p>
            <a:r>
              <a:rPr lang="en-IN" altLang="en-US"/>
              <a:t>BROWSER(SCRIPT EDITOR)</a:t>
            </a:r>
          </a:p>
          <a:p>
            <a:r>
              <a:rPr lang="en-IN" altLang="en-US"/>
              <a:t>INFOPATH</a:t>
            </a:r>
          </a:p>
          <a:p>
            <a:endParaRPr lang="en-IN" altLang="en-US"/>
          </a:p>
          <a:p>
            <a:r>
              <a:rPr lang="en-IN" altLang="en-US"/>
              <a:t>DOWNLOAD CLIENT DLL</a:t>
            </a:r>
          </a:p>
          <a:p>
            <a:pPr lvl="1"/>
            <a:r>
              <a:rPr lang="en-IN" altLang="en-US"/>
              <a:t>https://www.microsoft.com/en-in/download/details.aspx?id=35585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Managed CSOM(</a:t>
            </a:r>
            <a:r>
              <a:rPr lang="en-IN" dirty="0" err="1" smtClean="0"/>
              <a:t>C#,Silverlight</a:t>
            </a:r>
            <a:r>
              <a:rPr lang="en-IN" dirty="0" smtClean="0"/>
              <a:t>)</a:t>
            </a:r>
          </a:p>
          <a:p>
            <a:r>
              <a:rPr lang="en-IN" dirty="0" err="1" smtClean="0"/>
              <a:t>Javascript</a:t>
            </a:r>
            <a:r>
              <a:rPr lang="en-IN" dirty="0" smtClean="0"/>
              <a:t> CSOM</a:t>
            </a:r>
          </a:p>
          <a:p>
            <a:r>
              <a:rPr lang="en-IN" dirty="0" smtClean="0"/>
              <a:t>REST API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Basics CSOM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Uses Camel casing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907704" y="2060848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907704" y="2924944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Context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139952" y="3717032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Site</a:t>
            </a:r>
          </a:p>
        </p:txBody>
      </p:sp>
      <p:sp>
        <p:nvSpPr>
          <p:cNvPr id="8" name="Rectangle 7"/>
          <p:cNvSpPr/>
          <p:nvPr/>
        </p:nvSpPr>
        <p:spPr>
          <a:xfrm>
            <a:off x="4211960" y="4581128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List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4211960" y="5445224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Item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1835696" y="3717032"/>
            <a:ext cx="1728192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Load data</a:t>
            </a:r>
          </a:p>
          <a:p>
            <a:pPr algn="ctr"/>
            <a:r>
              <a:rPr lang="en-IN" dirty="0" smtClean="0"/>
              <a:t>load()</a:t>
            </a:r>
          </a:p>
          <a:p>
            <a:pPr algn="ctr"/>
            <a:r>
              <a:rPr lang="en-IN" dirty="0" err="1" smtClean="0"/>
              <a:t>loadQuery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1835696" y="6381328"/>
            <a:ext cx="1584176" cy="476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Actual Execution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SP.js</a:t>
            </a:r>
          </a:p>
          <a:p>
            <a:r>
              <a:rPr lang="en-IN" dirty="0" smtClean="0"/>
              <a:t>Contains all the SharePoint related </a:t>
            </a:r>
            <a:r>
              <a:rPr lang="en-IN" dirty="0" err="1" smtClean="0"/>
              <a:t>javscript</a:t>
            </a:r>
            <a:r>
              <a:rPr lang="en-IN" dirty="0" smtClean="0"/>
              <a:t> functions</a:t>
            </a:r>
          </a:p>
          <a:p>
            <a:r>
              <a:rPr lang="en-IN" dirty="0" smtClean="0"/>
              <a:t>/_layouts/15/sp.js</a:t>
            </a:r>
          </a:p>
          <a:p>
            <a:r>
              <a:rPr lang="en-IN" dirty="0" smtClean="0"/>
              <a:t>Get methods are “get_”</a:t>
            </a:r>
          </a:p>
          <a:p>
            <a:pPr lvl="1"/>
            <a:r>
              <a:rPr lang="en-IN" dirty="0" err="1" smtClean="0"/>
              <a:t>get_web</a:t>
            </a:r>
            <a:r>
              <a:rPr lang="en-IN" dirty="0" smtClean="0"/>
              <a:t>()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a Developer Site Collection</a:t>
            </a:r>
          </a:p>
          <a:p>
            <a:r>
              <a:rPr lang="en-IN" dirty="0" smtClean="0"/>
              <a:t>Install NAPA from SharePoint Store(</a:t>
            </a:r>
            <a:r>
              <a:rPr lang="en-IN" dirty="0" err="1" smtClean="0"/>
              <a:t>spo</a:t>
            </a:r>
            <a:r>
              <a:rPr lang="en-IN" dirty="0" smtClean="0"/>
              <a:t>) and create a simple NAPA app.</a:t>
            </a:r>
          </a:p>
          <a:p>
            <a:r>
              <a:rPr lang="en-IN" dirty="0" smtClean="0"/>
              <a:t>Add Script Editor Web Part and add the following code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27584" y="400506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&lt;a </a:t>
                      </a:r>
                      <a:r>
                        <a:rPr lang="en-IN" dirty="0" err="1" smtClean="0"/>
                        <a:t>href</a:t>
                      </a:r>
                      <a:r>
                        <a:rPr lang="en-IN" dirty="0" smtClean="0"/>
                        <a:t>=“</a:t>
                      </a:r>
                      <a:r>
                        <a:rPr lang="en-IN" dirty="0" err="1" smtClean="0"/>
                        <a:t>javascript:alert</a:t>
                      </a:r>
                      <a:r>
                        <a:rPr lang="en-IN" dirty="0" smtClean="0"/>
                        <a:t>(‘Welcome’)”&gt;&lt;/a&gt;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 site collection </a:t>
            </a:r>
            <a:r>
              <a:rPr lang="en-IN" dirty="0" err="1" smtClean="0"/>
              <a:t>url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&lt;a </a:t>
                      </a:r>
                      <a:r>
                        <a:rPr lang="en-IN" dirty="0" err="1" smtClean="0"/>
                        <a:t>href</a:t>
                      </a:r>
                      <a:r>
                        <a:rPr lang="en-IN" dirty="0" smtClean="0"/>
                        <a:t>="</a:t>
                      </a:r>
                      <a:r>
                        <a:rPr lang="en-IN" dirty="0" err="1" smtClean="0"/>
                        <a:t>javascript:getSiteDetails</a:t>
                      </a:r>
                      <a:r>
                        <a:rPr lang="en-IN" dirty="0" smtClean="0"/>
                        <a:t>()"&gt;Get Site Details&lt;/a&gt;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&lt;script type="text/</a:t>
                      </a:r>
                      <a:r>
                        <a:rPr lang="en-IN" dirty="0" err="1" smtClean="0"/>
                        <a:t>javascript</a:t>
                      </a:r>
                      <a:r>
                        <a:rPr lang="en-IN" dirty="0" smtClean="0"/>
                        <a:t>"&gt;</a:t>
                      </a:r>
                    </a:p>
                    <a:p>
                      <a:r>
                        <a:rPr lang="en-IN" dirty="0" smtClean="0"/>
                        <a:t>function </a:t>
                      </a:r>
                      <a:r>
                        <a:rPr lang="en-IN" dirty="0" err="1" smtClean="0"/>
                        <a:t>getSiteDetails</a:t>
                      </a:r>
                      <a:r>
                        <a:rPr lang="en-IN" dirty="0" smtClean="0"/>
                        <a:t>() {</a:t>
                      </a:r>
                    </a:p>
                    <a:p>
                      <a:r>
                        <a:rPr lang="en-IN" dirty="0" err="1" smtClean="0"/>
                        <a:t>var</a:t>
                      </a:r>
                      <a:r>
                        <a:rPr lang="en-IN" dirty="0" smtClean="0"/>
                        <a:t> context = new </a:t>
                      </a:r>
                      <a:r>
                        <a:rPr lang="en-IN" dirty="0" err="1" smtClean="0"/>
                        <a:t>SP.ClientContext.get_current</a:t>
                      </a:r>
                      <a:r>
                        <a:rPr lang="en-IN" dirty="0" smtClean="0"/>
                        <a:t>();</a:t>
                      </a:r>
                    </a:p>
                    <a:p>
                      <a:r>
                        <a:rPr lang="en-IN" dirty="0" err="1" smtClean="0"/>
                        <a:t>var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siteCollection</a:t>
                      </a:r>
                      <a:r>
                        <a:rPr lang="en-IN" dirty="0" smtClean="0"/>
                        <a:t>= </a:t>
                      </a:r>
                      <a:r>
                        <a:rPr lang="en-IN" dirty="0" err="1" smtClean="0"/>
                        <a:t>context.get_web</a:t>
                      </a:r>
                      <a:r>
                        <a:rPr lang="en-IN" dirty="0" smtClean="0"/>
                        <a:t>();</a:t>
                      </a:r>
                    </a:p>
                    <a:p>
                      <a:r>
                        <a:rPr lang="en-IN" dirty="0" smtClean="0"/>
                        <a:t>        </a:t>
                      </a:r>
                      <a:r>
                        <a:rPr lang="en-IN" dirty="0" err="1" smtClean="0"/>
                        <a:t>context.load</a:t>
                      </a:r>
                      <a:r>
                        <a:rPr lang="en-IN" dirty="0" smtClean="0"/>
                        <a:t>(</a:t>
                      </a:r>
                      <a:r>
                        <a:rPr lang="en-IN" dirty="0" err="1" smtClean="0"/>
                        <a:t>siteCollection</a:t>
                      </a:r>
                      <a:r>
                        <a:rPr lang="en-IN" dirty="0" smtClean="0"/>
                        <a:t>);</a:t>
                      </a:r>
                    </a:p>
                    <a:p>
                      <a:r>
                        <a:rPr lang="en-IN" dirty="0" smtClean="0"/>
                        <a:t>        </a:t>
                      </a:r>
                      <a:r>
                        <a:rPr lang="en-IN" dirty="0" err="1" smtClean="0"/>
                        <a:t>context.executeQueryAsync</a:t>
                      </a:r>
                      <a:r>
                        <a:rPr lang="en-IN" dirty="0" smtClean="0"/>
                        <a:t>(</a:t>
                      </a:r>
                      <a:r>
                        <a:rPr lang="en-IN" dirty="0" err="1" smtClean="0"/>
                        <a:t>onGetSiteNameSuccess</a:t>
                      </a:r>
                      <a:r>
                        <a:rPr lang="en-IN" dirty="0" smtClean="0"/>
                        <a:t>, </a:t>
                      </a:r>
                      <a:r>
                        <a:rPr lang="en-IN" dirty="0" err="1" smtClean="0"/>
                        <a:t>onGetSiteNameFail</a:t>
                      </a:r>
                      <a:r>
                        <a:rPr lang="en-IN" dirty="0" smtClean="0"/>
                        <a:t>);</a:t>
                      </a:r>
                    </a:p>
                    <a:p>
                      <a:r>
                        <a:rPr lang="en-IN" dirty="0" smtClean="0"/>
                        <a:t>alert('Welcome to Site ' + </a:t>
                      </a:r>
                      <a:r>
                        <a:rPr lang="en-IN" dirty="0" err="1" smtClean="0"/>
                        <a:t>siteCollection.get_url</a:t>
                      </a:r>
                      <a:r>
                        <a:rPr lang="en-IN" dirty="0" smtClean="0"/>
                        <a:t>());</a:t>
                      </a:r>
                    </a:p>
                    <a:p>
                      <a:r>
                        <a:rPr lang="en-IN" dirty="0" smtClean="0"/>
                        <a:t>    }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  // This function is executed if the above call is successful</a:t>
                      </a:r>
                    </a:p>
                    <a:p>
                      <a:r>
                        <a:rPr lang="en-IN" dirty="0" smtClean="0"/>
                        <a:t>    // It replaces the contents of the 'message' element with the user name</a:t>
                      </a:r>
                    </a:p>
                    <a:p>
                      <a:r>
                        <a:rPr lang="en-IN" dirty="0" smtClean="0"/>
                        <a:t>    function </a:t>
                      </a:r>
                      <a:r>
                        <a:rPr lang="en-IN" dirty="0" err="1" smtClean="0"/>
                        <a:t>onGetSiteNameSuccess</a:t>
                      </a:r>
                      <a:r>
                        <a:rPr lang="en-IN" dirty="0" smtClean="0"/>
                        <a:t>() {</a:t>
                      </a:r>
                    </a:p>
                    <a:p>
                      <a:r>
                        <a:rPr lang="en-IN" dirty="0" smtClean="0"/>
                        <a:t>        alert('Welcome to Site ' + </a:t>
                      </a:r>
                      <a:r>
                        <a:rPr lang="en-IN" dirty="0" err="1" smtClean="0"/>
                        <a:t>siteCollection.get_url</a:t>
                      </a:r>
                      <a:r>
                        <a:rPr lang="en-IN" dirty="0" smtClean="0"/>
                        <a:t>());</a:t>
                      </a:r>
                    </a:p>
                    <a:p>
                      <a:r>
                        <a:rPr lang="en-IN" dirty="0" smtClean="0"/>
                        <a:t>        console.log('Welcome to Site ' + </a:t>
                      </a:r>
                      <a:r>
                        <a:rPr lang="en-IN" dirty="0" err="1" smtClean="0"/>
                        <a:t>siteCollection.get_url</a:t>
                      </a:r>
                      <a:r>
                        <a:rPr lang="en-IN" dirty="0" smtClean="0"/>
                        <a:t>());</a:t>
                      </a:r>
                    </a:p>
                    <a:p>
                      <a:r>
                        <a:rPr lang="en-IN" dirty="0" smtClean="0"/>
                        <a:t>    }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  // This function is executed if the above call fails</a:t>
                      </a:r>
                    </a:p>
                    <a:p>
                      <a:r>
                        <a:rPr lang="en-IN" dirty="0" smtClean="0"/>
                        <a:t>    function </a:t>
                      </a:r>
                      <a:r>
                        <a:rPr lang="en-IN" dirty="0" err="1" smtClean="0"/>
                        <a:t>onGetSiteNameFail</a:t>
                      </a:r>
                      <a:r>
                        <a:rPr lang="en-IN" dirty="0" smtClean="0"/>
                        <a:t>(sender, </a:t>
                      </a:r>
                      <a:r>
                        <a:rPr lang="en-IN" dirty="0" err="1" smtClean="0"/>
                        <a:t>args</a:t>
                      </a:r>
                      <a:r>
                        <a:rPr lang="en-IN" dirty="0" smtClean="0"/>
                        <a:t>) {</a:t>
                      </a:r>
                    </a:p>
                    <a:p>
                      <a:r>
                        <a:rPr lang="en-IN" dirty="0" smtClean="0"/>
                        <a:t>        alert('Failed to get site name. Error:' + </a:t>
                      </a:r>
                      <a:r>
                        <a:rPr lang="en-IN" dirty="0" err="1" smtClean="0"/>
                        <a:t>args.get_message</a:t>
                      </a:r>
                      <a:r>
                        <a:rPr lang="en-IN" dirty="0" smtClean="0"/>
                        <a:t>());</a:t>
                      </a:r>
                    </a:p>
                    <a:p>
                      <a:r>
                        <a:rPr lang="en-IN" dirty="0" smtClean="0"/>
                        <a:t>    }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&lt;/script&gt;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37</TotalTime>
  <Words>755</Words>
  <Application>Microsoft Office PowerPoint</Application>
  <PresentationFormat>On-screen Show (4:3)</PresentationFormat>
  <Paragraphs>165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Trebuchet MS</vt:lpstr>
      <vt:lpstr>Wingdings</vt:lpstr>
      <vt:lpstr>Wingdings 2</vt:lpstr>
      <vt:lpstr>Opulent</vt:lpstr>
      <vt:lpstr>SharePoint</vt:lpstr>
      <vt:lpstr>goal</vt:lpstr>
      <vt:lpstr>what</vt:lpstr>
      <vt:lpstr>TOOLS</vt:lpstr>
      <vt:lpstr>types</vt:lpstr>
      <vt:lpstr>Basics CSOM</vt:lpstr>
      <vt:lpstr>JAVASCRIPT</vt:lpstr>
      <vt:lpstr>Simple project</vt:lpstr>
      <vt:lpstr>Read site collection url</vt:lpstr>
      <vt:lpstr>Managed csom</vt:lpstr>
      <vt:lpstr>REST</vt:lpstr>
      <vt:lpstr>REST</vt:lpstr>
      <vt:lpstr>POWERSHELL</vt:lpstr>
      <vt:lpstr>references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</dc:title>
  <dc:creator>Easwari Geetam</dc:creator>
  <cp:lastModifiedBy>Thangu Thangu</cp:lastModifiedBy>
  <cp:revision>92</cp:revision>
  <dcterms:created xsi:type="dcterms:W3CDTF">2015-12-14T21:42:00Z</dcterms:created>
  <dcterms:modified xsi:type="dcterms:W3CDTF">2016-11-18T15:26:55Z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1033-10.1.0.5657</vt:lpwstr>
  </property>
</Properties>
</file>