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3"/>
    <p:sldId id="272" r:id="rId4"/>
    <p:sldId id="274" r:id="rId5"/>
    <p:sldId id="260" r:id="rId7"/>
    <p:sldId id="293" r:id="rId8"/>
    <p:sldId id="292" r:id="rId9"/>
    <p:sldId id="261" r:id="rId10"/>
    <p:sldId id="275" r:id="rId11"/>
    <p:sldId id="270" r:id="rId12"/>
    <p:sldId id="276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344" autoAdjust="0"/>
  </p:normalViewPr>
  <p:slideViewPr>
    <p:cSldViewPr>
      <p:cViewPr varScale="1">
        <p:scale>
          <a:sx n="55" d="100"/>
          <a:sy n="55" d="100"/>
        </p:scale>
        <p:origin x="-1794" y="-84"/>
      </p:cViewPr>
      <p:guideLst>
        <p:guide orient="horz" pos="213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49BFB-2C1A-444C-BFD0-1F15759ABA34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335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825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930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225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215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en.wikipedia.org/wiki/SharePoin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[sitecol]/_catalogs/users/simple.aspx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SharePoint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07.App Security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//Server-Side Object Model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</a:t>
            </a:r>
            <a:r>
              <a:rPr lang="en-IN" dirty="0" err="1" smtClean="0"/>
              <a:t>SPUser</a:t>
            </a:r>
            <a:r>
              <a:rPr lang="en-IN" dirty="0" smtClean="0"/>
              <a:t> </a:t>
            </a:r>
            <a:r>
              <a:rPr lang="en-IN" dirty="0" err="1" smtClean="0"/>
              <a:t>currentUser</a:t>
            </a:r>
            <a:r>
              <a:rPr lang="en-IN" dirty="0" smtClean="0"/>
              <a:t> = </a:t>
            </a:r>
            <a:r>
              <a:rPr lang="en-IN" dirty="0" err="1" smtClean="0"/>
              <a:t>SPContext.Current.Web.CurrentUser</a:t>
            </a:r>
            <a:r>
              <a:rPr lang="en-IN" dirty="0" smtClean="0"/>
              <a:t>;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//JavaScript Client Object Model</a:t>
            </a:r>
            <a:endParaRPr lang="en-IN" dirty="0" smtClean="0"/>
          </a:p>
          <a:p>
            <a:pPr>
              <a:buNone/>
            </a:pPr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ctx</a:t>
            </a:r>
            <a:r>
              <a:rPr lang="en-IN" dirty="0" smtClean="0"/>
              <a:t> = new </a:t>
            </a:r>
            <a:r>
              <a:rPr lang="en-IN" dirty="0" err="1" smtClean="0"/>
              <a:t>SP.ClientContext.get_current</a:t>
            </a:r>
            <a:r>
              <a:rPr lang="en-IN" dirty="0" smtClean="0"/>
              <a:t>();</a:t>
            </a:r>
            <a:endParaRPr lang="en-IN" dirty="0" smtClean="0"/>
          </a:p>
          <a:p>
            <a:pPr>
              <a:buNone/>
            </a:pPr>
            <a:r>
              <a:rPr lang="en-IN" dirty="0" err="1" smtClean="0"/>
              <a:t>var</a:t>
            </a:r>
            <a:r>
              <a:rPr lang="en-IN" dirty="0" smtClean="0"/>
              <a:t> user = </a:t>
            </a:r>
            <a:r>
              <a:rPr lang="en-IN" dirty="0" err="1" smtClean="0"/>
              <a:t>ctx.get_web</a:t>
            </a:r>
            <a:r>
              <a:rPr lang="en-IN" dirty="0" smtClean="0"/>
              <a:t>().</a:t>
            </a:r>
            <a:r>
              <a:rPr lang="en-IN" dirty="0" err="1" smtClean="0"/>
              <a:t>get_currentUser</a:t>
            </a:r>
            <a:r>
              <a:rPr lang="en-IN" dirty="0" smtClean="0"/>
              <a:t>();</a:t>
            </a:r>
            <a:r>
              <a:rPr lang="en-IN" dirty="0" err="1" smtClean="0"/>
              <a:t>ctx.load</a:t>
            </a:r>
            <a:r>
              <a:rPr lang="en-IN" dirty="0" smtClean="0"/>
              <a:t>(user);</a:t>
            </a:r>
            <a:r>
              <a:rPr lang="en-IN" dirty="0" err="1" smtClean="0"/>
              <a:t>ctx.executeQueryAsync</a:t>
            </a:r>
            <a:r>
              <a:rPr lang="en-IN" dirty="0" smtClean="0"/>
              <a:t>(success, failure);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//REST Interface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$.</a:t>
            </a:r>
            <a:r>
              <a:rPr lang="en-IN" dirty="0" err="1" smtClean="0"/>
              <a:t>ajax</a:t>
            </a:r>
            <a:r>
              <a:rPr lang="en-IN" dirty="0" smtClean="0"/>
              <a:t>({ </a:t>
            </a:r>
            <a:r>
              <a:rPr lang="en-IN" dirty="0" err="1" smtClean="0"/>
              <a:t>url</a:t>
            </a:r>
            <a:r>
              <a:rPr lang="en-IN" dirty="0" smtClean="0"/>
              <a:t>: _</a:t>
            </a:r>
            <a:r>
              <a:rPr lang="en-IN" dirty="0" err="1" smtClean="0"/>
              <a:t>spPageContextInfo.webServerRelativeUrl</a:t>
            </a:r>
            <a:r>
              <a:rPr lang="en-IN" dirty="0" smtClean="0"/>
              <a:t> + "/_</a:t>
            </a:r>
            <a:r>
              <a:rPr lang="en-IN" dirty="0" err="1" smtClean="0"/>
              <a:t>api</a:t>
            </a:r>
            <a:r>
              <a:rPr lang="en-IN" dirty="0" smtClean="0"/>
              <a:t>/web/</a:t>
            </a:r>
            <a:r>
              <a:rPr lang="en-IN" dirty="0" err="1" smtClean="0"/>
              <a:t>currentUser</a:t>
            </a:r>
            <a:r>
              <a:rPr lang="en-IN" dirty="0" smtClean="0"/>
              <a:t>", type: "GET", headers: { "accept": "application/</a:t>
            </a:r>
            <a:r>
              <a:rPr lang="en-IN" dirty="0" err="1" smtClean="0"/>
              <a:t>json;odata</a:t>
            </a:r>
            <a:r>
              <a:rPr lang="en-IN" dirty="0" smtClean="0"/>
              <a:t>=verbose", }});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APP FLOW</a:t>
            </a:r>
            <a:br>
              <a:rPr lang="en-IN" altLang="en-US"/>
            </a:b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470" y="4848860"/>
            <a:ext cx="7705725" cy="12782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IN" altLang="en-US"/>
              <a:t>1.</a:t>
            </a:r>
            <a:r>
              <a:rPr lang="en-US"/>
              <a:t>User requests a SharePoint page with an App Part included.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rcRect l="18134" t="43988" r="35763"/>
          <a:stretch>
            <a:fillRect/>
          </a:stretch>
        </p:blipFill>
        <p:spPr>
          <a:xfrm>
            <a:off x="467360" y="1196975"/>
            <a:ext cx="5903595" cy="38220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APP FLOW</a:t>
            </a:r>
            <a:br>
              <a:rPr lang="en-IN" altLang="en-US"/>
            </a:b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470" y="4848860"/>
            <a:ext cx="7705725" cy="1278255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IN" altLang="en-US"/>
              <a:t>2.</a:t>
            </a:r>
            <a:r>
              <a:rPr lang="en-US"/>
              <a:t>SharePoint requests a context token from ACS for the user, including context information about the user and a refresh token that can be used for requesting access tokens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rcRect l="18134" t="43988" r="35763"/>
          <a:stretch>
            <a:fillRect/>
          </a:stretch>
        </p:blipFill>
        <p:spPr>
          <a:xfrm>
            <a:off x="467360" y="1196975"/>
            <a:ext cx="5903595" cy="38220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APP FLOW</a:t>
            </a:r>
            <a:br>
              <a:rPr lang="en-IN" altLang="en-US"/>
            </a:b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470" y="4848860"/>
            <a:ext cx="7705725" cy="12782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IN" altLang="en-US"/>
              <a:t>3.</a:t>
            </a:r>
            <a:r>
              <a:rPr lang="en-US"/>
              <a:t>ACS returns the signed context token to SharePoint.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rcRect l="18134" t="43988" r="35763"/>
          <a:stretch>
            <a:fillRect/>
          </a:stretch>
        </p:blipFill>
        <p:spPr>
          <a:xfrm>
            <a:off x="467360" y="1196975"/>
            <a:ext cx="5903595" cy="38220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APP FLOW</a:t>
            </a:r>
            <a:br>
              <a:rPr lang="en-IN" altLang="en-US"/>
            </a:b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470" y="4848860"/>
            <a:ext cx="7705725" cy="1278255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IN" altLang="en-US"/>
              <a:t>4.</a:t>
            </a:r>
            <a:r>
              <a:rPr lang="en-US"/>
              <a:t>SharePoint returns the page with an iFrame for the App Part, including the content token as</a:t>
            </a:r>
            <a:endParaRPr lang="en-US"/>
          </a:p>
          <a:p>
            <a:pPr marL="0" indent="0">
              <a:buNone/>
            </a:pPr>
            <a:r>
              <a:rPr lang="en-US"/>
              <a:t>a query string parameter on the URL for the iFrame source.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rcRect l="18134" t="43988" r="35763"/>
          <a:stretch>
            <a:fillRect/>
          </a:stretch>
        </p:blipFill>
        <p:spPr>
          <a:xfrm>
            <a:off x="467360" y="1196975"/>
            <a:ext cx="5903595" cy="38220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APP FLOW</a:t>
            </a:r>
            <a:br>
              <a:rPr lang="en-IN" altLang="en-US"/>
            </a:b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470" y="4848860"/>
            <a:ext cx="7705725" cy="127825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IN" altLang="en-US"/>
              <a:t>5.</a:t>
            </a:r>
            <a:endParaRPr lang="en-IN" altLang="en-US"/>
          </a:p>
          <a:p>
            <a:pPr marL="0" indent="0">
              <a:buNone/>
            </a:pPr>
            <a:r>
              <a:rPr lang="en-US"/>
              <a:t>The browser renders the page and iFrame, and a request to the remote app is made to render the App Part iFrame contents. The context token is passed on the URL..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rcRect l="18134" t="43988" r="35763"/>
          <a:stretch>
            <a:fillRect/>
          </a:stretch>
        </p:blipFill>
        <p:spPr>
          <a:xfrm>
            <a:off x="467360" y="1196975"/>
            <a:ext cx="5903595" cy="38220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APP FLOW</a:t>
            </a:r>
            <a:br>
              <a:rPr lang="en-IN" altLang="en-US"/>
            </a:b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470" y="4848860"/>
            <a:ext cx="7705725" cy="1278255"/>
          </a:xfrm>
        </p:spPr>
        <p:txBody>
          <a:bodyPr>
            <a:normAutofit fontScale="40000"/>
          </a:bodyPr>
          <a:p>
            <a:pPr marL="0" indent="0">
              <a:buNone/>
            </a:pPr>
            <a:r>
              <a:rPr lang="en-IN" altLang="en-US"/>
              <a:t>5.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6.</a:t>
            </a:r>
            <a:r>
              <a:rPr lang="en-US"/>
              <a:t>The app code validates the content token to ensure its authenticity using a shared secret that</a:t>
            </a:r>
            <a:endParaRPr lang="en-US"/>
          </a:p>
          <a:p>
            <a:pPr marL="0" indent="0">
              <a:buNone/>
            </a:pPr>
            <a:r>
              <a:rPr lang="en-US"/>
              <a:t>only the app and SharePoint/ACS know. The app then uses the refresh token to request an</a:t>
            </a:r>
            <a:endParaRPr lang="en-US"/>
          </a:p>
          <a:p>
            <a:pPr marL="0" indent="0">
              <a:buNone/>
            </a:pPr>
            <a:r>
              <a:rPr lang="en-US"/>
              <a:t>access token from ACS.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rcRect l="18134" t="43988" r="35763"/>
          <a:stretch>
            <a:fillRect/>
          </a:stretch>
        </p:blipFill>
        <p:spPr>
          <a:xfrm>
            <a:off x="467360" y="1196975"/>
            <a:ext cx="5903595" cy="38220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APP FLOW</a:t>
            </a:r>
            <a:br>
              <a:rPr lang="en-IN" altLang="en-US"/>
            </a:b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470" y="4848860"/>
            <a:ext cx="7705725" cy="1278255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en-IN" altLang="en-US"/>
              <a:t>5.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7.</a:t>
            </a:r>
            <a:r>
              <a:rPr lang="en-US"/>
              <a:t>ACS returns an access token. These can be cached and used multiple times. The expiry time</a:t>
            </a:r>
            <a:endParaRPr lang="en-US"/>
          </a:p>
          <a:p>
            <a:pPr marL="0" indent="0">
              <a:buNone/>
            </a:pPr>
            <a:r>
              <a:rPr lang="en-US"/>
              <a:t>is provided in the token so the app knows when to request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rcRect l="18134" t="43988" r="35763"/>
          <a:stretch>
            <a:fillRect/>
          </a:stretch>
        </p:blipFill>
        <p:spPr>
          <a:xfrm>
            <a:off x="467360" y="1196975"/>
            <a:ext cx="5903595" cy="38220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APP FLOW</a:t>
            </a:r>
            <a:br>
              <a:rPr lang="en-IN" altLang="en-US"/>
            </a:b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470" y="4848860"/>
            <a:ext cx="7705725" cy="1278255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en-IN" altLang="en-US"/>
              <a:t>5.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8.</a:t>
            </a:r>
            <a:r>
              <a:rPr lang="en-US"/>
              <a:t>ACS returns an access token. These can be cached and used multiple times. The expiry time</a:t>
            </a:r>
            <a:endParaRPr lang="en-US"/>
          </a:p>
          <a:p>
            <a:pPr marL="0" indent="0">
              <a:buNone/>
            </a:pPr>
            <a:r>
              <a:rPr lang="en-US"/>
              <a:t>is provided in the token so the app knows when to request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rcRect l="18134" t="43988" r="35763"/>
          <a:stretch>
            <a:fillRect/>
          </a:stretch>
        </p:blipFill>
        <p:spPr>
          <a:xfrm>
            <a:off x="467360" y="1196975"/>
            <a:ext cx="5903595" cy="38220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APP FLOW</a:t>
            </a:r>
            <a:br>
              <a:rPr lang="en-IN" altLang="en-US"/>
            </a:b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470" y="4848860"/>
            <a:ext cx="7705725" cy="127825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IN" altLang="en-US"/>
              <a:t>5.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9.</a:t>
            </a:r>
            <a:r>
              <a:rPr lang="en-US"/>
              <a:t>The SharePoint API call returns the data requested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rcRect l="18134" t="43988" r="35763"/>
          <a:stretch>
            <a:fillRect/>
          </a:stretch>
        </p:blipFill>
        <p:spPr>
          <a:xfrm>
            <a:off x="467360" y="1196975"/>
            <a:ext cx="5903595" cy="38220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Target audience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.NET Developer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APP FLOW</a:t>
            </a:r>
            <a:br>
              <a:rPr lang="en-IN" altLang="en-US"/>
            </a:b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470" y="4848860"/>
            <a:ext cx="7705725" cy="127825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IN" altLang="en-US"/>
              <a:t>5.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10.</a:t>
            </a:r>
            <a:r>
              <a:rPr lang="en-US"/>
              <a:t>The app renders the page content and the result is returned.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rcRect l="18134" t="43988" r="35763"/>
          <a:stretch>
            <a:fillRect/>
          </a:stretch>
        </p:blipFill>
        <p:spPr>
          <a:xfrm>
            <a:off x="467360" y="1196975"/>
            <a:ext cx="5903595" cy="38220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1"/>
              </a:rPr>
              <a:t>https://en.wikipedia.org/wiki/SharePoint#Intranet_.26_Corporate_Social_Network</a:t>
            </a:r>
            <a:endParaRPr lang="en-IN" dirty="0" smtClean="0"/>
          </a:p>
          <a:p>
            <a:r>
              <a:rPr lang="en-IN" dirty="0" smtClean="0"/>
              <a:t>Microsoft Virtual Academy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Target content to specific audience.</a:t>
            </a:r>
            <a:endParaRPr lang="en-IN" dirty="0" smtClean="0"/>
          </a:p>
          <a:p>
            <a:r>
              <a:rPr lang="en-IN" dirty="0"/>
              <a:t>Understanding App Authentication in Provider Hosted App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Authentication – Who can access data?</a:t>
            </a:r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27499" y="2709168"/>
          <a:ext cx="19913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54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App ID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App Secret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dirty="0"/>
                        <a:t>Context Token(App Launch)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dirty="0"/>
                        <a:t>Access Token(Access SharePoint API)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app manifest-static(not dynamic)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&lt;AppPermissionRequests&gt;</a:t>
            </a:r>
            <a:endParaRPr lang="en-IN" dirty="0"/>
          </a:p>
          <a:p>
            <a:r>
              <a:rPr lang="en-IN" dirty="0"/>
              <a:t>&lt;AppPermissionRequest Scope="http://sharepoint/content/sitecollection/web"</a:t>
            </a:r>
            <a:endParaRPr lang="en-IN" dirty="0"/>
          </a:p>
          <a:p>
            <a:r>
              <a:rPr lang="en-IN" dirty="0"/>
              <a:t>Right="FullControl" /&gt;</a:t>
            </a:r>
            <a:endParaRPr lang="en-IN" dirty="0"/>
          </a:p>
          <a:p>
            <a:r>
              <a:rPr lang="en-IN" dirty="0"/>
              <a:t>&lt;/AppPermissionRequests&gt;</a:t>
            </a:r>
            <a:endParaRPr lang="en-IN" dirty="0"/>
          </a:p>
          <a:p>
            <a:r>
              <a:rPr lang="en-IN" dirty="0"/>
              <a:t>Two pieces of information are needed in a permissions request:</a:t>
            </a:r>
            <a:endParaRPr lang="en-IN" dirty="0"/>
          </a:p>
          <a:p>
            <a:r>
              <a:rPr lang="en-IN" dirty="0"/>
              <a:t>➤ Scope</a:t>
            </a:r>
            <a:endParaRPr lang="en-IN" dirty="0"/>
          </a:p>
          <a:p>
            <a:r>
              <a:rPr lang="en-IN" dirty="0"/>
              <a:t>➤ Right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app manifest-static(not dynamic)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r>
              <a:rPr lang="en-IN" dirty="0"/>
              <a:t>The scope defi nes what component the permission request is for. It is not a URL although it looks</a:t>
            </a:r>
            <a:endParaRPr lang="en-IN" dirty="0"/>
          </a:p>
          <a:p>
            <a:r>
              <a:rPr lang="en-IN" dirty="0"/>
              <a:t>like one. These components (also referred to as a permissions provider) are from a defi ned list. They</a:t>
            </a:r>
            <a:endParaRPr lang="en-IN" dirty="0"/>
          </a:p>
          <a:p>
            <a:r>
              <a:rPr lang="en-IN" dirty="0"/>
              <a:t>cover various aspects of SharePoint such as sites, lists, and libraries. Some example scopes include</a:t>
            </a:r>
            <a:endParaRPr lang="en-IN" dirty="0"/>
          </a:p>
          <a:p>
            <a:r>
              <a:rPr lang="en-IN" dirty="0"/>
              <a:t>the following:</a:t>
            </a:r>
            <a:endParaRPr lang="en-IN" dirty="0"/>
          </a:p>
          <a:p>
            <a:r>
              <a:rPr lang="en-IN" dirty="0"/>
              <a:t>➤ http://sharepoint/search</a:t>
            </a:r>
            <a:endParaRPr lang="en-IN" dirty="0"/>
          </a:p>
          <a:p>
            <a:r>
              <a:rPr lang="en-IN" dirty="0"/>
              <a:t>➤ http://sharepoint/content/sitecollection/web</a:t>
            </a:r>
            <a:endParaRPr lang="en-IN" dirty="0"/>
          </a:p>
          <a:p>
            <a:r>
              <a:rPr lang="en-IN" dirty="0"/>
              <a:t>➤ http://sharepoint/content/sitecollection/web/list</a:t>
            </a:r>
            <a:endParaRPr lang="en-IN" dirty="0"/>
          </a:p>
          <a:p>
            <a:r>
              <a:rPr lang="en-IN" dirty="0"/>
              <a:t>➤ http://sharepoint/projectserver</a:t>
            </a:r>
            <a:endParaRPr lang="en-IN" dirty="0"/>
          </a:p>
          <a:p>
            <a:r>
              <a:rPr lang="en-IN" dirty="0"/>
              <a:t>➤ http://sharepoint/social/microfeed</a:t>
            </a:r>
            <a:endParaRPr lang="en-IN" dirty="0"/>
          </a:p>
          <a:p>
            <a:r>
              <a:rPr lang="en-IN" dirty="0"/>
              <a:t>➤ http://sharepoint/taxonomy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dynamic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TokenHelper.GetAuthorizationUrl(sharePointSiteUrl.ToString(),</a:t>
            </a:r>
            <a:endParaRPr lang="en-IN" dirty="0" smtClean="0"/>
          </a:p>
          <a:p>
            <a:r>
              <a:rPr lang="en-IN" dirty="0" smtClean="0"/>
              <a:t>"Web.Read List.Write",</a:t>
            </a:r>
            <a:endParaRPr lang="en-IN" dirty="0" smtClean="0"/>
          </a:p>
          <a:p>
            <a:r>
              <a:rPr lang="en-IN" dirty="0" smtClean="0"/>
              <a:t>"https://myapp.com/RedirectAccept.aspx"));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information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i="1" dirty="0" smtClean="0">
                <a:hlinkClick r:id="rId1"/>
              </a:rPr>
              <a:t>http://[sitecol]/_catalogs/users/simple.aspx</a:t>
            </a:r>
            <a:endParaRPr lang="en-IN" i="1" dirty="0" smtClean="0"/>
          </a:p>
          <a:p>
            <a:r>
              <a:rPr lang="en-IN" i="1" dirty="0" smtClean="0"/>
              <a:t>Login names and display names of list</a:t>
            </a:r>
            <a:endParaRPr lang="en-IN" i="1" dirty="0" smtClean="0"/>
          </a:p>
          <a:p>
            <a:r>
              <a:rPr lang="en-IN" i="1" dirty="0" smtClean="0"/>
              <a:t>Access to site collection administrators.</a:t>
            </a:r>
            <a:endParaRPr lang="en-IN" i="1" dirty="0" smtClean="0"/>
          </a:p>
          <a:p>
            <a:r>
              <a:rPr lang="en-IN" i="1" dirty="0" smtClean="0"/>
              <a:t>Updated through Active Directory/manually through User Profile Synchronization.</a:t>
            </a:r>
            <a:endParaRPr lang="en-IN" i="1" dirty="0" smtClean="0"/>
          </a:p>
          <a:p>
            <a:r>
              <a:rPr lang="en-IN" i="1" dirty="0" smtClean="0"/>
              <a:t>On Premises – updated every night</a:t>
            </a:r>
            <a:endParaRPr lang="en-IN" i="1" dirty="0" smtClean="0"/>
          </a:p>
          <a:p>
            <a:r>
              <a:rPr lang="en-IN" i="1" dirty="0" smtClean="0"/>
              <a:t>Online – Only on weekends Saturdays.</a:t>
            </a:r>
            <a:endParaRPr lang="en-IN" i="1" dirty="0" smtClean="0"/>
          </a:p>
          <a:p>
            <a:r>
              <a:rPr lang="en-IN" i="1" dirty="0" err="1" smtClean="0"/>
              <a:t>SPSecurity.RunWithElevatedPrivileges</a:t>
            </a:r>
            <a:r>
              <a:rPr lang="en-IN" i="1" dirty="0" smtClean="0"/>
              <a:t>- Escalate the privilege.</a:t>
            </a:r>
            <a:r>
              <a:rPr lang="en-IN" dirty="0" smtClean="0"/>
              <a:t> </a:t>
            </a:r>
            <a:r>
              <a:rPr lang="en-IN" dirty="0" err="1" smtClean="0"/>
              <a:t>SPSecurity.RunWithElevatedPrivileges</a:t>
            </a:r>
            <a:r>
              <a:rPr lang="en-IN" smtClean="0"/>
              <a:t>(delegate{ // Code runs as the SHAREPOINT\SYSTEM user});</a:t>
            </a:r>
            <a:endParaRPr lang="en-IN" i="1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policy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755576" y="2132856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467544" y="2852936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User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3563888" y="2132856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2843808" y="2852936"/>
            <a:ext cx="223224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App+User</a:t>
            </a:r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6228184" y="2132856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5651867" y="2852936"/>
            <a:ext cx="201622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 only</a:t>
            </a:r>
            <a:endParaRPr lang="en-IN" dirty="0" smtClean="0"/>
          </a:p>
        </p:txBody>
      </p:sp>
      <p:sp>
        <p:nvSpPr>
          <p:cNvPr id="19" name="Cloud 18"/>
          <p:cNvSpPr/>
          <p:nvPr/>
        </p:nvSpPr>
        <p:spPr>
          <a:xfrm>
            <a:off x="0" y="4149080"/>
            <a:ext cx="2448272" cy="19442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needs access to the list</a:t>
            </a:r>
            <a:endParaRPr lang="en-IN" dirty="0"/>
          </a:p>
        </p:txBody>
      </p:sp>
      <p:sp>
        <p:nvSpPr>
          <p:cNvPr id="22" name="Cloud 21"/>
          <p:cNvSpPr/>
          <p:nvPr/>
        </p:nvSpPr>
        <p:spPr>
          <a:xfrm>
            <a:off x="5364088" y="4437112"/>
            <a:ext cx="2592288" cy="14401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Similar to Elevated Priveliges</a:t>
            </a:r>
            <a:endParaRPr lang="en-IN" dirty="0"/>
          </a:p>
        </p:txBody>
      </p:sp>
      <p:sp>
        <p:nvSpPr>
          <p:cNvPr id="23" name="Cloud 22"/>
          <p:cNvSpPr/>
          <p:nvPr/>
        </p:nvSpPr>
        <p:spPr>
          <a:xfrm>
            <a:off x="2771800" y="4293096"/>
            <a:ext cx="2448272" cy="2016224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If User does not have access to list, no access</a:t>
            </a:r>
            <a:endParaRPr lang="en-IN" dirty="0"/>
          </a:p>
        </p:txBody>
      </p:sp>
    </p:spTree>
  </p:cSld>
  <p:clrMapOvr>
    <a:masterClrMapping/>
  </p:clrMapOvr>
  <p:transition advTm="14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3658</Words>
  <Application>WPS Presentation</Application>
  <PresentationFormat>On-screen Show (4:3)</PresentationFormat>
  <Paragraphs>149</Paragraphs>
  <Slides>21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Opulent</vt:lpstr>
      <vt:lpstr>SharePoint</vt:lpstr>
      <vt:lpstr>Target audience</vt:lpstr>
      <vt:lpstr>why</vt:lpstr>
      <vt:lpstr>introduction</vt:lpstr>
      <vt:lpstr>app manifest-static(not dynamic)</vt:lpstr>
      <vt:lpstr>introduction</vt:lpstr>
      <vt:lpstr>introduction</vt:lpstr>
      <vt:lpstr>User information list</vt:lpstr>
      <vt:lpstr>OBJECT MODEL-SPpRINCIPAL</vt:lpstr>
      <vt:lpstr>CODE</vt:lpstr>
      <vt:lpstr>PowerPoint 演示文稿</vt:lpstr>
      <vt:lpstr>APP FLOW </vt:lpstr>
      <vt:lpstr>APP FLOW </vt:lpstr>
      <vt:lpstr>APP FLOW </vt:lpstr>
      <vt:lpstr>APP FLOW </vt:lpstr>
      <vt:lpstr>APP FLOW </vt:lpstr>
      <vt:lpstr>APP FLOW </vt:lpstr>
      <vt:lpstr>APP FLOW </vt:lpstr>
      <vt:lpstr>APP FLOW </vt:lpstr>
      <vt:lpstr>APP FLOW 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</dc:title>
  <dc:creator>Easwari Geetam</dc:creator>
  <cp:lastModifiedBy>Easwari</cp:lastModifiedBy>
  <cp:revision>58</cp:revision>
  <dcterms:created xsi:type="dcterms:W3CDTF">2015-12-14T21:42:00Z</dcterms:created>
  <dcterms:modified xsi:type="dcterms:W3CDTF">2016-09-21T07:53:38Z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1033-10.1.0.5657</vt:lpwstr>
  </property>
</Properties>
</file>