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60" r:id="rId4"/>
    <p:sldId id="273" r:id="rId5"/>
    <p:sldId id="274" r:id="rId6"/>
    <p:sldId id="275" r:id="rId7"/>
    <p:sldId id="270" r:id="rId8"/>
    <p:sldId id="271" r:id="rId9"/>
    <p:sldId id="264" r:id="rId10"/>
    <p:sldId id="265" r:id="rId11"/>
    <p:sldId id="272" r:id="rId12"/>
    <p:sldId id="266" r:id="rId13"/>
    <p:sldId id="276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4070F-16B4-4122-B402-C1D6415ACA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3FF691-5B53-48DC-BD38-6A4848141B3C}">
      <dgm:prSet phldrT="[Text]"/>
      <dgm:spPr/>
      <dgm:t>
        <a:bodyPr/>
        <a:lstStyle/>
        <a:p>
          <a:r>
            <a:rPr lang="en-IN" dirty="0" smtClean="0"/>
            <a:t>Manifest.xml</a:t>
          </a:r>
          <a:endParaRPr lang="en-IN" dirty="0"/>
        </a:p>
      </dgm:t>
    </dgm:pt>
    <dgm:pt modelId="{B62B579C-3F25-476C-9ED7-CC3AFC16CC64}" type="parTrans" cxnId="{4035798E-2CA2-4CAB-A34E-405492160D16}">
      <dgm:prSet/>
      <dgm:spPr/>
      <dgm:t>
        <a:bodyPr/>
        <a:lstStyle/>
        <a:p>
          <a:endParaRPr lang="en-IN"/>
        </a:p>
      </dgm:t>
    </dgm:pt>
    <dgm:pt modelId="{67D2DF55-E1EF-483B-922F-6CC8490E11BA}" type="sibTrans" cxnId="{4035798E-2CA2-4CAB-A34E-405492160D16}">
      <dgm:prSet/>
      <dgm:spPr/>
      <dgm:t>
        <a:bodyPr/>
        <a:lstStyle/>
        <a:p>
          <a:endParaRPr lang="en-IN"/>
        </a:p>
      </dgm:t>
    </dgm:pt>
    <dgm:pt modelId="{3DB81EEB-6802-44A1-B5C9-A2C6DC010164}">
      <dgm:prSet phldrT="[Text]"/>
      <dgm:spPr/>
      <dgm:t>
        <a:bodyPr/>
        <a:lstStyle/>
        <a:p>
          <a:r>
            <a:rPr lang="en-IN" dirty="0" smtClean="0"/>
            <a:t>WSP</a:t>
          </a:r>
          <a:endParaRPr lang="en-IN" dirty="0"/>
        </a:p>
      </dgm:t>
    </dgm:pt>
    <dgm:pt modelId="{AD0E5064-D292-4FC6-BADB-6E32BD2E18ED}" type="parTrans" cxnId="{E8A06F90-1999-44B7-84AC-B69C2D567162}">
      <dgm:prSet/>
      <dgm:spPr/>
      <dgm:t>
        <a:bodyPr/>
        <a:lstStyle/>
        <a:p>
          <a:endParaRPr lang="en-IN"/>
        </a:p>
      </dgm:t>
    </dgm:pt>
    <dgm:pt modelId="{23FB334B-0455-4DD2-A10D-4C9E0B0EC664}" type="sibTrans" cxnId="{E8A06F90-1999-44B7-84AC-B69C2D567162}">
      <dgm:prSet/>
      <dgm:spPr/>
      <dgm:t>
        <a:bodyPr/>
        <a:lstStyle/>
        <a:p>
          <a:endParaRPr lang="en-IN"/>
        </a:p>
      </dgm:t>
    </dgm:pt>
    <dgm:pt modelId="{3E3A1B47-270D-40A4-9B21-6A2A019FC300}">
      <dgm:prSet phldrT="[Text]"/>
      <dgm:spPr/>
      <dgm:t>
        <a:bodyPr/>
        <a:lstStyle/>
        <a:p>
          <a:r>
            <a:rPr lang="en-IN" dirty="0" smtClean="0"/>
            <a:t>Files(Images)</a:t>
          </a:r>
          <a:endParaRPr lang="en-IN" dirty="0"/>
        </a:p>
      </dgm:t>
    </dgm:pt>
    <dgm:pt modelId="{C90802FB-483B-4E01-B475-7700E65ACE27}" type="parTrans" cxnId="{F495A264-4181-4DAF-9616-053B2591D36A}">
      <dgm:prSet/>
      <dgm:spPr/>
      <dgm:t>
        <a:bodyPr/>
        <a:lstStyle/>
        <a:p>
          <a:endParaRPr lang="en-IN"/>
        </a:p>
      </dgm:t>
    </dgm:pt>
    <dgm:pt modelId="{C223C053-BBC5-4FE5-8401-7DA95D34F094}" type="sibTrans" cxnId="{F495A264-4181-4DAF-9616-053B2591D36A}">
      <dgm:prSet/>
      <dgm:spPr/>
      <dgm:t>
        <a:bodyPr/>
        <a:lstStyle/>
        <a:p>
          <a:endParaRPr lang="en-IN"/>
        </a:p>
      </dgm:t>
    </dgm:pt>
    <dgm:pt modelId="{D3FA3B5F-E207-4F97-9E4B-EF781CDD97C7}" type="pres">
      <dgm:prSet presAssocID="{0024070F-16B4-4122-B402-C1D6415ACA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BF6EC9-50B3-4812-B827-E8914BE9C846}" type="pres">
      <dgm:prSet presAssocID="{433FF691-5B53-48DC-BD38-6A4848141B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C9E4F9-C5DD-4197-BACE-CECC29C65355}" type="pres">
      <dgm:prSet presAssocID="{67D2DF55-E1EF-483B-922F-6CC8490E11BA}" presName="spacer" presStyleCnt="0"/>
      <dgm:spPr/>
    </dgm:pt>
    <dgm:pt modelId="{E14C43C9-C09F-480A-B99B-63CEAB430C12}" type="pres">
      <dgm:prSet presAssocID="{3DB81EEB-6802-44A1-B5C9-A2C6DC0101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B4B03B-2102-4ABE-959F-11FF90074329}" type="pres">
      <dgm:prSet presAssocID="{23FB334B-0455-4DD2-A10D-4C9E0B0EC664}" presName="spacer" presStyleCnt="0"/>
      <dgm:spPr/>
    </dgm:pt>
    <dgm:pt modelId="{C753552A-40F8-43FC-93D0-C752252ACDF5}" type="pres">
      <dgm:prSet presAssocID="{3E3A1B47-270D-40A4-9B21-6A2A019FC3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EADA09-7196-4E3D-9196-8AA8A3EAF97D}" type="presOf" srcId="{0024070F-16B4-4122-B402-C1D6415ACAEA}" destId="{D3FA3B5F-E207-4F97-9E4B-EF781CDD97C7}" srcOrd="0" destOrd="0" presId="urn:microsoft.com/office/officeart/2005/8/layout/vList2"/>
    <dgm:cxn modelId="{F495A264-4181-4DAF-9616-053B2591D36A}" srcId="{0024070F-16B4-4122-B402-C1D6415ACAEA}" destId="{3E3A1B47-270D-40A4-9B21-6A2A019FC300}" srcOrd="2" destOrd="0" parTransId="{C90802FB-483B-4E01-B475-7700E65ACE27}" sibTransId="{C223C053-BBC5-4FE5-8401-7DA95D34F094}"/>
    <dgm:cxn modelId="{907D00DE-A30B-48A1-B34C-AFC3D8FB4D82}" type="presOf" srcId="{3E3A1B47-270D-40A4-9B21-6A2A019FC300}" destId="{C753552A-40F8-43FC-93D0-C752252ACDF5}" srcOrd="0" destOrd="0" presId="urn:microsoft.com/office/officeart/2005/8/layout/vList2"/>
    <dgm:cxn modelId="{E8A06F90-1999-44B7-84AC-B69C2D567162}" srcId="{0024070F-16B4-4122-B402-C1D6415ACAEA}" destId="{3DB81EEB-6802-44A1-B5C9-A2C6DC010164}" srcOrd="1" destOrd="0" parTransId="{AD0E5064-D292-4FC6-BADB-6E32BD2E18ED}" sibTransId="{23FB334B-0455-4DD2-A10D-4C9E0B0EC664}"/>
    <dgm:cxn modelId="{4035798E-2CA2-4CAB-A34E-405492160D16}" srcId="{0024070F-16B4-4122-B402-C1D6415ACAEA}" destId="{433FF691-5B53-48DC-BD38-6A4848141B3C}" srcOrd="0" destOrd="0" parTransId="{B62B579C-3F25-476C-9ED7-CC3AFC16CC64}" sibTransId="{67D2DF55-E1EF-483B-922F-6CC8490E11BA}"/>
    <dgm:cxn modelId="{92FD37D7-6E64-4E92-AD44-BC0A0E8C0C06}" type="presOf" srcId="{3DB81EEB-6802-44A1-B5C9-A2C6DC010164}" destId="{E14C43C9-C09F-480A-B99B-63CEAB430C12}" srcOrd="0" destOrd="0" presId="urn:microsoft.com/office/officeart/2005/8/layout/vList2"/>
    <dgm:cxn modelId="{3D8341C6-584F-4E9E-AF80-462A399EDD08}" type="presOf" srcId="{433FF691-5B53-48DC-BD38-6A4848141B3C}" destId="{84BF6EC9-50B3-4812-B827-E8914BE9C846}" srcOrd="0" destOrd="0" presId="urn:microsoft.com/office/officeart/2005/8/layout/vList2"/>
    <dgm:cxn modelId="{8BBBEE3E-88E7-45C1-BA2A-2ECB06E2D14D}" type="presParOf" srcId="{D3FA3B5F-E207-4F97-9E4B-EF781CDD97C7}" destId="{84BF6EC9-50B3-4812-B827-E8914BE9C846}" srcOrd="0" destOrd="0" presId="urn:microsoft.com/office/officeart/2005/8/layout/vList2"/>
    <dgm:cxn modelId="{239663B1-99B6-44A7-9EB5-71BE019D3CA7}" type="presParOf" srcId="{D3FA3B5F-E207-4F97-9E4B-EF781CDD97C7}" destId="{49C9E4F9-C5DD-4197-BACE-CECC29C65355}" srcOrd="1" destOrd="0" presId="urn:microsoft.com/office/officeart/2005/8/layout/vList2"/>
    <dgm:cxn modelId="{407F8865-C797-44A4-A2DC-400B1CF8453C}" type="presParOf" srcId="{D3FA3B5F-E207-4F97-9E4B-EF781CDD97C7}" destId="{E14C43C9-C09F-480A-B99B-63CEAB430C12}" srcOrd="2" destOrd="0" presId="urn:microsoft.com/office/officeart/2005/8/layout/vList2"/>
    <dgm:cxn modelId="{71C4EBD9-A628-4C26-89DE-168469F68B24}" type="presParOf" srcId="{D3FA3B5F-E207-4F97-9E4B-EF781CDD97C7}" destId="{9BB4B03B-2102-4ABE-959F-11FF90074329}" srcOrd="3" destOrd="0" presId="urn:microsoft.com/office/officeart/2005/8/layout/vList2"/>
    <dgm:cxn modelId="{58E14CBE-685B-481B-85CD-B4587D33D0F8}" type="presParOf" srcId="{D3FA3B5F-E207-4F97-9E4B-EF781CDD97C7}" destId="{C753552A-40F8-43FC-93D0-C752252ACD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69327-F465-475C-967D-E80FCA71FABC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BC63A4-7A56-4983-91B7-BF59744C1818}">
      <dgm:prSet phldrT="[Text]"/>
      <dgm:spPr/>
      <dgm:t>
        <a:bodyPr/>
        <a:lstStyle/>
        <a:p>
          <a:r>
            <a:rPr lang="en-IN" dirty="0" smtClean="0"/>
            <a:t>SHAREPOINT HOSTED</a:t>
          </a:r>
          <a:endParaRPr lang="en-IN" dirty="0"/>
        </a:p>
      </dgm:t>
    </dgm:pt>
    <dgm:pt modelId="{7B9378D4-5065-4D6E-9CAC-3104D2D792E7}" type="parTrans" cxnId="{83FF757D-51AE-4986-8251-FF867228574C}">
      <dgm:prSet/>
      <dgm:spPr/>
      <dgm:t>
        <a:bodyPr/>
        <a:lstStyle/>
        <a:p>
          <a:endParaRPr lang="en-IN"/>
        </a:p>
      </dgm:t>
    </dgm:pt>
    <dgm:pt modelId="{6B224643-EBFF-4B18-BC05-069A6DFF9362}" type="sibTrans" cxnId="{83FF757D-51AE-4986-8251-FF867228574C}">
      <dgm:prSet/>
      <dgm:spPr/>
      <dgm:t>
        <a:bodyPr/>
        <a:lstStyle/>
        <a:p>
          <a:endParaRPr lang="en-IN"/>
        </a:p>
      </dgm:t>
    </dgm:pt>
    <dgm:pt modelId="{933ED8CC-71B3-4086-ABC8-893CA31E9AD4}">
      <dgm:prSet phldrT="[Text]"/>
      <dgm:spPr/>
      <dgm:t>
        <a:bodyPr/>
        <a:lstStyle/>
        <a:p>
          <a:r>
            <a:rPr lang="en-IN" dirty="0" smtClean="0"/>
            <a:t>SHAREPOINT HOSTED</a:t>
          </a:r>
          <a:endParaRPr lang="en-IN" dirty="0"/>
        </a:p>
      </dgm:t>
    </dgm:pt>
    <dgm:pt modelId="{10EC6DDF-AB46-46D5-B1F5-B49B452EAB7C}" type="parTrans" cxnId="{3D1A576A-934C-4155-B573-B6987DE7C207}">
      <dgm:prSet/>
      <dgm:spPr/>
      <dgm:t>
        <a:bodyPr/>
        <a:lstStyle/>
        <a:p>
          <a:endParaRPr lang="en-IN"/>
        </a:p>
      </dgm:t>
    </dgm:pt>
    <dgm:pt modelId="{3D2DEFB2-0756-47FC-A559-BA1761BA0FF8}" type="sibTrans" cxnId="{3D1A576A-934C-4155-B573-B6987DE7C207}">
      <dgm:prSet/>
      <dgm:spPr/>
      <dgm:t>
        <a:bodyPr/>
        <a:lstStyle/>
        <a:p>
          <a:endParaRPr lang="en-IN"/>
        </a:p>
      </dgm:t>
    </dgm:pt>
    <dgm:pt modelId="{AE50C04F-B1AC-438B-85BF-91D28A6EB8E8}">
      <dgm:prSet phldrT="[Text]"/>
      <dgm:spPr/>
      <dgm:t>
        <a:bodyPr/>
        <a:lstStyle/>
        <a:p>
          <a:r>
            <a:rPr lang="en-IN" dirty="0" smtClean="0"/>
            <a:t>CLOUD HOSTED</a:t>
          </a:r>
          <a:endParaRPr lang="en-IN" dirty="0"/>
        </a:p>
      </dgm:t>
    </dgm:pt>
    <dgm:pt modelId="{56467993-AF38-4F6C-8DA3-C4C5B4721ED6}" type="parTrans" cxnId="{24182A3D-3CF2-4592-A016-24F6D15F227B}">
      <dgm:prSet/>
      <dgm:spPr/>
      <dgm:t>
        <a:bodyPr/>
        <a:lstStyle/>
        <a:p>
          <a:endParaRPr lang="en-IN"/>
        </a:p>
      </dgm:t>
    </dgm:pt>
    <dgm:pt modelId="{98B4D46E-C524-40FA-9AE7-0F4EFBD6AE1E}" type="sibTrans" cxnId="{24182A3D-3CF2-4592-A016-24F6D15F227B}">
      <dgm:prSet/>
      <dgm:spPr/>
      <dgm:t>
        <a:bodyPr/>
        <a:lstStyle/>
        <a:p>
          <a:endParaRPr lang="en-IN"/>
        </a:p>
      </dgm:t>
    </dgm:pt>
    <dgm:pt modelId="{770F84FF-407B-471B-B53C-0232BC856D39}">
      <dgm:prSet phldrT="[Text]"/>
      <dgm:spPr/>
      <dgm:t>
        <a:bodyPr/>
        <a:lstStyle/>
        <a:p>
          <a:r>
            <a:rPr lang="en-IN" dirty="0" smtClean="0"/>
            <a:t>REMOTE WEB/PROVIDER HOSTED</a:t>
          </a:r>
          <a:endParaRPr lang="en-IN" dirty="0"/>
        </a:p>
      </dgm:t>
    </dgm:pt>
    <dgm:pt modelId="{D94E6E41-5FE0-4FC2-A93A-B57A6387B803}" type="parTrans" cxnId="{FF89BC7B-A1B8-465D-B187-0435CF7C1C07}">
      <dgm:prSet/>
      <dgm:spPr/>
      <dgm:t>
        <a:bodyPr/>
        <a:lstStyle/>
        <a:p>
          <a:endParaRPr lang="en-IN"/>
        </a:p>
      </dgm:t>
    </dgm:pt>
    <dgm:pt modelId="{346AE3BF-6AE8-452A-9338-7E3EC6279E8C}" type="sibTrans" cxnId="{FF89BC7B-A1B8-465D-B187-0435CF7C1C07}">
      <dgm:prSet/>
      <dgm:spPr/>
      <dgm:t>
        <a:bodyPr/>
        <a:lstStyle/>
        <a:p>
          <a:endParaRPr lang="en-IN"/>
        </a:p>
      </dgm:t>
    </dgm:pt>
    <dgm:pt modelId="{91E8CF57-10CC-4762-9B30-A59C93FDBCB3}">
      <dgm:prSet phldrT="[Text]"/>
      <dgm:spPr/>
      <dgm:t>
        <a:bodyPr/>
        <a:lstStyle/>
        <a:p>
          <a:r>
            <a:rPr lang="en-IN" dirty="0" smtClean="0"/>
            <a:t>AUTOHOSTED(NOW DEPRECATED)</a:t>
          </a:r>
          <a:endParaRPr lang="en-IN" dirty="0"/>
        </a:p>
      </dgm:t>
    </dgm:pt>
    <dgm:pt modelId="{F90B8D7A-314F-4E6C-A787-86F18C31ED35}" type="parTrans" cxnId="{B79B9F5D-8417-4969-9B6B-8846AC68CD52}">
      <dgm:prSet/>
      <dgm:spPr/>
      <dgm:t>
        <a:bodyPr/>
        <a:lstStyle/>
        <a:p>
          <a:endParaRPr lang="en-IN"/>
        </a:p>
      </dgm:t>
    </dgm:pt>
    <dgm:pt modelId="{FB19A61A-BF03-42FD-B5AF-E8D9CDBA0FDD}" type="sibTrans" cxnId="{B79B9F5D-8417-4969-9B6B-8846AC68CD52}">
      <dgm:prSet/>
      <dgm:spPr/>
      <dgm:t>
        <a:bodyPr/>
        <a:lstStyle/>
        <a:p>
          <a:endParaRPr lang="en-IN"/>
        </a:p>
      </dgm:t>
    </dgm:pt>
    <dgm:pt modelId="{5EA80EE6-80A0-47A9-8768-160701B94D06}" type="pres">
      <dgm:prSet presAssocID="{6E469327-F465-475C-967D-E80FCA71FAB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1338191-620D-42A4-B393-4A8055F72995}" type="pres">
      <dgm:prSet presAssocID="{D9BC63A4-7A56-4983-91B7-BF59744C1818}" presName="compositeNode" presStyleCnt="0">
        <dgm:presLayoutVars>
          <dgm:bulletEnabled val="1"/>
        </dgm:presLayoutVars>
      </dgm:prSet>
      <dgm:spPr/>
    </dgm:pt>
    <dgm:pt modelId="{552DF244-66D8-4336-AB9F-98394F69C63F}" type="pres">
      <dgm:prSet presAssocID="{D9BC63A4-7A56-4983-91B7-BF59744C1818}" presName="image" presStyleLbl="fgImgPlace1" presStyleIdx="0" presStyleCnt="2"/>
      <dgm:spPr/>
    </dgm:pt>
    <dgm:pt modelId="{E56C1CD4-2476-4DB0-8086-0B4A02EC01AB}" type="pres">
      <dgm:prSet presAssocID="{D9BC63A4-7A56-4983-91B7-BF59744C1818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E91744-7A5A-4B45-BA80-6F9D25B529A4}" type="pres">
      <dgm:prSet presAssocID="{D9BC63A4-7A56-4983-91B7-BF59744C1818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91EA8F-306C-4BB9-9655-2A97EF8769DE}" type="pres">
      <dgm:prSet presAssocID="{6B224643-EBFF-4B18-BC05-069A6DFF9362}" presName="sibTrans" presStyleCnt="0"/>
      <dgm:spPr/>
    </dgm:pt>
    <dgm:pt modelId="{6D388FDB-09F6-4292-937C-97E8592CD0A0}" type="pres">
      <dgm:prSet presAssocID="{AE50C04F-B1AC-438B-85BF-91D28A6EB8E8}" presName="compositeNode" presStyleCnt="0">
        <dgm:presLayoutVars>
          <dgm:bulletEnabled val="1"/>
        </dgm:presLayoutVars>
      </dgm:prSet>
      <dgm:spPr/>
    </dgm:pt>
    <dgm:pt modelId="{5DBE4CB4-A0DB-45A4-887C-A6138E3EB9A0}" type="pres">
      <dgm:prSet presAssocID="{AE50C04F-B1AC-438B-85BF-91D28A6EB8E8}" presName="image" presStyleLbl="fgImgPlace1" presStyleIdx="1" presStyleCnt="2"/>
      <dgm:spPr/>
    </dgm:pt>
    <dgm:pt modelId="{5B551EB2-7D16-415A-83DA-E4E2A40F0B6C}" type="pres">
      <dgm:prSet presAssocID="{AE50C04F-B1AC-438B-85BF-91D28A6EB8E8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F291E8-CDAC-4498-B293-B6ECB3440760}" type="pres">
      <dgm:prSet presAssocID="{AE50C04F-B1AC-438B-85BF-91D28A6EB8E8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3CAB8F-E004-48F0-85CD-381D9E4DB8EF}" type="presOf" srcId="{D9BC63A4-7A56-4983-91B7-BF59744C1818}" destId="{4AE91744-7A5A-4B45-BA80-6F9D25B529A4}" srcOrd="0" destOrd="0" presId="urn:microsoft.com/office/officeart/2005/8/layout/hList2"/>
    <dgm:cxn modelId="{0BBD1B6F-8722-4581-92EB-B43BABF13D97}" type="presOf" srcId="{91E8CF57-10CC-4762-9B30-A59C93FDBCB3}" destId="{5B551EB2-7D16-415A-83DA-E4E2A40F0B6C}" srcOrd="0" destOrd="1" presId="urn:microsoft.com/office/officeart/2005/8/layout/hList2"/>
    <dgm:cxn modelId="{83FF757D-51AE-4986-8251-FF867228574C}" srcId="{6E469327-F465-475C-967D-E80FCA71FABC}" destId="{D9BC63A4-7A56-4983-91B7-BF59744C1818}" srcOrd="0" destOrd="0" parTransId="{7B9378D4-5065-4D6E-9CAC-3104D2D792E7}" sibTransId="{6B224643-EBFF-4B18-BC05-069A6DFF9362}"/>
    <dgm:cxn modelId="{B79B9F5D-8417-4969-9B6B-8846AC68CD52}" srcId="{AE50C04F-B1AC-438B-85BF-91D28A6EB8E8}" destId="{91E8CF57-10CC-4762-9B30-A59C93FDBCB3}" srcOrd="1" destOrd="0" parTransId="{F90B8D7A-314F-4E6C-A787-86F18C31ED35}" sibTransId="{FB19A61A-BF03-42FD-B5AF-E8D9CDBA0FDD}"/>
    <dgm:cxn modelId="{3CBE9406-0FCD-44B1-967A-1D32F7811345}" type="presOf" srcId="{933ED8CC-71B3-4086-ABC8-893CA31E9AD4}" destId="{E56C1CD4-2476-4DB0-8086-0B4A02EC01AB}" srcOrd="0" destOrd="0" presId="urn:microsoft.com/office/officeart/2005/8/layout/hList2"/>
    <dgm:cxn modelId="{F720FDE8-BD4F-467B-AADA-A554CBDDBD74}" type="presOf" srcId="{770F84FF-407B-471B-B53C-0232BC856D39}" destId="{5B551EB2-7D16-415A-83DA-E4E2A40F0B6C}" srcOrd="0" destOrd="0" presId="urn:microsoft.com/office/officeart/2005/8/layout/hList2"/>
    <dgm:cxn modelId="{3D1A576A-934C-4155-B573-B6987DE7C207}" srcId="{D9BC63A4-7A56-4983-91B7-BF59744C1818}" destId="{933ED8CC-71B3-4086-ABC8-893CA31E9AD4}" srcOrd="0" destOrd="0" parTransId="{10EC6DDF-AB46-46D5-B1F5-B49B452EAB7C}" sibTransId="{3D2DEFB2-0756-47FC-A559-BA1761BA0FF8}"/>
    <dgm:cxn modelId="{24182A3D-3CF2-4592-A016-24F6D15F227B}" srcId="{6E469327-F465-475C-967D-E80FCA71FABC}" destId="{AE50C04F-B1AC-438B-85BF-91D28A6EB8E8}" srcOrd="1" destOrd="0" parTransId="{56467993-AF38-4F6C-8DA3-C4C5B4721ED6}" sibTransId="{98B4D46E-C524-40FA-9AE7-0F4EFBD6AE1E}"/>
    <dgm:cxn modelId="{FF89BC7B-A1B8-465D-B187-0435CF7C1C07}" srcId="{AE50C04F-B1AC-438B-85BF-91D28A6EB8E8}" destId="{770F84FF-407B-471B-B53C-0232BC856D39}" srcOrd="0" destOrd="0" parTransId="{D94E6E41-5FE0-4FC2-A93A-B57A6387B803}" sibTransId="{346AE3BF-6AE8-452A-9338-7E3EC6279E8C}"/>
    <dgm:cxn modelId="{FD846C77-55B4-417B-A042-67CB4E778E56}" type="presOf" srcId="{AE50C04F-B1AC-438B-85BF-91D28A6EB8E8}" destId="{48F291E8-CDAC-4498-B293-B6ECB3440760}" srcOrd="0" destOrd="0" presId="urn:microsoft.com/office/officeart/2005/8/layout/hList2"/>
    <dgm:cxn modelId="{6B2FB592-CB00-41AE-B029-6CFDB1EB17CB}" type="presOf" srcId="{6E469327-F465-475C-967D-E80FCA71FABC}" destId="{5EA80EE6-80A0-47A9-8768-160701B94D06}" srcOrd="0" destOrd="0" presId="urn:microsoft.com/office/officeart/2005/8/layout/hList2"/>
    <dgm:cxn modelId="{ED8EBB34-A0A8-473B-8B7C-1BBCDC6022C6}" type="presParOf" srcId="{5EA80EE6-80A0-47A9-8768-160701B94D06}" destId="{E1338191-620D-42A4-B393-4A8055F72995}" srcOrd="0" destOrd="0" presId="urn:microsoft.com/office/officeart/2005/8/layout/hList2"/>
    <dgm:cxn modelId="{A9DF076F-746F-476E-9257-37D2F0E866EC}" type="presParOf" srcId="{E1338191-620D-42A4-B393-4A8055F72995}" destId="{552DF244-66D8-4336-AB9F-98394F69C63F}" srcOrd="0" destOrd="0" presId="urn:microsoft.com/office/officeart/2005/8/layout/hList2"/>
    <dgm:cxn modelId="{C02EC6AA-ADB3-4E81-A50A-C696FAEB30B2}" type="presParOf" srcId="{E1338191-620D-42A4-B393-4A8055F72995}" destId="{E56C1CD4-2476-4DB0-8086-0B4A02EC01AB}" srcOrd="1" destOrd="0" presId="urn:microsoft.com/office/officeart/2005/8/layout/hList2"/>
    <dgm:cxn modelId="{9B784127-96BA-4306-9A86-16326B7D1ADB}" type="presParOf" srcId="{E1338191-620D-42A4-B393-4A8055F72995}" destId="{4AE91744-7A5A-4B45-BA80-6F9D25B529A4}" srcOrd="2" destOrd="0" presId="urn:microsoft.com/office/officeart/2005/8/layout/hList2"/>
    <dgm:cxn modelId="{BFB42AF6-6070-4937-AD79-5A0FD39A1E5B}" type="presParOf" srcId="{5EA80EE6-80A0-47A9-8768-160701B94D06}" destId="{DF91EA8F-306C-4BB9-9655-2A97EF8769DE}" srcOrd="1" destOrd="0" presId="urn:microsoft.com/office/officeart/2005/8/layout/hList2"/>
    <dgm:cxn modelId="{1C457510-DEFB-496C-9108-214E72241D8F}" type="presParOf" srcId="{5EA80EE6-80A0-47A9-8768-160701B94D06}" destId="{6D388FDB-09F6-4292-937C-97E8592CD0A0}" srcOrd="2" destOrd="0" presId="urn:microsoft.com/office/officeart/2005/8/layout/hList2"/>
    <dgm:cxn modelId="{632FBD53-F648-4C70-BD41-83FD52913C6B}" type="presParOf" srcId="{6D388FDB-09F6-4292-937C-97E8592CD0A0}" destId="{5DBE4CB4-A0DB-45A4-887C-A6138E3EB9A0}" srcOrd="0" destOrd="0" presId="urn:microsoft.com/office/officeart/2005/8/layout/hList2"/>
    <dgm:cxn modelId="{F480C5A3-DEFE-4186-800E-D7EE0CFF878A}" type="presParOf" srcId="{6D388FDB-09F6-4292-937C-97E8592CD0A0}" destId="{5B551EB2-7D16-415A-83DA-E4E2A40F0B6C}" srcOrd="1" destOrd="0" presId="urn:microsoft.com/office/officeart/2005/8/layout/hList2"/>
    <dgm:cxn modelId="{195824DD-F571-4EB6-8D89-75C06609AFC8}" type="presParOf" srcId="{6D388FDB-09F6-4292-937C-97E8592CD0A0}" destId="{48F291E8-CDAC-4498-B293-B6ECB344076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BF6EC9-50B3-4812-B827-E8914BE9C846}">
      <dsp:nvSpPr>
        <dsp:cNvPr id="0" name=""/>
        <dsp:cNvSpPr/>
      </dsp:nvSpPr>
      <dsp:spPr>
        <a:xfrm>
          <a:off x="0" y="370776"/>
          <a:ext cx="2975992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Manifest.xml</a:t>
          </a:r>
          <a:endParaRPr lang="en-IN" sz="3500" kern="1200" dirty="0"/>
        </a:p>
      </dsp:txBody>
      <dsp:txXfrm>
        <a:off x="0" y="370776"/>
        <a:ext cx="2975992" cy="818999"/>
      </dsp:txXfrm>
    </dsp:sp>
    <dsp:sp modelId="{E14C43C9-C09F-480A-B99B-63CEAB430C12}">
      <dsp:nvSpPr>
        <dsp:cNvPr id="0" name=""/>
        <dsp:cNvSpPr/>
      </dsp:nvSpPr>
      <dsp:spPr>
        <a:xfrm>
          <a:off x="0" y="1290576"/>
          <a:ext cx="2975992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WSP</a:t>
          </a:r>
          <a:endParaRPr lang="en-IN" sz="3500" kern="1200" dirty="0"/>
        </a:p>
      </dsp:txBody>
      <dsp:txXfrm>
        <a:off x="0" y="1290576"/>
        <a:ext cx="2975992" cy="818999"/>
      </dsp:txXfrm>
    </dsp:sp>
    <dsp:sp modelId="{C753552A-40F8-43FC-93D0-C752252ACDF5}">
      <dsp:nvSpPr>
        <dsp:cNvPr id="0" name=""/>
        <dsp:cNvSpPr/>
      </dsp:nvSpPr>
      <dsp:spPr>
        <a:xfrm>
          <a:off x="0" y="2210376"/>
          <a:ext cx="2975992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Files(Images)</a:t>
          </a:r>
          <a:endParaRPr lang="en-IN" sz="3500" kern="1200" dirty="0"/>
        </a:p>
      </dsp:txBody>
      <dsp:txXfrm>
        <a:off x="0" y="2210376"/>
        <a:ext cx="2975992" cy="8189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E91744-7A5A-4B45-BA80-6F9D25B529A4}">
      <dsp:nvSpPr>
        <dsp:cNvPr id="0" name=""/>
        <dsp:cNvSpPr/>
      </dsp:nvSpPr>
      <dsp:spPr>
        <a:xfrm rot="16200000">
          <a:off x="-1574626" y="2509808"/>
          <a:ext cx="3780377" cy="5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6744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SHAREPOINT HOSTED</a:t>
          </a:r>
          <a:endParaRPr lang="en-IN" sz="2700" kern="1200" dirty="0"/>
        </a:p>
      </dsp:txBody>
      <dsp:txXfrm rot="16200000">
        <a:off x="-1574626" y="2509808"/>
        <a:ext cx="3780377" cy="540559"/>
      </dsp:txXfrm>
    </dsp:sp>
    <dsp:sp modelId="{E56C1CD4-2476-4DB0-8086-0B4A02EC01AB}">
      <dsp:nvSpPr>
        <dsp:cNvPr id="0" name=""/>
        <dsp:cNvSpPr/>
      </dsp:nvSpPr>
      <dsp:spPr>
        <a:xfrm>
          <a:off x="585842" y="889899"/>
          <a:ext cx="2692561" cy="3780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767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SHAREPOINT HOSTED</a:t>
          </a:r>
          <a:endParaRPr lang="en-IN" sz="1900" kern="1200" dirty="0"/>
        </a:p>
      </dsp:txBody>
      <dsp:txXfrm>
        <a:off x="585842" y="889899"/>
        <a:ext cx="2692561" cy="3780377"/>
      </dsp:txXfrm>
    </dsp:sp>
    <dsp:sp modelId="{552DF244-66D8-4336-AB9F-98394F69C63F}">
      <dsp:nvSpPr>
        <dsp:cNvPr id="0" name=""/>
        <dsp:cNvSpPr/>
      </dsp:nvSpPr>
      <dsp:spPr>
        <a:xfrm>
          <a:off x="45282" y="176360"/>
          <a:ext cx="1081119" cy="10811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91E8-CDAC-4498-B293-B6ECB3440760}">
      <dsp:nvSpPr>
        <dsp:cNvPr id="0" name=""/>
        <dsp:cNvSpPr/>
      </dsp:nvSpPr>
      <dsp:spPr>
        <a:xfrm rot="16200000">
          <a:off x="2340686" y="2509808"/>
          <a:ext cx="3780377" cy="5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6744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CLOUD HOSTED</a:t>
          </a:r>
          <a:endParaRPr lang="en-IN" sz="2700" kern="1200" dirty="0"/>
        </a:p>
      </dsp:txBody>
      <dsp:txXfrm rot="16200000">
        <a:off x="2340686" y="2509808"/>
        <a:ext cx="3780377" cy="540559"/>
      </dsp:txXfrm>
    </dsp:sp>
    <dsp:sp modelId="{5B551EB2-7D16-415A-83DA-E4E2A40F0B6C}">
      <dsp:nvSpPr>
        <dsp:cNvPr id="0" name=""/>
        <dsp:cNvSpPr/>
      </dsp:nvSpPr>
      <dsp:spPr>
        <a:xfrm>
          <a:off x="4501155" y="889899"/>
          <a:ext cx="2692561" cy="3780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7674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REMOTE WEB/PROVIDER HOSTED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AUTOHOSTED(NOW DEPRECATED)</a:t>
          </a:r>
          <a:endParaRPr lang="en-IN" sz="1900" kern="1200" dirty="0"/>
        </a:p>
      </dsp:txBody>
      <dsp:txXfrm>
        <a:off x="4501155" y="889899"/>
        <a:ext cx="2692561" cy="3780377"/>
      </dsp:txXfrm>
    </dsp:sp>
    <dsp:sp modelId="{5DBE4CB4-A0DB-45A4-887C-A6138E3EB9A0}">
      <dsp:nvSpPr>
        <dsp:cNvPr id="0" name=""/>
        <dsp:cNvSpPr/>
      </dsp:nvSpPr>
      <dsp:spPr>
        <a:xfrm>
          <a:off x="3960595" y="176360"/>
          <a:ext cx="1081119" cy="10811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http://bhanuprakashbysani.blogspot.in/2014/11/how-to-publish-provider-hosted-app-in.html-Publish Provider Hosted App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Scope -&gt; Web Application or All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E1DF0FE-D5E2-4523-B2C4-999F8B6D1C7D}" type="datetimeFigureOut">
              <a:rPr lang="en-IN" smtClean="0"/>
              <a:pPr/>
              <a:t>05-06-2016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FB0D23-B7B3-4659-9793-F5F4EBC08BB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fp16123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06.Apps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SHAREPOINT HOSTED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App hosted in SharePoint</a:t>
            </a:r>
          </a:p>
          <a:p>
            <a:r>
              <a:rPr lang="en-IN" dirty="0" smtClean="0"/>
              <a:t>No Server Side coding using C#</a:t>
            </a:r>
          </a:p>
          <a:p>
            <a:r>
              <a:rPr lang="en-IN" dirty="0" smtClean="0"/>
              <a:t>Only JSOM or REST API calls</a:t>
            </a:r>
          </a:p>
          <a:p>
            <a:r>
              <a:rPr lang="en-IN" dirty="0" smtClean="0"/>
              <a:t>Similar look and feel of SharePoint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3661" t="4547"/>
          <a:stretch>
            <a:fillRect/>
          </a:stretch>
        </p:blipFill>
        <p:spPr bwMode="auto">
          <a:xfrm>
            <a:off x="6444208" y="548680"/>
            <a:ext cx="3426979" cy="698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Provider/remote HOSTED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app with business logic written in a remote host/separate server</a:t>
            </a:r>
          </a:p>
          <a:p>
            <a:r>
              <a:rPr lang="en-IN" dirty="0" smtClean="0"/>
              <a:t>Allows server side coding</a:t>
            </a:r>
          </a:p>
          <a:p>
            <a:r>
              <a:rPr lang="en-IN" dirty="0" smtClean="0"/>
              <a:t> Has two parts: SharePoint and Other </a:t>
            </a:r>
            <a:r>
              <a:rPr lang="en-IN" smtClean="0"/>
              <a:t>Web Related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73326"/>
          <a:stretch>
            <a:fillRect/>
          </a:stretch>
        </p:blipFill>
        <p:spPr bwMode="auto">
          <a:xfrm>
            <a:off x="7164288" y="188640"/>
            <a:ext cx="3470598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&amp; Publish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Publish from Visual Studio/NAPA</a:t>
            </a:r>
          </a:p>
          <a:p>
            <a:r>
              <a:rPr lang="en-IN" dirty="0" smtClean="0"/>
              <a:t>ID and Secret[_appregnew.aspx]</a:t>
            </a:r>
          </a:p>
          <a:p>
            <a:r>
              <a:rPr lang="en-IN" dirty="0" smtClean="0"/>
              <a:t>Admin-&gt;Apps-&gt;App </a:t>
            </a:r>
            <a:r>
              <a:rPr lang="en-IN" dirty="0" err="1" smtClean="0"/>
              <a:t>Catalog</a:t>
            </a:r>
            <a:r>
              <a:rPr lang="en-IN" dirty="0" smtClean="0"/>
              <a:t>[Site Collection]</a:t>
            </a:r>
          </a:p>
          <a:p>
            <a:r>
              <a:rPr lang="en-IN" dirty="0" smtClean="0"/>
              <a:t>Apps for SharePoint</a:t>
            </a:r>
          </a:p>
          <a:p>
            <a:r>
              <a:rPr lang="en-IN" dirty="0" smtClean="0"/>
              <a:t>[OR]	</a:t>
            </a:r>
          </a:p>
          <a:p>
            <a:r>
              <a:rPr lang="en-IN" dirty="0" smtClean="0"/>
              <a:t>Seller Dashboard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Publishing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 Seller Account</a:t>
            </a:r>
          </a:p>
          <a:p>
            <a:r>
              <a:rPr lang="en-IN" dirty="0" smtClean="0"/>
              <a:t>Upload apps</a:t>
            </a:r>
          </a:p>
          <a:p>
            <a:pPr lvl="1"/>
            <a:r>
              <a:rPr lang="en-IN" dirty="0" err="1" smtClean="0"/>
              <a:t>Title,description,category,version,logo,screenshot</a:t>
            </a:r>
            <a:endParaRPr lang="en-IN" dirty="0" smtClean="0"/>
          </a:p>
          <a:p>
            <a:r>
              <a:rPr lang="en-IN" dirty="0" smtClean="0"/>
              <a:t>Microsoft tests and approves the code.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Rename all the Project Items to meaningful names.</a:t>
            </a:r>
          </a:p>
          <a:p>
            <a:pPr lvl="1"/>
            <a:r>
              <a:rPr lang="en-IN" dirty="0" smtClean="0"/>
              <a:t>Example: Feature1 to SharePoint Hosted App Demo</a:t>
            </a:r>
          </a:p>
          <a:p>
            <a:r>
              <a:rPr lang="en-IN" dirty="0" smtClean="0"/>
              <a:t>Always check if SharePoint out of box features can fulfil your business needs, before going for any complex coding.</a:t>
            </a:r>
          </a:p>
          <a:p>
            <a:r>
              <a:rPr lang="en-IN" dirty="0" smtClean="0"/>
              <a:t>Do the coding DEV. Test in UAT before deploying in Production.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dirty="0" smtClean="0"/>
              <a:t>Inside Microsoft SharePoint 2013 book</a:t>
            </a:r>
            <a:r>
              <a:rPr lang="en-IN" dirty="0" smtClean="0"/>
              <a:t>.</a:t>
            </a:r>
          </a:p>
          <a:p>
            <a:r>
              <a:rPr lang="en-IN" dirty="0" smtClean="0">
                <a:hlinkClick r:id="rId2"/>
              </a:rPr>
              <a:t>https://technet.microsoft.com/en-us/library/fp161231.aspx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the Apps for </a:t>
            </a:r>
            <a:r>
              <a:rPr lang="en-IN" smtClean="0"/>
              <a:t>SharePoint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Installation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Types</a:t>
            </a:r>
          </a:p>
          <a:p>
            <a:r>
              <a:rPr lang="en-IN" dirty="0" smtClean="0"/>
              <a:t>Deploy and Package</a:t>
            </a:r>
          </a:p>
          <a:p>
            <a:r>
              <a:rPr lang="en-IN" dirty="0" smtClean="0"/>
              <a:t>Best Practices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Sharepoint</a:t>
            </a:r>
            <a:r>
              <a:rPr lang="en-IN" dirty="0" smtClean="0"/>
              <a:t> APP(*.app)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FILE like </a:t>
            </a:r>
            <a:r>
              <a:rPr lang="en-IN" dirty="0" err="1" smtClean="0"/>
              <a:t>winzip</a:t>
            </a:r>
            <a:r>
              <a:rPr lang="en-IN" dirty="0" smtClean="0"/>
              <a:t>/cab which contains the </a:t>
            </a:r>
            <a:r>
              <a:rPr lang="en-IN" dirty="0" err="1" smtClean="0"/>
              <a:t>codes,images,files</a:t>
            </a:r>
            <a:r>
              <a:rPr lang="en-IN" dirty="0" smtClean="0"/>
              <a:t> to install custom Features.</a:t>
            </a:r>
          </a:p>
          <a:p>
            <a:r>
              <a:rPr lang="en-IN" dirty="0" smtClean="0"/>
              <a:t>Reusable codes written by developers for features not provided by SharePoint running outside the SharePoint environment.</a:t>
            </a:r>
          </a:p>
          <a:p>
            <a:r>
              <a:rPr lang="en-IN" dirty="0" smtClean="0"/>
              <a:t>Types-</a:t>
            </a:r>
          </a:p>
          <a:p>
            <a:pPr lvl="1"/>
            <a:r>
              <a:rPr lang="en-IN" dirty="0" err="1" smtClean="0"/>
              <a:t>Autohosted</a:t>
            </a:r>
            <a:r>
              <a:rPr lang="en-IN" dirty="0" smtClean="0"/>
              <a:t> – Office 365</a:t>
            </a:r>
          </a:p>
          <a:p>
            <a:pPr lvl="1"/>
            <a:r>
              <a:rPr lang="en-IN" dirty="0" smtClean="0"/>
              <a:t>Provider – Azure/Third Party</a:t>
            </a:r>
          </a:p>
          <a:p>
            <a:pPr lvl="1"/>
            <a:r>
              <a:rPr lang="en-IN" dirty="0" smtClean="0"/>
              <a:t>SharePoint- Fully in SharePoint.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 Contents</a:t>
            </a:r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644008" y="2060848"/>
          <a:ext cx="2975992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AppManifest.xml</a:t>
            </a:r>
          </a:p>
          <a:p>
            <a:r>
              <a:rPr lang="en-IN" dirty="0" smtClean="0"/>
              <a:t>AppIcon.png</a:t>
            </a:r>
          </a:p>
          <a:p>
            <a:r>
              <a:rPr lang="en-IN" dirty="0" smtClean="0"/>
              <a:t>App Web Solution</a:t>
            </a:r>
          </a:p>
          <a:p>
            <a:pPr lvl="1"/>
            <a:r>
              <a:rPr lang="en-IN" dirty="0" smtClean="0"/>
              <a:t>SharePoint Hosted Apps</a:t>
            </a:r>
          </a:p>
          <a:p>
            <a:pPr lvl="2"/>
            <a:r>
              <a:rPr lang="en-IN" dirty="0" err="1" smtClean="0"/>
              <a:t>WebParts,Scripts</a:t>
            </a:r>
            <a:r>
              <a:rPr lang="en-IN" dirty="0" smtClean="0"/>
              <a:t> etc</a:t>
            </a:r>
          </a:p>
          <a:p>
            <a:r>
              <a:rPr lang="en-IN" dirty="0" smtClean="0"/>
              <a:t>Remote Web and Data </a:t>
            </a:r>
          </a:p>
          <a:p>
            <a:pPr lvl="1"/>
            <a:r>
              <a:rPr lang="en-IN" dirty="0" smtClean="0"/>
              <a:t>Remote Hosted Apps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Office Store</a:t>
            </a:r>
          </a:p>
          <a:p>
            <a:pPr lvl="1"/>
            <a:r>
              <a:rPr lang="en-IN" dirty="0" smtClean="0"/>
              <a:t>Global Access</a:t>
            </a:r>
          </a:p>
          <a:p>
            <a:r>
              <a:rPr lang="en-IN" dirty="0" smtClean="0"/>
              <a:t>App </a:t>
            </a:r>
            <a:r>
              <a:rPr lang="en-IN" dirty="0" err="1" smtClean="0"/>
              <a:t>Catalog</a:t>
            </a:r>
            <a:endParaRPr lang="en-IN" dirty="0" smtClean="0"/>
          </a:p>
          <a:p>
            <a:pPr lvl="1"/>
            <a:r>
              <a:rPr lang="en-IN" dirty="0" smtClean="0"/>
              <a:t>Web Application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Office 365</a:t>
            </a:r>
          </a:p>
          <a:p>
            <a:pPr lvl="1"/>
            <a:r>
              <a:rPr lang="en-IN" dirty="0" smtClean="0"/>
              <a:t>Install Visual Studio</a:t>
            </a:r>
          </a:p>
          <a:p>
            <a:pPr lvl="1"/>
            <a:r>
              <a:rPr lang="en-IN" dirty="0" smtClean="0"/>
              <a:t>Community 2015-https://www.visualstudio.com/en-us/products/visual-studio-community-vs.aspx</a:t>
            </a:r>
          </a:p>
          <a:p>
            <a:pPr lvl="1"/>
            <a:r>
              <a:rPr lang="en-IN" dirty="0" smtClean="0"/>
              <a:t>Premium/Professional/Ultimate</a:t>
            </a:r>
          </a:p>
          <a:p>
            <a:r>
              <a:rPr lang="en-IN" dirty="0" smtClean="0"/>
              <a:t>Office Dev Tools for Visual Studio</a:t>
            </a:r>
          </a:p>
          <a:p>
            <a:r>
              <a:rPr lang="en-IN" dirty="0" smtClean="0"/>
              <a:t>On-Premise- Site Subscription Service</a:t>
            </a:r>
          </a:p>
          <a:p>
            <a:r>
              <a:rPr lang="en-IN" dirty="0" smtClean="0"/>
              <a:t>Note: If you want to learn without installing , try https://technet.microsoft.com/en-us/virtuallabs/bb467605.aspx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7641"/>
            <a:ext cx="7239000" cy="325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900</TotalTime>
  <Words>326</Words>
  <Application>Microsoft Office PowerPoint</Application>
  <PresentationFormat>On-screen Show (4:3)</PresentationFormat>
  <Paragraphs>83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SharePoint</vt:lpstr>
      <vt:lpstr>goal</vt:lpstr>
      <vt:lpstr>topics</vt:lpstr>
      <vt:lpstr>Sharepoint APP(*.app)</vt:lpstr>
      <vt:lpstr>APP Contents</vt:lpstr>
      <vt:lpstr>Where?</vt:lpstr>
      <vt:lpstr>installation</vt:lpstr>
      <vt:lpstr>architecture</vt:lpstr>
      <vt:lpstr>TYPES</vt:lpstr>
      <vt:lpstr>SHAREPOINT HOSTED</vt:lpstr>
      <vt:lpstr>Provider/remote HOSTED</vt:lpstr>
      <vt:lpstr>Deploy &amp; Publish </vt:lpstr>
      <vt:lpstr>Publishing apps</vt:lpstr>
      <vt:lpstr>Best practices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 Geetam</cp:lastModifiedBy>
  <cp:revision>70</cp:revision>
  <dcterms:created xsi:type="dcterms:W3CDTF">2015-12-14T21:42:26Z</dcterms:created>
  <dcterms:modified xsi:type="dcterms:W3CDTF">2016-06-05T15:30:01Z</dcterms:modified>
</cp:coreProperties>
</file>