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72" r:id="rId4"/>
    <p:sldId id="274" r:id="rId5"/>
    <p:sldId id="260" r:id="rId7"/>
    <p:sldId id="283" r:id="rId8"/>
    <p:sldId id="263" r:id="rId9"/>
    <p:sldId id="284" r:id="rId10"/>
    <p:sldId id="291" r:id="rId11"/>
    <p:sldId id="285" r:id="rId12"/>
    <p:sldId id="289" r:id="rId13"/>
    <p:sldId id="290" r:id="rId14"/>
    <p:sldId id="286" r:id="rId15"/>
    <p:sldId id="29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344" autoAdjust="0"/>
  </p:normalViewPr>
  <p:slideViewPr>
    <p:cSldViewPr>
      <p:cViewPr varScale="1">
        <p:scale>
          <a:sx n="55" d="100"/>
          <a:sy n="55" d="100"/>
        </p:scale>
        <p:origin x="-17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49BFB-2C1A-444C-BFD0-1F15759ABA34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IN" dirty="0" smtClean="0">
                <a:sym typeface="+mn-ea"/>
              </a:rPr>
              <a:t>Application page -/_layouts/viewlsts.aspx</a:t>
            </a:r>
            <a:endParaRPr lang="en-IN" dirty="0" smtClean="0"/>
          </a:p>
          <a:p>
            <a:pPr lvl="1"/>
            <a:r>
              <a:rPr lang="en-IN" dirty="0" smtClean="0">
                <a:sym typeface="+mn-ea"/>
              </a:rPr>
              <a:t>Reside in file path template\layouts folder in SharePoint Hive</a:t>
            </a:r>
            <a:endParaRPr lang="en-IN" dirty="0" smtClean="0"/>
          </a:p>
          <a:p>
            <a:r>
              <a:rPr lang="en-IN" dirty="0" smtClean="0">
                <a:sym typeface="+mn-ea"/>
              </a:rPr>
              <a:t>Delegate Controls</a:t>
            </a:r>
            <a:endParaRPr lang="en-IN" dirty="0" smtClean="0"/>
          </a:p>
          <a:p>
            <a:r>
              <a:rPr lang="en-IN" dirty="0" smtClean="0">
                <a:sym typeface="+mn-ea"/>
              </a:rPr>
              <a:t>Minimum Download Strategy</a:t>
            </a:r>
            <a:endParaRPr lang="en-IN" dirty="0" smtClean="0"/>
          </a:p>
          <a:p>
            <a:r>
              <a:rPr lang="en-IN" dirty="0" smtClean="0">
                <a:sym typeface="+mn-ea"/>
              </a:rPr>
              <a:t>SharePoint Ribbon</a:t>
            </a:r>
            <a:endParaRPr lang="en-IN" dirty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defRPr/>
            </a:pPr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 panose="05020102010507070707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335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 panose="05020102010507070707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825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 panose="05000000000000000000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 panose="05020102010507070707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 panose="05000000000000000000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930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 panose="05020102010507070707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225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 panose="05020102010507070707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215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anose="05000000000000000000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en.wikipedia.org/wiki/SharePoin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SharePoint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07.Page Design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Master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Outline of Page with .master </a:t>
            </a:r>
            <a:r>
              <a:rPr lang="en-IN" dirty="0" err="1" smtClean="0"/>
              <a:t>extention</a:t>
            </a:r>
            <a:endParaRPr lang="en-IN" dirty="0" smtClean="0"/>
          </a:p>
          <a:p>
            <a:r>
              <a:rPr lang="en-IN" dirty="0" smtClean="0"/>
              <a:t>Standard layout for Header, Footer and other parts reused across various pages</a:t>
            </a:r>
            <a:endParaRPr lang="en-IN" dirty="0" smtClean="0"/>
          </a:p>
          <a:p>
            <a:r>
              <a:rPr lang="en-IN" dirty="0" smtClean="0"/>
              <a:t>Content inside </a:t>
            </a:r>
            <a:r>
              <a:rPr lang="en-IN" dirty="0" err="1" smtClean="0"/>
              <a:t>ContentPlaceHolderMain</a:t>
            </a:r>
            <a:endParaRPr lang="en-IN" dirty="0" err="1" smtClean="0"/>
          </a:p>
          <a:p>
            <a:r>
              <a:rPr lang="en-IN" dirty="0" smtClean="0">
                <a:sym typeface="+mn-ea"/>
              </a:rPr>
              <a:t>Outline of Page with .master </a:t>
            </a:r>
            <a:r>
              <a:rPr lang="en-IN" dirty="0" err="1" smtClean="0">
                <a:sym typeface="+mn-ea"/>
              </a:rPr>
              <a:t>extention</a:t>
            </a:r>
            <a:endParaRPr lang="en-IN" dirty="0" smtClean="0"/>
          </a:p>
          <a:p>
            <a:r>
              <a:rPr lang="en-IN" dirty="0" smtClean="0">
                <a:sym typeface="+mn-ea"/>
              </a:rPr>
              <a:t>Standard layout for Header, Footer and other parts reused across various pages</a:t>
            </a:r>
            <a:endParaRPr lang="en-IN" dirty="0" smtClean="0"/>
          </a:p>
          <a:p>
            <a:r>
              <a:rPr lang="en-IN" dirty="0" smtClean="0">
                <a:sym typeface="+mn-ea"/>
              </a:rPr>
              <a:t>Content inside </a:t>
            </a:r>
            <a:r>
              <a:rPr lang="en-IN" dirty="0" err="1" smtClean="0">
                <a:sym typeface="+mn-ea"/>
              </a:rPr>
              <a:t>ContentPlaceHolderMain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Template Files – </a:t>
            </a:r>
            <a:endParaRPr lang="en-IN" dirty="0" smtClean="0"/>
          </a:p>
          <a:p>
            <a:pPr lvl="1"/>
            <a:r>
              <a:rPr lang="en-IN" dirty="0" err="1" smtClean="0"/>
              <a:t>Uncustomised</a:t>
            </a:r>
            <a:r>
              <a:rPr lang="en-IN" dirty="0" smtClean="0"/>
              <a:t> or like original hair.</a:t>
            </a:r>
            <a:endParaRPr lang="en-IN" dirty="0" smtClean="0"/>
          </a:p>
          <a:p>
            <a:pPr lvl="1"/>
            <a:r>
              <a:rPr lang="en-IN" dirty="0" smtClean="0"/>
              <a:t>Only one copy of file to </a:t>
            </a:r>
            <a:r>
              <a:rPr lang="en-IN" dirty="0" err="1" smtClean="0"/>
              <a:t>maintain,update</a:t>
            </a:r>
            <a:r>
              <a:rPr lang="en-IN" dirty="0" smtClean="0"/>
              <a:t> in file server like master page.</a:t>
            </a:r>
            <a:endParaRPr lang="en-IN" dirty="0" smtClean="0"/>
          </a:p>
          <a:p>
            <a:pPr lvl="1"/>
            <a:r>
              <a:rPr lang="en-IN" dirty="0" smtClean="0"/>
              <a:t>Stored in file server.</a:t>
            </a:r>
            <a:endParaRPr lang="en-IN" dirty="0" smtClean="0"/>
          </a:p>
          <a:p>
            <a:pPr lvl="1"/>
            <a:r>
              <a:rPr lang="en-IN" dirty="0" smtClean="0"/>
              <a:t>Only server side or full trust solutions</a:t>
            </a:r>
            <a:endParaRPr lang="en-IN" dirty="0" smtClean="0"/>
          </a:p>
          <a:p>
            <a:pPr lvl="1"/>
            <a:r>
              <a:rPr lang="en-IN" dirty="0" smtClean="0"/>
              <a:t>No problems during migration</a:t>
            </a:r>
            <a:endParaRPr lang="en-IN" dirty="0" smtClean="0"/>
          </a:p>
          <a:p>
            <a:r>
              <a:rPr lang="en-IN" dirty="0" err="1" smtClean="0"/>
              <a:t>Unghosted</a:t>
            </a:r>
            <a:r>
              <a:rPr lang="en-IN" dirty="0" smtClean="0"/>
              <a:t> page </a:t>
            </a:r>
            <a:endParaRPr lang="en-IN" dirty="0" smtClean="0"/>
          </a:p>
          <a:p>
            <a:pPr lvl="1"/>
            <a:r>
              <a:rPr lang="en-IN" dirty="0" smtClean="0"/>
              <a:t>Stored in content database =&gt;</a:t>
            </a:r>
            <a:endParaRPr lang="en-IN" dirty="0" smtClean="0"/>
          </a:p>
          <a:p>
            <a:pPr lvl="1"/>
            <a:r>
              <a:rPr lang="en-IN" dirty="0" smtClean="0"/>
              <a:t> Customised or </a:t>
            </a:r>
            <a:r>
              <a:rPr lang="en-IN" dirty="0" err="1" smtClean="0"/>
              <a:t>unghosted</a:t>
            </a:r>
            <a:r>
              <a:rPr lang="en-IN" dirty="0" smtClean="0"/>
              <a:t> like giving styles to your hair.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page template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simple page template</a:t>
            </a:r>
            <a:endParaRPr lang="en-IN" altLang="en-US"/>
          </a:p>
          <a:p>
            <a:endParaRPr lang="en-I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929640" y="2192655"/>
            <a:ext cx="6717030" cy="3108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&lt;%@ Page MasterPageFile="~masterurl/default.master"</a:t>
            </a:r>
            <a:endParaRPr lang="en-US"/>
          </a:p>
          <a:p>
            <a:r>
              <a:rPr lang="en-US"/>
              <a:t>    meta:progid="SharePoint.WebPartPage.Document" %&gt;</a:t>
            </a:r>
            <a:endParaRPr lang="en-US"/>
          </a:p>
          <a:p>
            <a:endParaRPr lang="en-US"/>
          </a:p>
          <a:p>
            <a:r>
              <a:rPr lang="en-US"/>
              <a:t>&lt;asp:Content runat="server" ContentPlaceHolderID="PlaceHolderMain"&gt;</a:t>
            </a:r>
            <a:endParaRPr lang="en-US"/>
          </a:p>
          <a:p>
            <a:endParaRPr lang="en-US"/>
          </a:p>
          <a:p>
            <a:r>
              <a:rPr lang="en-US"/>
              <a:t>   &lt;h3&gt;Hello World&lt;/h3&gt;</a:t>
            </a:r>
            <a:endParaRPr lang="en-US"/>
          </a:p>
          <a:p>
            <a:endParaRPr lang="en-US"/>
          </a:p>
          <a:p>
            <a:r>
              <a:rPr lang="en-US"/>
              <a:t>   A simple page template used to create site pages</a:t>
            </a:r>
            <a:endParaRPr lang="en-US"/>
          </a:p>
          <a:p>
            <a:endParaRPr lang="en-US"/>
          </a:p>
          <a:p>
            <a:r>
              <a:rPr lang="en-US"/>
              <a:t>&lt;/asp:Content&gt;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Best practices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Never use </a:t>
            </a:r>
            <a:r>
              <a:rPr lang="en-IN" dirty="0" err="1" smtClean="0"/>
              <a:t>web.config</a:t>
            </a:r>
            <a:r>
              <a:rPr lang="en-IN" dirty="0" smtClean="0"/>
              <a:t> for configuration settings. Instead, use SharePoint </a:t>
            </a:r>
            <a:r>
              <a:rPr lang="en-IN" dirty="0" err="1" smtClean="0"/>
              <a:t>lists,property</a:t>
            </a:r>
            <a:r>
              <a:rPr lang="en-IN" dirty="0" smtClean="0"/>
              <a:t> bags, custom configuration settings.</a:t>
            </a:r>
            <a:endParaRPr lang="en-IN" dirty="0" smtClean="0"/>
          </a:p>
          <a:p>
            <a:r>
              <a:rPr lang="en-IN" dirty="0" smtClean="0"/>
              <a:t>Oh my page is gone-&gt; Open SharePoint Designer-&gt; Reset to Site Definition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1"/>
              </a:rPr>
              <a:t>https://en.wikipedia.org/wiki/SharePoint#Intranet_.26_Corporate_Social_Network</a:t>
            </a:r>
            <a:endParaRPr lang="en-IN" dirty="0" smtClean="0"/>
          </a:p>
          <a:p>
            <a:r>
              <a:rPr lang="en-IN" dirty="0" smtClean="0"/>
              <a:t>Microsoft Virtual Academy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Target audience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.NET Developer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Everyday you are viewing web pages either on PC,laptop,tablet or mobile</a:t>
            </a:r>
            <a:endParaRPr lang="en-IN" dirty="0"/>
          </a:p>
          <a:p>
            <a:r>
              <a:rPr lang="en-IN" dirty="0"/>
              <a:t>SharePoint customisations is one of the high profile topics in the real time SharePoint implementations.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goal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To discuss SharePoint Customisations for designing custom web pages</a:t>
            </a:r>
            <a:endParaRPr lang="en-IN" dirty="0"/>
          </a:p>
          <a:p>
            <a:r>
              <a:rPr lang="en-IN" dirty="0"/>
              <a:t>Easy reading and navigation with minimum scrolling</a:t>
            </a:r>
            <a:endParaRPr lang="en-IN" dirty="0"/>
          </a:p>
          <a:p>
            <a:r>
              <a:rPr lang="en-IN" dirty="0"/>
              <a:t>Responsive Page Design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introduction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SharePoint itself provides a very good interface and mobile support.</a:t>
            </a:r>
            <a:endParaRPr lang="en-IN" altLang="en-US"/>
          </a:p>
          <a:p>
            <a:r>
              <a:rPr lang="en-IN" altLang="en-US"/>
              <a:t>SharePoint has two major types of page </a:t>
            </a:r>
            <a:endParaRPr lang="en-IN" altLang="en-US"/>
          </a:p>
          <a:p>
            <a:pPr lvl="1"/>
            <a:r>
              <a:rPr lang="en-IN" altLang="en-US" sz="2300"/>
              <a:t>Application pages - /layouts/.</a:t>
            </a:r>
            <a:endParaRPr lang="en-IN" altLang="en-US" sz="2300"/>
          </a:p>
          <a:p>
            <a:pPr lvl="1"/>
            <a:r>
              <a:rPr lang="en-IN" altLang="en-US" sz="2300"/>
              <a:t>Site Pages - SitePages/</a:t>
            </a:r>
            <a:endParaRPr lang="en-IN" altLang="en-US" sz="2300"/>
          </a:p>
          <a:p>
            <a:pPr lvl="0"/>
            <a:r>
              <a:rPr lang="en-IN" dirty="0" smtClean="0">
                <a:sym typeface="+mn-ea"/>
              </a:rPr>
              <a:t>Pages are used for presenting information </a:t>
            </a:r>
            <a:endParaRPr lang="en-IN" dirty="0" smtClean="0"/>
          </a:p>
          <a:p>
            <a:pPr lvl="0"/>
            <a:r>
              <a:rPr lang="en-IN" dirty="0" smtClean="0">
                <a:sym typeface="+mn-ea"/>
              </a:rPr>
              <a:t>SharePoint pages are amazing. You drag and drop the parts you want and your site is ready</a:t>
            </a:r>
            <a:endParaRPr lang="en-IN" dirty="0" smtClean="0"/>
          </a:p>
          <a:p>
            <a:pPr lvl="0"/>
            <a:r>
              <a:rPr lang="en-IN" dirty="0" smtClean="0">
                <a:sym typeface="+mn-ea"/>
              </a:rPr>
              <a:t>Built on ASP.NET – UI and Code Behind</a:t>
            </a:r>
            <a:endParaRPr lang="en-IN" dirty="0" smtClean="0"/>
          </a:p>
          <a:p>
            <a:pPr lvl="0"/>
            <a:endParaRPr lang="en-IN" altLang="en-US" sz="2600"/>
          </a:p>
          <a:p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history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dirty="0"/>
          </a:p>
        </p:txBody>
      </p:sp>
      <p:pic>
        <p:nvPicPr>
          <p:cNvPr id="4" name="Picture 3" descr="sharepoint-2013-keep-your-sharepoint-9985-always-on-with-powershell-8-638.jpg"/>
          <p:cNvPicPr>
            <a:picLocks noChangeAspect="1"/>
          </p:cNvPicPr>
          <p:nvPr/>
        </p:nvPicPr>
        <p:blipFill>
          <a:blip r:embed="rId1" cstate="print"/>
          <a:srcRect t="23753"/>
          <a:stretch>
            <a:fillRect/>
          </a:stretch>
        </p:blipFill>
        <p:spPr>
          <a:xfrm>
            <a:off x="-482525" y="1628800"/>
            <a:ext cx="9626525" cy="3456384"/>
          </a:xfrm>
          <a:prstGeom prst="rect">
            <a:avLst/>
          </a:prstGeom>
        </p:spPr>
      </p:pic>
      <p:graphicFrame>
        <p:nvGraphicFramePr>
          <p:cNvPr id="6" name="Table 5"/>
          <p:cNvGraphicFramePr/>
          <p:nvPr/>
        </p:nvGraphicFramePr>
        <p:xfrm>
          <a:off x="1115695" y="5300980"/>
          <a:ext cx="63982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565"/>
                <a:gridCol w="1599565"/>
                <a:gridCol w="1599565"/>
                <a:gridCol w="1599565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/>
                        <a:t>2003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/>
                        <a:t>2007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/>
                        <a:t>2010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/>
                        <a:t>2013</a:t>
                      </a:r>
                      <a:endParaRPr lang="en-I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/>
                        <a:t>FrontPage</a:t>
                      </a:r>
                      <a:endParaRPr lang="en-IN"/>
                    </a:p>
                    <a:p>
                      <a:pPr>
                        <a:buNone/>
                      </a:pPr>
                      <a:r>
                        <a:rPr lang="en-IN"/>
                        <a:t>UnGhosting problem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/>
                        <a:t>SharePoint Designer</a:t>
                      </a:r>
                      <a:endParaRPr lang="en-IN"/>
                    </a:p>
                    <a:p>
                      <a:pPr>
                        <a:buNone/>
                      </a:pPr>
                      <a:r>
                        <a:rPr lang="en-IN"/>
                        <a:t>Safe mode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/>
                        <a:t>Theme from Powerpoint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/>
                        <a:t>Custom master page from HTML</a:t>
                      </a:r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gather the requirements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Design the wireframe - How will you want the page to look like?</a:t>
            </a:r>
            <a:endParaRPr lang="en-IN" altLang="en-US"/>
          </a:p>
          <a:p>
            <a:pPr lvl="1"/>
            <a:r>
              <a:rPr lang="en-IN" altLang="en-US"/>
              <a:t>Either draw on paper and scan</a:t>
            </a:r>
            <a:endParaRPr lang="en-IN" altLang="en-US"/>
          </a:p>
          <a:p>
            <a:pPr lvl="1"/>
            <a:r>
              <a:rPr lang="en-IN" altLang="en-US"/>
              <a:t>Create a wireframe using PowerPoint</a:t>
            </a:r>
            <a:endParaRPr lang="en-IN" altLang="en-US"/>
          </a:p>
          <a:p>
            <a:pPr lvl="0"/>
            <a:r>
              <a:rPr lang="en-IN" altLang="en-US" sz="2600"/>
              <a:t>Design the site in SharePoint without breaking the site using SharePoint Designer using Out Of Box features.Web Parts/App Parts. Page</a:t>
            </a:r>
            <a:endParaRPr lang="en-IN" altLang="en-US" sz="2600"/>
          </a:p>
          <a:p>
            <a:pPr lvl="0"/>
            <a:r>
              <a:rPr lang="en-IN" altLang="en-US" sz="2600"/>
              <a:t>Create a simple Master Page from existing SharePoint Page or from HTML.</a:t>
            </a:r>
            <a:endParaRPr lang="en-IN" altLang="en-US" sz="2600"/>
          </a:p>
          <a:p>
            <a:pPr lvl="0"/>
            <a:endParaRPr lang="en-IN" altLang="en-US" sz="2600"/>
          </a:p>
          <a:p>
            <a:pPr lvl="1"/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discussion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Quick Launch</a:t>
            </a:r>
            <a:endParaRPr lang="en-IN" dirty="0" smtClean="0"/>
          </a:p>
          <a:p>
            <a:r>
              <a:rPr lang="en-IN" dirty="0" smtClean="0"/>
              <a:t>Top Navigation Link</a:t>
            </a:r>
            <a:endParaRPr lang="en-IN" dirty="0" smtClean="0"/>
          </a:p>
          <a:p>
            <a:r>
              <a:rPr lang="en-IN" dirty="0" smtClean="0"/>
              <a:t>App Launcher(New)</a:t>
            </a:r>
            <a:endParaRPr lang="en-IN" dirty="0" smtClean="0"/>
          </a:p>
          <a:p>
            <a:r>
              <a:rPr lang="en-IN" dirty="0" err="1" smtClean="0"/>
              <a:t>Share,Follow,Edit,Content</a:t>
            </a:r>
            <a:endParaRPr lang="en-IN" dirty="0" smtClean="0"/>
          </a:p>
          <a:p>
            <a:r>
              <a:rPr lang="en-IN" dirty="0" smtClean="0"/>
              <a:t>Search Box</a:t>
            </a:r>
            <a:endParaRPr lang="en-IN" dirty="0" smtClean="0"/>
          </a:p>
          <a:p>
            <a:r>
              <a:rPr lang="en-IN" dirty="0" smtClean="0"/>
              <a:t>Recent</a:t>
            </a:r>
            <a:endParaRPr lang="en-I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add a page dynamically to site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Console App</a:t>
            </a:r>
            <a:endParaRPr lang="en-I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502920" y="2277110"/>
            <a:ext cx="5826125" cy="3108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// write out new page in memory stream</a:t>
            </a:r>
            <a:endParaRPr lang="en-US"/>
          </a:p>
          <a:p>
            <a:r>
              <a:rPr lang="en-US"/>
              <a:t>MemoryStream stream = new MemoryStream();</a:t>
            </a:r>
            <a:endParaRPr lang="en-US"/>
          </a:p>
          <a:p>
            <a:r>
              <a:rPr lang="en-US"/>
              <a:t>StreamWriter writer = new StreamWriter(stream);</a:t>
            </a:r>
            <a:endParaRPr lang="en-US"/>
          </a:p>
          <a:p>
            <a:r>
              <a:rPr lang="en-US"/>
              <a:t>writer.WriteLine("&lt;html&gt;&lt;body&gt;");</a:t>
            </a:r>
            <a:endParaRPr lang="en-US"/>
          </a:p>
          <a:p>
            <a:r>
              <a:rPr lang="en-US"/>
              <a:t>writer.WriteLine("Hello, World");</a:t>
            </a:r>
            <a:endParaRPr lang="en-US"/>
          </a:p>
          <a:p>
            <a:r>
              <a:rPr lang="en-US"/>
              <a:t>writer.WriteLine("&lt;/body&gt;&lt;/html&gt;");</a:t>
            </a:r>
            <a:endParaRPr lang="en-US"/>
          </a:p>
          <a:p>
            <a:r>
              <a:rPr lang="en-US"/>
              <a:t>writer.Flush();</a:t>
            </a:r>
            <a:endParaRPr lang="en-US"/>
          </a:p>
          <a:p>
            <a:endParaRPr lang="en-US"/>
          </a:p>
          <a:p>
            <a:r>
              <a:rPr lang="en-US"/>
              <a:t>// add new page to site</a:t>
            </a:r>
            <a:endParaRPr lang="en-US"/>
          </a:p>
          <a:p>
            <a:r>
              <a:rPr lang="en-US"/>
              <a:t>SPWeb site = SPContext.Current.Web;</a:t>
            </a:r>
            <a:endParaRPr lang="en-US"/>
          </a:p>
          <a:p>
            <a:r>
              <a:rPr lang="en-US"/>
              <a:t>site.Files.Add("hello.htm", stream);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2924</Words>
  <Application>WPS Presentation</Application>
  <PresentationFormat>On-screen Show (4:3)</PresentationFormat>
  <Paragraphs>140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Wingdings 2</vt:lpstr>
      <vt:lpstr>Wingdings</vt:lpstr>
      <vt:lpstr>Trebuchet MS</vt:lpstr>
      <vt:lpstr>Microsoft YaHei</vt:lpstr>
      <vt:lpstr>Calibri</vt:lpstr>
      <vt:lpstr>Opulent</vt:lpstr>
      <vt:lpstr>SharePoint</vt:lpstr>
      <vt:lpstr>Target audience</vt:lpstr>
      <vt:lpstr>why</vt:lpstr>
      <vt:lpstr>goal</vt:lpstr>
      <vt:lpstr>introduction</vt:lpstr>
      <vt:lpstr>history</vt:lpstr>
      <vt:lpstr>gather the requirements</vt:lpstr>
      <vt:lpstr>discussion</vt:lpstr>
      <vt:lpstr>add a page dynamically to site</vt:lpstr>
      <vt:lpstr>Master page</vt:lpstr>
      <vt:lpstr>types</vt:lpstr>
      <vt:lpstr>page template</vt:lpstr>
      <vt:lpstr>Best practices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</dc:title>
  <dc:creator>Easwari Geetam</dc:creator>
  <cp:lastModifiedBy>Easwari</cp:lastModifiedBy>
  <cp:revision>69</cp:revision>
  <dcterms:created xsi:type="dcterms:W3CDTF">2015-12-14T21:42:00Z</dcterms:created>
  <dcterms:modified xsi:type="dcterms:W3CDTF">2016-10-06T09:00:28Z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1033-10.1.0.5783</vt:lpwstr>
  </property>
</Properties>
</file>