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74" r:id="rId5"/>
    <p:sldId id="260" r:id="rId7"/>
    <p:sldId id="283" r:id="rId8"/>
    <p:sldId id="263" r:id="rId9"/>
    <p:sldId id="292" r:id="rId10"/>
    <p:sldId id="291" r:id="rId11"/>
    <p:sldId id="298" r:id="rId12"/>
    <p:sldId id="293" r:id="rId13"/>
    <p:sldId id="294" r:id="rId14"/>
    <p:sldId id="28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SITE COLUMNS,CONTENT TYPES</a:t>
            </a:r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SharePoi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Content Management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code</a:t>
            </a:r>
            <a:endParaRPr lang="en-I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IN" altLang="en-US"/>
              <a:t>GET TAXONOMY SESSION</a:t>
            </a:r>
            <a:endParaRPr lang="en-IN" altLang="en-US"/>
          </a:p>
          <a:p>
            <a:r>
              <a:rPr lang="en-IN" altLang="en-US"/>
              <a:t>GET TERM STORE</a:t>
            </a:r>
            <a:endParaRPr lang="en-IN" altLang="en-US"/>
          </a:p>
          <a:p>
            <a:r>
              <a:rPr lang="en-IN" altLang="en-US"/>
              <a:t>DO THE CRUD 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code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0088" t="12219" r="3202" b="16708"/>
          <a:stretch>
            <a:fillRect/>
          </a:stretch>
        </p:blipFill>
        <p:spPr>
          <a:xfrm>
            <a:off x="611505" y="1917065"/>
            <a:ext cx="8498205" cy="3920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Discover an preserver electronic info like email or documents from laptop,fileshare,Sharepoint.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1"/>
              </a:rPr>
              <a:t>https://en.wikipedia.org/wiki/SharePoint#Intranet_.26_Corporate_Social_Network</a:t>
            </a:r>
            <a:endParaRPr lang="en-IN" dirty="0" smtClean="0"/>
          </a:p>
          <a:p>
            <a:r>
              <a:rPr lang="en-IN" dirty="0" smtClean="0"/>
              <a:t>Microsoft Virtual Academy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.NET Developer</a:t>
            </a:r>
            <a:endParaRPr lang="en-IN" dirty="0" smtClean="0"/>
          </a:p>
          <a:p>
            <a:r>
              <a:rPr lang="en-IN" dirty="0"/>
              <a:t>Power Users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Everyday you are using documents either on PC,laptop,tablet or mobile</a:t>
            </a:r>
            <a:endParaRPr lang="en-IN" dirty="0"/>
          </a:p>
          <a:p>
            <a:pPr lvl="1"/>
            <a:r>
              <a:rPr lang="en-IN" sz="2300" dirty="0"/>
              <a:t>To share / store feelings and ideas - Blogs</a:t>
            </a:r>
            <a:endParaRPr lang="en-IN" sz="2300" dirty="0"/>
          </a:p>
          <a:p>
            <a:pPr lvl="1"/>
            <a:r>
              <a:rPr lang="en-IN" sz="2300" dirty="0"/>
              <a:t>To share the updated news in technology or in other areas</a:t>
            </a:r>
            <a:endParaRPr lang="en-IN" sz="2300" dirty="0"/>
          </a:p>
          <a:p>
            <a:pPr lvl="0"/>
            <a:r>
              <a:rPr lang="en-IN" sz="2600" dirty="0"/>
              <a:t>Information has grown to a massive level and easy access to the information you need at the right time is important.</a:t>
            </a:r>
            <a:endParaRPr lang="en-IN" sz="2600" dirty="0"/>
          </a:p>
          <a:p>
            <a:pPr lvl="1"/>
            <a:endParaRPr lang="en-IN" sz="23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discuss how SharePoint helps in Document management.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SharePoint helps in document management</a:t>
            </a:r>
            <a:endParaRPr lang="en-IN" altLang="en-US"/>
          </a:p>
          <a:p>
            <a:pPr lvl="1"/>
            <a:r>
              <a:rPr lang="en-IN" altLang="en-US"/>
              <a:t>Document Library - Document storage, versioning,workflow capabilities</a:t>
            </a:r>
            <a:endParaRPr lang="en-IN" altLang="en-US"/>
          </a:p>
          <a:p>
            <a:pPr lvl="1"/>
            <a:r>
              <a:rPr lang="en-IN" altLang="en-US"/>
              <a:t>Managed Metada Service</a:t>
            </a:r>
            <a:endParaRPr lang="en-IN" altLang="en-US"/>
          </a:p>
          <a:p>
            <a:pPr lvl="2"/>
            <a:r>
              <a:rPr lang="en-IN" altLang="en-US"/>
              <a:t>Term store - Collection of commonly used terms(People,Search,System groups)</a:t>
            </a:r>
            <a:endParaRPr lang="en-IN" altLang="en-US"/>
          </a:p>
          <a:p>
            <a:pPr lvl="2"/>
            <a:r>
              <a:rPr lang="en-IN" altLang="en-US"/>
              <a:t>Content Type syndication - Share content type across site collections</a:t>
            </a:r>
            <a:endParaRPr lang="en-IN" altLang="en-US"/>
          </a:p>
          <a:p>
            <a:pPr lvl="1"/>
            <a:r>
              <a:rPr lang="en-IN" altLang="en-US"/>
              <a:t>eDiscovery - A special site for handling legal cases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  <p:pic>
        <p:nvPicPr>
          <p:cNvPr id="4" name="Picture 3" descr="sharepoint-2013-keep-your-sharepoint-9985-always-on-with-powershell-8-638.jpg"/>
          <p:cNvPicPr>
            <a:picLocks noChangeAspect="1"/>
          </p:cNvPicPr>
          <p:nvPr/>
        </p:nvPicPr>
        <p:blipFill>
          <a:blip r:embed="rId1" cstate="print"/>
          <a:srcRect t="23753"/>
          <a:stretch>
            <a:fillRect/>
          </a:stretch>
        </p:blipFill>
        <p:spPr>
          <a:xfrm>
            <a:off x="-482525" y="1628800"/>
            <a:ext cx="9626525" cy="3456384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1115695" y="5300980"/>
          <a:ext cx="63982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2007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2010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2013</a:t>
                      </a:r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Document Library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Content Types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Managed Metadata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Site Mailbox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about data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WHAT ARE THE DIFFERENT METADATA?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Site Columns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Site Content Types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Terms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Employee ID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Promotion Policy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Leave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MANAGED METADATA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TERM SET</a:t>
            </a:r>
            <a:endParaRPr lang="en-IN" altLang="en-US"/>
          </a:p>
          <a:p>
            <a:r>
              <a:rPr lang="en-IN" altLang="en-US"/>
              <a:t>TERM GROUP(PEOPLE,SYSTEM,SEARCH)</a:t>
            </a:r>
            <a:endParaRPr lang="en-IN" altLang="en-US"/>
          </a:p>
          <a:p>
            <a:r>
              <a:rPr lang="en-IN" altLang="en-US"/>
              <a:t>TERM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concepts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Terms - Apple</a:t>
            </a:r>
            <a:endParaRPr lang="en-IN" altLang="en-US"/>
          </a:p>
          <a:p>
            <a:pPr lvl="1"/>
            <a:r>
              <a:rPr lang="en-IN" altLang="en-US"/>
              <a:t>Keyword</a:t>
            </a:r>
            <a:endParaRPr lang="en-IN" altLang="en-US"/>
          </a:p>
          <a:p>
            <a:pPr lvl="1"/>
            <a:r>
              <a:rPr lang="en-IN" altLang="en-US"/>
              <a:t>Person/People</a:t>
            </a:r>
            <a:endParaRPr lang="en-IN" altLang="en-US"/>
          </a:p>
          <a:p>
            <a:pPr lvl="1"/>
            <a:r>
              <a:rPr lang="en-IN" altLang="en-US"/>
              <a:t>System</a:t>
            </a:r>
            <a:endParaRPr lang="en-IN" altLang="en-US"/>
          </a:p>
          <a:p>
            <a:pPr lvl="0"/>
            <a:r>
              <a:rPr lang="en-IN" altLang="en-US"/>
              <a:t>Term Set - Fruits,Employee</a:t>
            </a:r>
            <a:endParaRPr lang="en-IN" altLang="en-US"/>
          </a:p>
          <a:p>
            <a:pPr lvl="0"/>
            <a:r>
              <a:rPr lang="en-IN" altLang="en-US"/>
              <a:t>Term Group - Food</a:t>
            </a:r>
            <a:endParaRPr lang="en-IN" altLang="en-US"/>
          </a:p>
          <a:p>
            <a:pPr lvl="0"/>
            <a:endParaRPr lang="en-IN" altLang="en-US"/>
          </a:p>
          <a:p>
            <a:pPr lvl="0"/>
            <a:r>
              <a:rPr lang="en-IN" altLang="en-US"/>
              <a:t>Scope</a:t>
            </a:r>
            <a:endParaRPr lang="en-IN" altLang="en-US"/>
          </a:p>
          <a:p>
            <a:pPr lvl="1"/>
            <a:r>
              <a:rPr lang="en-IN" altLang="en-US"/>
              <a:t>Global</a:t>
            </a:r>
            <a:endParaRPr lang="en-IN" altLang="en-US"/>
          </a:p>
          <a:p>
            <a:pPr lvl="1"/>
            <a:r>
              <a:rPr lang="en-IN" altLang="en-US"/>
              <a:t>Local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1386</Words>
  <Application>WPS Presentation</Application>
  <PresentationFormat>On-screen Show (4:3)</PresentationFormat>
  <Paragraphs>103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Opulent</vt:lpstr>
      <vt:lpstr>SharePoint</vt:lpstr>
      <vt:lpstr>Target audience</vt:lpstr>
      <vt:lpstr>why</vt:lpstr>
      <vt:lpstr>goal</vt:lpstr>
      <vt:lpstr>introduction</vt:lpstr>
      <vt:lpstr>history</vt:lpstr>
      <vt:lpstr>data about data</vt:lpstr>
      <vt:lpstr>MANAGED METADATA</vt:lpstr>
      <vt:lpstr>PowerPoint 演示文稿</vt:lpstr>
      <vt:lpstr>code</vt:lpstr>
      <vt:lpstr>code</vt:lpstr>
      <vt:lpstr>eDiscovery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75</cp:revision>
  <dcterms:created xsi:type="dcterms:W3CDTF">2015-12-14T21:42:00Z</dcterms:created>
  <dcterms:modified xsi:type="dcterms:W3CDTF">2016-09-26T09:56:58Z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