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62" r:id="rId4"/>
    <p:sldId id="260" r:id="rId5"/>
    <p:sldId id="272" r:id="rId7"/>
    <p:sldId id="271" r:id="rId8"/>
    <p:sldId id="273" r:id="rId9"/>
    <p:sldId id="268" r:id="rId10"/>
    <p:sldId id="269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00" autoAdjust="0"/>
  </p:normalViewPr>
  <p:slideViewPr>
    <p:cSldViewPr>
      <p:cViewPr varScale="1">
        <p:scale>
          <a:sx n="59" d="100"/>
          <a:sy n="59" d="100"/>
        </p:scale>
        <p:origin x="-1674" y="-84"/>
      </p:cViewPr>
      <p:guideLst>
        <p:guide orient="horz" pos="2159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dirty="0" smtClean="0">
                <a:sym typeface="+mn-ea"/>
              </a:rPr>
              <a:t>Event Receivers are automatic and not manual, hence workflow better</a:t>
            </a:r>
            <a:endParaRPr lang="en-IN" dirty="0" smtClean="0"/>
          </a:p>
          <a:p>
            <a:r>
              <a:rPr lang="en-IN" dirty="0" smtClean="0">
                <a:sym typeface="+mn-ea"/>
              </a:rPr>
              <a:t>If only Validations, event receiver better</a:t>
            </a:r>
            <a:endParaRPr lang="en-IN" dirty="0" smtClean="0"/>
          </a:p>
          <a:p>
            <a:r>
              <a:rPr lang="en-IN" dirty="0" smtClean="0">
                <a:sym typeface="+mn-ea"/>
              </a:rPr>
              <a:t>List – </a:t>
            </a:r>
            <a:r>
              <a:rPr lang="en-IN" dirty="0" err="1" smtClean="0">
                <a:sym typeface="+mn-ea"/>
              </a:rPr>
              <a:t>ItemAdded</a:t>
            </a:r>
            <a:r>
              <a:rPr lang="en-IN" smtClean="0">
                <a:sym typeface="+mn-ea"/>
              </a:rPr>
              <a:t>(After),</a:t>
            </a:r>
            <a:r>
              <a:rPr lang="en-IN" dirty="0" err="1" smtClean="0">
                <a:sym typeface="+mn-ea"/>
              </a:rPr>
              <a:t>ItemAdding</a:t>
            </a:r>
            <a:r>
              <a:rPr lang="en-IN" dirty="0" smtClean="0">
                <a:sym typeface="+mn-ea"/>
              </a:rPr>
              <a:t>(Before)</a:t>
            </a:r>
            <a:endParaRPr lang="en-IN" dirty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Using Stages instead of Steps in SharePoint 2013</a:t>
            </a:r>
            <a:endParaRPr lang="en-IN" dirty="0" smtClean="0"/>
          </a:p>
          <a:p>
            <a:r>
              <a:rPr lang="en-IN" dirty="0" smtClean="0"/>
              <a:t>New feature to import external data through web service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Workflow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demo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 simple workflow to display your pay in different currencies</a:t>
            </a:r>
            <a:endParaRPr lang="en-IN" altLang="en-US"/>
          </a:p>
          <a:p>
            <a:r>
              <a:rPr lang="en-IN" altLang="en-US"/>
              <a:t>Conditions- If Pay &lt; 100$/hour, warning to get the pay hike</a:t>
            </a:r>
            <a:endParaRPr lang="en-IN" altLang="en-US"/>
          </a:p>
          <a:p>
            <a:r>
              <a:rPr lang="en-IN" altLang="en-US"/>
              <a:t>List</a:t>
            </a:r>
            <a:endParaRPr lang="en-IN" altLang="en-US"/>
          </a:p>
          <a:p>
            <a:pPr marL="292735" lvl="1" indent="0">
              <a:buNone/>
            </a:pPr>
            <a:endParaRPr lang="en-IN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971550" y="3860800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795"/>
                <a:gridCol w="898018"/>
                <a:gridCol w="1279905"/>
                <a:gridCol w="1279906"/>
                <a:gridCol w="127990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ProjectName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Location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Local Currency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Local Rate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USD</a:t>
                      </a:r>
                      <a:endParaRPr lang="en-I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discuss the workflow feature of SharePoint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workflow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simple flow of work or tasks</a:t>
            </a:r>
            <a:endParaRPr lang="en-IN" dirty="0" smtClean="0"/>
          </a:p>
          <a:p>
            <a:r>
              <a:rPr lang="en-IN" dirty="0" smtClean="0"/>
              <a:t>Automation of manual tasks</a:t>
            </a:r>
            <a:endParaRPr lang="en-IN" dirty="0" smtClean="0"/>
          </a:p>
          <a:p>
            <a:r>
              <a:rPr lang="en-IN" dirty="0" smtClean="0"/>
              <a:t>Windows Workflow Foundation 4</a:t>
            </a:r>
            <a:endParaRPr lang="en-IN" dirty="0" smtClean="0"/>
          </a:p>
          <a:p>
            <a:r>
              <a:rPr lang="en-IN" dirty="0" smtClean="0"/>
              <a:t>Out of SharePoint process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12" name="Curved Up Ribbon 11"/>
          <p:cNvSpPr/>
          <p:nvPr/>
        </p:nvSpPr>
        <p:spPr>
          <a:xfrm>
            <a:off x="5004048" y="4581128"/>
            <a:ext cx="2448272" cy="1368152"/>
          </a:xfrm>
          <a:prstGeom prst="ellipse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Workflow</a:t>
            </a:r>
            <a:endParaRPr lang="en-IN" dirty="0" smtClean="0"/>
          </a:p>
          <a:p>
            <a:pPr algn="ctr"/>
            <a:r>
              <a:rPr lang="en-IN" dirty="0" smtClean="0"/>
              <a:t>Manager</a:t>
            </a:r>
            <a:endParaRPr lang="en-IN" dirty="0"/>
          </a:p>
        </p:txBody>
      </p:sp>
      <p:sp>
        <p:nvSpPr>
          <p:cNvPr id="13" name="Bevel 12"/>
          <p:cNvSpPr/>
          <p:nvPr/>
        </p:nvSpPr>
        <p:spPr>
          <a:xfrm>
            <a:off x="467544" y="4581128"/>
            <a:ext cx="2520280" cy="172819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Workflow Manager Client</a:t>
            </a:r>
            <a:endParaRPr lang="en-IN" dirty="0"/>
          </a:p>
        </p:txBody>
      </p:sp>
      <p:cxnSp>
        <p:nvCxnSpPr>
          <p:cNvPr id="15" name="Elbow Connector 14"/>
          <p:cNvCxnSpPr/>
          <p:nvPr/>
        </p:nvCxnSpPr>
        <p:spPr>
          <a:xfrm>
            <a:off x="2555776" y="5301208"/>
            <a:ext cx="266429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SharePoint Sites(Web Browser)</a:t>
            </a:r>
            <a:endParaRPr lang="en-IN" dirty="0" smtClean="0"/>
          </a:p>
          <a:p>
            <a:r>
              <a:rPr lang="en-IN" dirty="0" smtClean="0"/>
              <a:t>SharePoint Designer [Actions]</a:t>
            </a:r>
            <a:endParaRPr lang="en-IN" dirty="0" smtClean="0"/>
          </a:p>
          <a:p>
            <a:r>
              <a:rPr lang="en-IN" dirty="0" smtClean="0"/>
              <a:t>InfoPath</a:t>
            </a:r>
            <a:endParaRPr lang="en-IN" dirty="0" smtClean="0"/>
          </a:p>
          <a:p>
            <a:r>
              <a:rPr lang="en-IN" dirty="0" smtClean="0"/>
              <a:t>Visio(Now no need to export to SPD)</a:t>
            </a:r>
            <a:endParaRPr lang="en-IN" dirty="0" smtClean="0"/>
          </a:p>
          <a:p>
            <a:r>
              <a:rPr lang="en-IN" dirty="0" smtClean="0"/>
              <a:t>Visual Studio(Developers)[Activity]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2715260" y="4435475"/>
            <a:ext cx="30086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996950" y="4418330"/>
            <a:ext cx="1341120" cy="10261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/>
              <a:t>Stages</a:t>
            </a:r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-36195" y="4652908"/>
            <a:ext cx="93610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7" name="Flowchart: Process 6"/>
          <p:cNvSpPr/>
          <p:nvPr/>
        </p:nvSpPr>
        <p:spPr>
          <a:xfrm>
            <a:off x="2409825" y="4444365"/>
            <a:ext cx="1646555" cy="9544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8" name="Flowchart: Process 7"/>
          <p:cNvSpPr/>
          <p:nvPr/>
        </p:nvSpPr>
        <p:spPr>
          <a:xfrm>
            <a:off x="4141470" y="4437380"/>
            <a:ext cx="1050925" cy="911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/>
              <a:t>External Data</a:t>
            </a:r>
            <a:endParaRPr lang="en-IN"/>
          </a:p>
          <a:p>
            <a:pPr algn="ctr"/>
            <a:endParaRPr lang="en-IN"/>
          </a:p>
        </p:txBody>
      </p:sp>
      <p:sp>
        <p:nvSpPr>
          <p:cNvPr id="9" name="Flowchart: Process 8"/>
          <p:cNvSpPr/>
          <p:nvPr/>
        </p:nvSpPr>
        <p:spPr>
          <a:xfrm>
            <a:off x="5292090" y="4450080"/>
            <a:ext cx="1627505" cy="8286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/>
              <a:t>Copy/Paste</a:t>
            </a:r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7092032" y="4436879"/>
            <a:ext cx="93610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graphicFrame>
        <p:nvGraphicFramePr>
          <p:cNvPr id="11" name="Table 10"/>
          <p:cNvGraphicFramePr/>
          <p:nvPr/>
        </p:nvGraphicFramePr>
        <p:xfrm>
          <a:off x="2555240" y="4595495"/>
          <a:ext cx="12236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140"/>
                <a:gridCol w="61150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lowchart: Process 11"/>
          <p:cNvSpPr/>
          <p:nvPr/>
        </p:nvSpPr>
        <p:spPr>
          <a:xfrm>
            <a:off x="3636645" y="5589905"/>
            <a:ext cx="1583055" cy="9112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/>
              <a:t>Dictionary</a:t>
            </a:r>
            <a:endParaRPr lang="en-IN"/>
          </a:p>
          <a:p>
            <a:pPr algn="ctr"/>
            <a:r>
              <a:rPr lang="en-IN"/>
              <a:t>Variable</a:t>
            </a:r>
            <a:endParaRPr lang="en-IN"/>
          </a:p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Sharepoint</a:t>
            </a:r>
            <a:r>
              <a:rPr lang="en-IN" smtClean="0"/>
              <a:t> oob workflow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Approval</a:t>
            </a:r>
            <a:endParaRPr lang="en-IN" dirty="0" smtClean="0"/>
          </a:p>
          <a:p>
            <a:r>
              <a:rPr lang="en-IN" dirty="0" smtClean="0"/>
              <a:t>Collect Feedback</a:t>
            </a:r>
            <a:endParaRPr lang="en-IN" dirty="0" smtClean="0"/>
          </a:p>
          <a:p>
            <a:r>
              <a:rPr lang="en-IN" dirty="0" smtClean="0"/>
              <a:t>Collect Signatures</a:t>
            </a:r>
            <a:endParaRPr lang="en-IN" dirty="0" smtClean="0"/>
          </a:p>
          <a:p>
            <a:r>
              <a:rPr lang="en-IN" dirty="0" smtClean="0"/>
              <a:t>Disposition</a:t>
            </a:r>
            <a:endParaRPr lang="en-IN" dirty="0"/>
          </a:p>
        </p:txBody>
      </p:sp>
      <p:pic>
        <p:nvPicPr>
          <p:cNvPr id="1026" name="Picture 2" descr="C:\Users\Easwari\AppData\Local\Microsoft\Windows\INetCache\IE\10DYOGTX\owl-office-assistant[1]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76056" y="3501008"/>
            <a:ext cx="2799468" cy="2780928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2843808" y="5589240"/>
            <a:ext cx="1944216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Update and Send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2915816" y="3861048"/>
            <a:ext cx="201622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Send document</a:t>
            </a:r>
            <a:endParaRPr lang="en-IN" dirty="0"/>
          </a:p>
        </p:txBody>
      </p:sp>
      <p:sp>
        <p:nvSpPr>
          <p:cNvPr id="8" name="Left Arrow 7"/>
          <p:cNvSpPr/>
          <p:nvPr/>
        </p:nvSpPr>
        <p:spPr>
          <a:xfrm>
            <a:off x="2699792" y="4725144"/>
            <a:ext cx="2448272" cy="864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Approve/Feedback/Signature</a:t>
            </a:r>
            <a:endParaRPr lang="en-IN" dirty="0"/>
          </a:p>
        </p:txBody>
      </p:sp>
      <p:pic>
        <p:nvPicPr>
          <p:cNvPr id="1028" name="Picture 4" descr="C:\Users\Easwari\AppData\Local\Microsoft\Windows\INetCache\IE\10DYOGTX\office_worker0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05064"/>
            <a:ext cx="2503165" cy="2085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abc of 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Item(</a:t>
            </a:r>
            <a:r>
              <a:rPr lang="en-IN" dirty="0" err="1" smtClean="0"/>
              <a:t>SPList</a:t>
            </a:r>
            <a:r>
              <a:rPr lang="en-IN" dirty="0" smtClean="0"/>
              <a:t>/</a:t>
            </a:r>
            <a:r>
              <a:rPr lang="en-IN" dirty="0" err="1" smtClean="0"/>
              <a:t>SPSite</a:t>
            </a:r>
            <a:r>
              <a:rPr lang="en-IN" dirty="0" smtClean="0"/>
              <a:t>)</a:t>
            </a:r>
            <a:endParaRPr lang="en-IN" dirty="0" smtClean="0"/>
          </a:p>
          <a:p>
            <a:r>
              <a:rPr lang="en-IN" dirty="0" smtClean="0"/>
              <a:t>Forms</a:t>
            </a:r>
            <a:endParaRPr lang="en-IN" dirty="0" smtClean="0"/>
          </a:p>
          <a:p>
            <a:r>
              <a:rPr lang="en-IN" dirty="0" smtClean="0"/>
              <a:t>Action</a:t>
            </a:r>
            <a:endParaRPr lang="en-IN" dirty="0" smtClean="0"/>
          </a:p>
          <a:p>
            <a:r>
              <a:rPr lang="en-IN" dirty="0" smtClean="0"/>
              <a:t>Condition</a:t>
            </a:r>
            <a:endParaRPr lang="en-IN" dirty="0" smtClean="0"/>
          </a:p>
          <a:p>
            <a:r>
              <a:rPr lang="en-IN" dirty="0" smtClean="0"/>
              <a:t>Status</a:t>
            </a:r>
            <a:endParaRPr lang="en-IN" dirty="0" smtClean="0"/>
          </a:p>
          <a:p>
            <a:r>
              <a:rPr lang="en-IN" dirty="0" smtClean="0"/>
              <a:t>Check for Errors</a:t>
            </a:r>
            <a:endParaRPr lang="en-IN" dirty="0" smtClean="0"/>
          </a:p>
          <a:p>
            <a:r>
              <a:rPr lang="en-IN" dirty="0" smtClean="0"/>
              <a:t>Workflow History</a:t>
            </a:r>
            <a:endParaRPr lang="en-IN" dirty="0"/>
          </a:p>
        </p:txBody>
      </p:sp>
      <p:sp>
        <p:nvSpPr>
          <p:cNvPr id="4" name="Flowchart: Connector 3"/>
          <p:cNvSpPr/>
          <p:nvPr/>
        </p:nvSpPr>
        <p:spPr>
          <a:xfrm>
            <a:off x="5220072" y="1988840"/>
            <a:ext cx="576064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nip Single Corner Rectangle 4"/>
          <p:cNvSpPr/>
          <p:nvPr/>
        </p:nvSpPr>
        <p:spPr>
          <a:xfrm>
            <a:off x="4572000" y="2852936"/>
            <a:ext cx="2088232" cy="9361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Issue Tracking List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355465" y="4580890"/>
            <a:ext cx="2592070" cy="1412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lvl="1"/>
            <a:r>
              <a:rPr lang="en-IN" dirty="0" smtClean="0">
                <a:sym typeface="+mn-ea"/>
              </a:rPr>
              <a:t>Feature</a:t>
            </a:r>
            <a:endParaRPr lang="en-IN" dirty="0" smtClean="0"/>
          </a:p>
          <a:p>
            <a:pPr lvl="1"/>
            <a:r>
              <a:rPr lang="en-IN" dirty="0" smtClean="0">
                <a:sym typeface="+mn-ea"/>
              </a:rPr>
              <a:t>&lt;activity&gt;.</a:t>
            </a:r>
            <a:r>
              <a:rPr lang="en-IN" dirty="0" err="1" smtClean="0">
                <a:sym typeface="+mn-ea"/>
              </a:rPr>
              <a:t>xaml</a:t>
            </a:r>
            <a:endParaRPr lang="en-IN" dirty="0" smtClean="0"/>
          </a:p>
          <a:p>
            <a:pPr lvl="1"/>
            <a:r>
              <a:rPr lang="en-IN" dirty="0" smtClean="0">
                <a:sym typeface="+mn-ea"/>
              </a:rPr>
              <a:t>&lt;activity&gt;.action4</a:t>
            </a:r>
            <a:endParaRPr lang="en-IN" dirty="0" smtClean="0"/>
          </a:p>
          <a:p>
            <a:pPr lvl="1"/>
            <a:r>
              <a:rPr lang="en-IN" dirty="0" smtClean="0">
                <a:sym typeface="+mn-ea"/>
              </a:rPr>
              <a:t>Element.xml</a:t>
            </a:r>
            <a:endParaRPr lang="en-IN" dirty="0" smtClean="0">
              <a:sym typeface="+mn-ea"/>
            </a:endParaRPr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Association Form – First form when item associated with workflow to give the approvers</a:t>
            </a:r>
            <a:endParaRPr lang="en-IN" dirty="0" smtClean="0"/>
          </a:p>
          <a:p>
            <a:r>
              <a:rPr lang="en-IN" dirty="0" smtClean="0"/>
              <a:t>Initiation Form – First form when workflow initiated for an item</a:t>
            </a:r>
            <a:endParaRPr lang="en-IN" dirty="0" smtClean="0"/>
          </a:p>
          <a:p>
            <a:r>
              <a:rPr lang="en-IN" dirty="0" smtClean="0"/>
              <a:t>Task Form and Modification Forms – Forms creation of tasks for users where action like approval </a:t>
            </a:r>
            <a:r>
              <a:rPr lang="en-IN" smtClean="0"/>
              <a:t>takes place.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Serial</a:t>
            </a:r>
            <a:endParaRPr lang="en-IN" dirty="0" smtClean="0"/>
          </a:p>
          <a:p>
            <a:r>
              <a:rPr lang="en-IN" dirty="0" smtClean="0"/>
              <a:t>Parallel</a:t>
            </a:r>
            <a:endParaRPr lang="en-IN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3419475" y="1628775"/>
          <a:ext cx="3199765" cy="126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</a:tblGrid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List</a:t>
                      </a:r>
                      <a:endParaRPr lang="en-I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Site</a:t>
                      </a:r>
                      <a:endParaRPr lang="en-I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Reusable</a:t>
                      </a:r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steps in spd workflow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DECIDE THE WORKFLOW VARIABLES</a:t>
            </a:r>
            <a:endParaRPr lang="en-IN" altLang="en-US"/>
          </a:p>
          <a:p>
            <a:r>
              <a:rPr lang="en-IN" altLang="en-US"/>
              <a:t>IDENTIFY THE CONDITIONS AND LOOPS</a:t>
            </a:r>
            <a:endParaRPr lang="en-IN" altLang="en-US"/>
          </a:p>
          <a:p>
            <a:r>
              <a:rPr lang="en-IN" altLang="en-US"/>
              <a:t>IDENTIFY THE COMMON ACTIONS</a:t>
            </a:r>
            <a:endParaRPr lang="en-IN" altLang="en-US"/>
          </a:p>
          <a:p>
            <a:r>
              <a:rPr lang="en-IN" altLang="en-US"/>
              <a:t>DRAW THE FLOW IN VISIO/PAPER</a:t>
            </a:r>
            <a:endParaRPr lang="en-IN" altLang="en-US"/>
          </a:p>
          <a:p>
            <a:r>
              <a:rPr lang="en-IN" altLang="en-US"/>
              <a:t>DESIGN THE STAGES IN SPD</a:t>
            </a:r>
            <a:endParaRPr lang="en-IN" altLang="en-US"/>
          </a:p>
          <a:p>
            <a:r>
              <a:rPr lang="en-IN" altLang="en-US"/>
              <a:t>PUBLISH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1344</Words>
  <Application>WPS Presentation</Application>
  <PresentationFormat>On-screen Show (4:3)</PresentationFormat>
  <Paragraphs>118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Opulent</vt:lpstr>
      <vt:lpstr>SharePoint</vt:lpstr>
      <vt:lpstr>goal</vt:lpstr>
      <vt:lpstr>workflow</vt:lpstr>
      <vt:lpstr>tools</vt:lpstr>
      <vt:lpstr>Sharepoint oob workflow</vt:lpstr>
      <vt:lpstr>abc of workflow</vt:lpstr>
      <vt:lpstr>Forms</vt:lpstr>
      <vt:lpstr>Types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</cp:lastModifiedBy>
  <cp:revision>72</cp:revision>
  <dcterms:created xsi:type="dcterms:W3CDTF">2015-12-14T21:42:00Z</dcterms:created>
  <dcterms:modified xsi:type="dcterms:W3CDTF">2016-08-18T17:28:01Z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1033-10.1.0.5657</vt:lpwstr>
  </property>
</Properties>
</file>