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84" r:id="rId5"/>
    <p:sldId id="260" r:id="rId7"/>
    <p:sldId id="277" r:id="rId8"/>
    <p:sldId id="278" r:id="rId9"/>
    <p:sldId id="272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10. Best Practices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best practices of SharePoint development.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OVERALL APPROACH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5436235" y="4292600"/>
            <a:ext cx="2232025" cy="2376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SharePoint Lists</a:t>
            </a:r>
            <a:endParaRPr lang="en-IN" altLang="en-US"/>
          </a:p>
          <a:p>
            <a:pPr algn="ctr"/>
            <a:r>
              <a:rPr lang="en-IN" altLang="en-US"/>
              <a:t>Document Libraries</a:t>
            </a:r>
            <a:endParaRPr lang="en-IN" altLang="en-US"/>
          </a:p>
        </p:txBody>
      </p:sp>
      <p:sp>
        <p:nvSpPr>
          <p:cNvPr id="5" name="Bevel 4"/>
          <p:cNvSpPr/>
          <p:nvPr/>
        </p:nvSpPr>
        <p:spPr>
          <a:xfrm>
            <a:off x="5003800" y="1700530"/>
            <a:ext cx="2736215" cy="249110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Calculated Columns,</a:t>
            </a:r>
            <a:endParaRPr lang="en-IN" altLang="en-US"/>
          </a:p>
          <a:p>
            <a:pPr algn="ctr"/>
            <a:r>
              <a:rPr lang="en-IN" altLang="en-US"/>
              <a:t>InfoPath,SPD,</a:t>
            </a:r>
            <a:endParaRPr lang="en-IN" altLang="en-US"/>
          </a:p>
          <a:p>
            <a:pPr algn="ctr"/>
            <a:r>
              <a:rPr lang="en-IN" altLang="en-US"/>
              <a:t>NAPA,</a:t>
            </a:r>
            <a:endParaRPr lang="en-IN" altLang="en-US"/>
          </a:p>
          <a:p>
            <a:pPr algn="ctr"/>
            <a:r>
              <a:rPr lang="en-IN" altLang="en-US"/>
              <a:t>PowerShell,</a:t>
            </a:r>
            <a:endParaRPr lang="en-IN" altLang="en-US"/>
          </a:p>
          <a:p>
            <a:pPr algn="ctr"/>
            <a:r>
              <a:rPr lang="en-IN" altLang="en-US"/>
              <a:t>Visual Studio</a:t>
            </a:r>
            <a:endParaRPr lang="en-IN" altLang="en-US"/>
          </a:p>
        </p:txBody>
      </p:sp>
      <p:sp>
        <p:nvSpPr>
          <p:cNvPr id="6" name="Oval 5"/>
          <p:cNvSpPr/>
          <p:nvPr/>
        </p:nvSpPr>
        <p:spPr>
          <a:xfrm>
            <a:off x="611505" y="2420620"/>
            <a:ext cx="3886835" cy="381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SharePoint UI</a:t>
            </a:r>
            <a:endParaRPr lang="en-IN" altLang="en-US"/>
          </a:p>
          <a:p>
            <a:pPr algn="ctr"/>
            <a:r>
              <a:rPr lang="en-IN" altLang="en-US"/>
              <a:t>Web Part Pages,</a:t>
            </a:r>
            <a:endParaRPr lang="en-IN" altLang="en-US"/>
          </a:p>
          <a:p>
            <a:pPr algn="ctr"/>
            <a:r>
              <a:rPr lang="en-IN" altLang="en-US"/>
              <a:t>NewForm,EditForm..</a:t>
            </a:r>
            <a:endParaRPr lang="en-IN" altLang="en-US"/>
          </a:p>
          <a:p>
            <a:pPr algn="ctr"/>
            <a:r>
              <a:rPr lang="en-IN" altLang="en-US"/>
              <a:t>InfoPath Form,</a:t>
            </a:r>
            <a:endParaRPr lang="en-IN" altLang="en-US"/>
          </a:p>
          <a:p>
            <a:pPr algn="ctr"/>
            <a:r>
              <a:rPr lang="en-IN" altLang="en-US"/>
              <a:t>Custom HTML,</a:t>
            </a:r>
            <a:endParaRPr lang="en-IN" altLang="en-US"/>
          </a:p>
          <a:p>
            <a:pPr algn="ctr"/>
            <a:r>
              <a:rPr lang="en-IN" altLang="en-US"/>
              <a:t>Custom Master Page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layer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SharePoint Out Of Box Pages</a:t>
            </a:r>
            <a:endParaRPr lang="en-IN" dirty="0" smtClean="0"/>
          </a:p>
          <a:p>
            <a:r>
              <a:rPr lang="en-IN" dirty="0" smtClean="0"/>
              <a:t>Web Part Pages</a:t>
            </a:r>
            <a:endParaRPr lang="en-IN" dirty="0" smtClean="0"/>
          </a:p>
          <a:p>
            <a:r>
              <a:rPr lang="en-IN" dirty="0" smtClean="0"/>
              <a:t>InfoPath Forms,List Forms</a:t>
            </a:r>
            <a:endParaRPr lang="en-IN" dirty="0" smtClean="0"/>
          </a:p>
          <a:p>
            <a:r>
              <a:rPr lang="en-IN" dirty="0" smtClean="0"/>
              <a:t>Web Parts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business layer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 Of Box / Bowser</a:t>
            </a:r>
            <a:endParaRPr lang="en-IN" dirty="0" smtClean="0"/>
          </a:p>
          <a:p>
            <a:pPr lvl="1"/>
            <a:r>
              <a:rPr lang="en-IN" sz="2300" dirty="0" smtClean="0"/>
              <a:t>Workflow(Approval, Feedback,Collect Signature)</a:t>
            </a:r>
            <a:endParaRPr lang="en-IN" sz="2300" dirty="0" smtClean="0"/>
          </a:p>
          <a:p>
            <a:pPr lvl="1"/>
            <a:r>
              <a:rPr lang="en-IN" sz="2300" dirty="0" smtClean="0"/>
              <a:t>Custom Views with Formula/Calculated Columns</a:t>
            </a:r>
            <a:endParaRPr lang="en-IN" sz="2300" dirty="0" smtClean="0"/>
          </a:p>
          <a:p>
            <a:pPr lvl="1"/>
            <a:r>
              <a:rPr lang="en-IN" sz="2300" dirty="0" smtClean="0"/>
              <a:t>Web Parts</a:t>
            </a:r>
            <a:endParaRPr lang="en-IN" sz="2300" dirty="0" smtClean="0"/>
          </a:p>
          <a:p>
            <a:pPr lvl="2"/>
            <a:r>
              <a:rPr lang="en-IN" sz="2000" dirty="0" smtClean="0"/>
              <a:t>Filter Web Parts</a:t>
            </a:r>
            <a:endParaRPr lang="en-IN" sz="2000" dirty="0" smtClean="0"/>
          </a:p>
          <a:p>
            <a:pPr lvl="2"/>
            <a:r>
              <a:rPr lang="en-IN" sz="2000" dirty="0" smtClean="0"/>
              <a:t>Script Editor or Content Editor Web Part(jQuery/Javascript)</a:t>
            </a:r>
            <a:endParaRPr lang="en-IN" sz="2000" dirty="0" smtClean="0"/>
          </a:p>
          <a:p>
            <a:pPr lvl="2"/>
            <a:r>
              <a:rPr lang="en-IN" sz="2000" dirty="0" smtClean="0"/>
              <a:t>Search</a:t>
            </a:r>
            <a:endParaRPr lang="en-IN" sz="2000" dirty="0" smtClean="0"/>
          </a:p>
          <a:p>
            <a:pPr lvl="0"/>
            <a:r>
              <a:rPr lang="en-IN" sz="2600" dirty="0" smtClean="0"/>
              <a:t>Code less - InfoPath and SharePoint Designer</a:t>
            </a:r>
            <a:endParaRPr lang="en-IN" sz="2600" dirty="0" smtClean="0"/>
          </a:p>
          <a:p>
            <a:pPr lvl="0"/>
            <a:r>
              <a:rPr lang="en-IN" sz="2600" dirty="0" smtClean="0"/>
              <a:t>Apps</a:t>
            </a:r>
            <a:endParaRPr lang="en-IN" sz="2600" dirty="0" smtClean="0"/>
          </a:p>
          <a:p>
            <a:pPr lvl="1"/>
            <a:endParaRPr lang="en-IN" sz="2300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database layer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SharePoint Lists</a:t>
            </a:r>
            <a:endParaRPr lang="en-IN" dirty="0" smtClean="0"/>
          </a:p>
          <a:p>
            <a:r>
              <a:rPr lang="en-IN" dirty="0" smtClean="0"/>
              <a:t>SharePoint Document Libraries</a:t>
            </a:r>
            <a:endParaRPr lang="en-IN" dirty="0" smtClean="0"/>
          </a:p>
          <a:p>
            <a:r>
              <a:rPr lang="en-IN" dirty="0" smtClean="0"/>
              <a:t>External Lists in SharePoint using BDC.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SharePoint Sites(Web Browser)</a:t>
            </a:r>
            <a:endParaRPr lang="en-IN" dirty="0" smtClean="0"/>
          </a:p>
          <a:p>
            <a:r>
              <a:rPr lang="en-IN" dirty="0" smtClean="0"/>
              <a:t>SharePoint Designer</a:t>
            </a:r>
            <a:endParaRPr lang="en-IN" dirty="0" smtClean="0"/>
          </a:p>
          <a:p>
            <a:r>
              <a:rPr lang="en-IN" dirty="0" smtClean="0"/>
              <a:t>InfoPath</a:t>
            </a:r>
            <a:endParaRPr lang="en-IN" dirty="0" smtClean="0"/>
          </a:p>
          <a:p>
            <a:r>
              <a:rPr lang="en-IN" dirty="0" smtClean="0"/>
              <a:t>Visio</a:t>
            </a:r>
            <a:endParaRPr lang="en-IN" dirty="0" smtClean="0"/>
          </a:p>
          <a:p>
            <a:r>
              <a:rPr lang="en-IN" dirty="0" smtClean="0"/>
              <a:t>Visual Studio(Developers)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715260" y="4435475"/>
            <a:ext cx="3008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points/checklist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Have Dev/UAT/Prod server</a:t>
            </a:r>
            <a:endParaRPr lang="en-IN" altLang="en-US"/>
          </a:p>
          <a:p>
            <a:r>
              <a:rPr lang="en-IN" altLang="en-US"/>
              <a:t>Test the solution with Admin,Read,Contribute/Site Owner Access</a:t>
            </a:r>
            <a:endParaRPr lang="en-IN" altLang="en-US"/>
          </a:p>
          <a:p>
            <a:r>
              <a:rPr lang="en-IN" altLang="en-US"/>
              <a:t>Test for Real time data</a:t>
            </a:r>
            <a:endParaRPr lang="en-IN" altLang="en-US"/>
          </a:p>
          <a:p>
            <a:r>
              <a:rPr lang="en-IN" altLang="en-US"/>
              <a:t>Proper documentation</a:t>
            </a:r>
            <a:endParaRPr lang="en-IN" altLang="en-US"/>
          </a:p>
          <a:p>
            <a:r>
              <a:rPr lang="en-IN" altLang="en-US"/>
              <a:t>Simple solutions to complex problems</a:t>
            </a:r>
            <a:endParaRPr lang="en-IN" altLang="en-US"/>
          </a:p>
          <a:p>
            <a:r>
              <a:rPr lang="en-IN" altLang="en-US"/>
              <a:t>Least load on SharePoint Server and upgrade unaffected.</a:t>
            </a:r>
            <a:endParaRPr lang="en-IN" altLang="en-US"/>
          </a:p>
          <a:p>
            <a:r>
              <a:rPr lang="en-IN" altLang="en-US"/>
              <a:t>Solution can be easily deployed.</a:t>
            </a:r>
            <a:endParaRPr lang="en-IN" altLang="en-US"/>
          </a:p>
          <a:p>
            <a:r>
              <a:rPr lang="en-IN" altLang="en-US"/>
              <a:t>Get Latest.Updated.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1118</Words>
  <Application>WPS Presentation</Application>
  <PresentationFormat>On-screen Show (4:3)</PresentationFormat>
  <Paragraphs>79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Opulent</vt:lpstr>
      <vt:lpstr>SharePoint</vt:lpstr>
      <vt:lpstr>goal</vt:lpstr>
      <vt:lpstr>OVERALL APPROACH</vt:lpstr>
      <vt:lpstr>application layer</vt:lpstr>
      <vt:lpstr>business layer</vt:lpstr>
      <vt:lpstr>database layer</vt:lpstr>
      <vt:lpstr>tools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69</cp:revision>
  <dcterms:created xsi:type="dcterms:W3CDTF">2015-12-14T21:42:00Z</dcterms:created>
  <dcterms:modified xsi:type="dcterms:W3CDTF">2016-08-20T10:28:44Z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