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3"/>
    <p:sldId id="272" r:id="rId4"/>
    <p:sldId id="288" r:id="rId5"/>
    <p:sldId id="274" r:id="rId7"/>
    <p:sldId id="286" r:id="rId8"/>
    <p:sldId id="282" r:id="rId9"/>
    <p:sldId id="283" r:id="rId10"/>
    <p:sldId id="287" r:id="rId11"/>
    <p:sldId id="284" r:id="rId12"/>
    <p:sldId id="28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344" autoAdjust="0"/>
  </p:normalViewPr>
  <p:slideViewPr>
    <p:cSldViewPr>
      <p:cViewPr varScale="1">
        <p:scale>
          <a:sx n="55" d="100"/>
          <a:sy n="55" d="100"/>
        </p:scale>
        <p:origin x="-17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49BFB-2C1A-444C-BFD0-1F15759ABA34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71135-CC69-4CB8-B9C4-DE740004BCBC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71135-CC69-4CB8-B9C4-DE740004BCBC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71135-CC69-4CB8-B9C4-DE740004BCBC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</a:lstStyle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</a:lstStyle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0D23-B7B3-4659-9793-F5F4EBC08BB6}" type="slidenum">
              <a:rPr lang="en-IN" smtClean="0"/>
            </a:fld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fld id="{9E1DF0FE-D5E2-4523-B2C4-999F8B6D1C7D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</a:lstStyle>
          <a:p>
            <a:fld id="{97FB0D23-B7B3-4659-9793-F5F4EBC08BB6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335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825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1930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225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215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SharePoint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01.Basics</a:t>
            </a:r>
            <a:endParaRPr lang="en-IN" dirty="0" smtClean="0"/>
          </a:p>
          <a:p>
            <a:r>
              <a:rPr lang="en-IN" dirty="0"/>
              <a:t>Quiz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/>
              <a:t>how many servers are in the farm below?</a:t>
            </a:r>
            <a:endParaRPr lang="en-IN" altLang="en-US"/>
          </a:p>
        </p:txBody>
      </p:sp>
      <p:pic>
        <p:nvPicPr>
          <p:cNvPr id="4" name="Content Placeholder 3" descr="image_thumb[2].pn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2087245" y="2188210"/>
            <a:ext cx="3977640" cy="36880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Target audience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Software Engineer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what role have you played in microsoft technology?</a:t>
            </a:r>
            <a:endParaRPr lang="en-IN" dirty="0"/>
          </a:p>
        </p:txBody>
      </p:sp>
      <p:sp>
        <p:nvSpPr>
          <p:cNvPr id="13" name="Oval 12"/>
          <p:cNvSpPr/>
          <p:nvPr/>
        </p:nvSpPr>
        <p:spPr>
          <a:xfrm>
            <a:off x="755576" y="2132856"/>
            <a:ext cx="64807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467544" y="2852936"/>
            <a:ext cx="122413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Business Analysts</a:t>
            </a:r>
            <a:endParaRPr lang="en-IN" dirty="0"/>
          </a:p>
        </p:txBody>
      </p:sp>
      <p:sp>
        <p:nvSpPr>
          <p:cNvPr id="15" name="Oval 14"/>
          <p:cNvSpPr/>
          <p:nvPr/>
        </p:nvSpPr>
        <p:spPr>
          <a:xfrm>
            <a:off x="3563888" y="2132856"/>
            <a:ext cx="64807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2843808" y="2852936"/>
            <a:ext cx="2232248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Administrator</a:t>
            </a:r>
            <a:endParaRPr lang="en-IN" dirty="0"/>
          </a:p>
        </p:txBody>
      </p:sp>
      <p:sp>
        <p:nvSpPr>
          <p:cNvPr id="17" name="Oval 16"/>
          <p:cNvSpPr/>
          <p:nvPr/>
        </p:nvSpPr>
        <p:spPr>
          <a:xfrm>
            <a:off x="6228184" y="2132856"/>
            <a:ext cx="64807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5580112" y="2852936"/>
            <a:ext cx="201622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Developer</a:t>
            </a:r>
          </a:p>
        </p:txBody>
      </p:sp>
    </p:spTree>
  </p:cSld>
  <p:clrMapOvr>
    <a:masterClrMapping/>
  </p:clrMapOvr>
  <p:transition advTm="14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list some features of sharepoint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Fantastic Search capabilities</a:t>
            </a:r>
            <a:endParaRPr lang="en-IN" dirty="0"/>
          </a:p>
          <a:p>
            <a:r>
              <a:rPr lang="en-IN" dirty="0"/>
              <a:t>Reporting</a:t>
            </a:r>
            <a:endParaRPr lang="en-IN" dirty="0"/>
          </a:p>
          <a:p>
            <a:r>
              <a:rPr lang="en-IN" dirty="0"/>
              <a:t>Site Creation</a:t>
            </a:r>
            <a:endParaRPr lang="en-IN" dirty="0"/>
          </a:p>
          <a:p>
            <a:r>
              <a:rPr lang="en-IN" dirty="0"/>
              <a:t>...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dirty="0">
                <a:sym typeface="+mn-ea"/>
              </a:rPr>
              <a:t>can you explain a project done on sharepoint?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Created a Site &lt;&gt; to fufill the business requirement in a very short span of time.</a:t>
            </a:r>
            <a:endParaRPr lang="en-IN" altLang="en-US"/>
          </a:p>
          <a:p>
            <a:r>
              <a:rPr lang="en-IN" altLang="en-US"/>
              <a:t>Fixed a broken page by removing the unwanted web parts</a:t>
            </a:r>
            <a:endParaRPr lang="en-IN" altLang="en-US"/>
          </a:p>
          <a:p>
            <a:r>
              <a:rPr lang="en-IN" altLang="en-US"/>
              <a:t>Did backup and restore of lists/site collection using stsadm/PowerShell.</a:t>
            </a:r>
            <a:endParaRPr lang="en-IN" altLang="en-US"/>
          </a:p>
          <a:p>
            <a:r>
              <a:rPr lang="en-IN" altLang="en-US"/>
              <a:t>Granted permission to users.</a:t>
            </a:r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/>
              <a:t>WHAT VERSIONS OF SHAREPOINT HAVE YOU WORKED ON?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2003</a:t>
            </a:r>
            <a:endParaRPr lang="en-IN" altLang="en-US"/>
          </a:p>
          <a:p>
            <a:r>
              <a:rPr lang="en-IN" altLang="en-US"/>
              <a:t>2007</a:t>
            </a:r>
            <a:endParaRPr lang="en-IN" altLang="en-US"/>
          </a:p>
          <a:p>
            <a:r>
              <a:rPr lang="en-IN" altLang="en-US"/>
              <a:t>2010</a:t>
            </a:r>
            <a:endParaRPr lang="en-IN" altLang="en-US"/>
          </a:p>
          <a:p>
            <a:r>
              <a:rPr lang="en-IN" altLang="en-US"/>
              <a:t>2013</a:t>
            </a:r>
            <a:endParaRPr lang="en-IN" altLang="en-US"/>
          </a:p>
          <a:p>
            <a:r>
              <a:rPr lang="en-IN" altLang="en-US"/>
              <a:t>2016</a:t>
            </a:r>
            <a:endParaRPr lang="en-IN" altLang="en-US"/>
          </a:p>
          <a:p>
            <a:r>
              <a:rPr lang="en-IN" altLang="en-US"/>
              <a:t>ONLINE</a:t>
            </a:r>
            <a:endParaRPr lang="en-I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dirty="0">
                <a:sym typeface="+mn-ea"/>
              </a:rPr>
              <a:t>SHAREPOINT IS BUILT ON TOP OF .NET FRAMEWORK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TRUE</a:t>
            </a:r>
            <a:endParaRPr lang="en-IN" altLang="en-US"/>
          </a:p>
          <a:p>
            <a:r>
              <a:rPr lang="en-IN" altLang="en-US"/>
              <a:t>FALSE</a:t>
            </a:r>
            <a:endParaRPr lang="en-I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dirty="0">
                <a:sym typeface="+mn-ea"/>
              </a:rPr>
              <a:t>have you completed any certification in microsoft?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TRUE</a:t>
            </a:r>
            <a:endParaRPr lang="en-IN" altLang="en-US"/>
          </a:p>
          <a:p>
            <a:r>
              <a:rPr lang="en-IN" altLang="en-US"/>
              <a:t>FALSE</a:t>
            </a:r>
            <a:endParaRPr lang="en-I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/>
              <a:t>what is the building block of sharepoint?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list</a:t>
            </a:r>
            <a:endParaRPr lang="en-IN" altLang="en-US"/>
          </a:p>
          <a:p>
            <a:r>
              <a:rPr lang="en-IN" altLang="en-US"/>
              <a:t>site</a:t>
            </a:r>
            <a:endParaRPr lang="en-IN" altLang="en-US"/>
          </a:p>
          <a:p>
            <a:r>
              <a:rPr lang="en-IN" altLang="en-US"/>
              <a:t>web application</a:t>
            </a:r>
            <a:endParaRPr lang="en-IN" altLang="en-US"/>
          </a:p>
          <a:p>
            <a:r>
              <a:rPr lang="en-IN" altLang="en-US"/>
              <a:t>farm</a:t>
            </a:r>
            <a:endParaRPr lang="en-IN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0</TotalTime>
  <Words>803</Words>
  <Application>WPS Presentation</Application>
  <PresentationFormat>On-screen Show (4:3)</PresentationFormat>
  <Paragraphs>60</Paragraphs>
  <Slides>10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Opulent</vt:lpstr>
      <vt:lpstr>SharePoint</vt:lpstr>
      <vt:lpstr>Target audience</vt:lpstr>
      <vt:lpstr>what role have you played in microsoft technology?</vt:lpstr>
      <vt:lpstr>why</vt:lpstr>
      <vt:lpstr>PowerPoint 演示文稿</vt:lpstr>
      <vt:lpstr>PowerPoint 演示文稿</vt:lpstr>
      <vt:lpstr>PowerPoint 演示文稿</vt:lpstr>
      <vt:lpstr>SHAREPOINT IS BUILT ON TOP OF .NET FRAMEWORK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SharePoint</dc:title>
  <dc:creator>Easwari Geetam</dc:creator>
  <cp:lastModifiedBy>Easwari</cp:lastModifiedBy>
  <cp:revision>41</cp:revision>
  <dcterms:created xsi:type="dcterms:W3CDTF">2015-12-14T21:42:00Z</dcterms:created>
  <dcterms:modified xsi:type="dcterms:W3CDTF">2016-08-05T13:01:39Z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1033-10.1.0.5657</vt:lpwstr>
  </property>
</Properties>
</file>