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3"/>
    <p:sldId id="272" r:id="rId4"/>
    <p:sldId id="288" r:id="rId5"/>
    <p:sldId id="274" r:id="rId7"/>
    <p:sldId id="286" r:id="rId8"/>
    <p:sldId id="282" r:id="rId9"/>
    <p:sldId id="283" r:id="rId10"/>
    <p:sldId id="287" r:id="rId11"/>
    <p:sldId id="284" r:id="rId12"/>
    <p:sldId id="28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44" autoAdjust="0"/>
  </p:normalViewPr>
  <p:slideViewPr>
    <p:cSldViewPr>
      <p:cViewPr varScale="1">
        <p:scale>
          <a:sx n="55" d="100"/>
          <a:sy n="55" d="100"/>
        </p:scale>
        <p:origin x="-17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49BFB-2C1A-444C-BFD0-1F15759ABA3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SharePoint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02.Basics</a:t>
            </a:r>
            <a:endParaRPr lang="en-IN" dirty="0" smtClean="0"/>
          </a:p>
          <a:p>
            <a:r>
              <a:rPr lang="en-IN" dirty="0"/>
              <a:t>Quiz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SHAREPOINT CAN HELP TO EASILY CREATE A LIBRARY SYSTEM</a:t>
            </a:r>
            <a:endParaRPr lang="en-IN" alt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en-IN" altLang="en-US"/>
              <a:t>YES</a:t>
            </a:r>
            <a:endParaRPr lang="en-IN" altLang="en-US"/>
          </a:p>
          <a:p>
            <a:r>
              <a:rPr lang="en-IN" altLang="en-US"/>
              <a:t>NO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audience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Software Engineer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is the template team site?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755576" y="2132856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67544" y="2852936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STS#3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3563888" y="2132856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843808" y="2852936"/>
            <a:ext cx="223224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STS#1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6228184" y="2132856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580112" y="2852936"/>
            <a:ext cx="201622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STC#0</a:t>
            </a:r>
          </a:p>
        </p:txBody>
      </p:sp>
    </p:spTree>
  </p:cSld>
  <p:clrMapOvr>
    <a:masterClrMapping/>
  </p:clrMapOvr>
  <p:transition advTm="14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you cannot create a calendar list in sharepoint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TRUE</a:t>
            </a:r>
            <a:endParaRPr lang="en-IN" dirty="0"/>
          </a:p>
          <a:p>
            <a:r>
              <a:rPr lang="en-IN" dirty="0"/>
              <a:t>FALSE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dirty="0">
                <a:sym typeface="+mn-ea"/>
              </a:rPr>
              <a:t>YOU CAN CHECK THE PERMISSIONS OF A USER IN SHAREPOINT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TRUE</a:t>
            </a:r>
            <a:endParaRPr lang="en-IN" altLang="en-US"/>
          </a:p>
          <a:p>
            <a:r>
              <a:rPr lang="en-IN" altLang="en-US"/>
              <a:t>FALSE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WHAT IS THE ORDER OF SHAREPOINT SOLUTIONS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VISUAL STUDIO</a:t>
            </a:r>
            <a:endParaRPr lang="en-IN" altLang="en-US"/>
          </a:p>
          <a:p>
            <a:r>
              <a:rPr lang="en-IN" altLang="en-US"/>
              <a:t>OUT OF BOX FEATURES</a:t>
            </a:r>
            <a:endParaRPr lang="en-IN" altLang="en-US"/>
          </a:p>
          <a:p>
            <a:r>
              <a:rPr lang="en-IN" altLang="en-US"/>
              <a:t>NO CODE SOLUTIONS (INFOPATH,SHAREPOINT DESIGNER)</a:t>
            </a:r>
            <a:endParaRPr lang="en-IN" altLang="en-US"/>
          </a:p>
          <a:p>
            <a:r>
              <a:rPr lang="en-IN" altLang="en-US"/>
              <a:t>SCRIPT EDITOR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dirty="0">
                <a:sym typeface="+mn-ea"/>
              </a:rPr>
              <a:t>YOU CANNOT CUSTOMISE SHAREPOINT PAGES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TRUE</a:t>
            </a:r>
            <a:endParaRPr lang="en-IN" altLang="en-US"/>
          </a:p>
          <a:p>
            <a:r>
              <a:rPr lang="en-IN" altLang="en-US"/>
              <a:t>FALSE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dirty="0">
                <a:sym typeface="+mn-ea"/>
              </a:rPr>
              <a:t>DID YOU ENJOY WORKING ON SHAREPOINT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TRUE</a:t>
            </a:r>
            <a:endParaRPr lang="en-IN" altLang="en-US"/>
          </a:p>
          <a:p>
            <a:r>
              <a:rPr lang="en-IN" altLang="en-US"/>
              <a:t>FALSE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WHICH OF THE FOLLOWING IS NOT A SHAREPOINT PERMISSION LEVEL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FULL CONTROL</a:t>
            </a:r>
            <a:endParaRPr lang="en-IN" altLang="en-US"/>
          </a:p>
          <a:p>
            <a:r>
              <a:rPr lang="en-IN" altLang="en-US"/>
              <a:t>DESIGNER</a:t>
            </a:r>
            <a:endParaRPr lang="en-IN" altLang="en-US"/>
          </a:p>
          <a:p>
            <a:r>
              <a:rPr lang="en-IN" altLang="en-US"/>
              <a:t>HALF CONTROL</a:t>
            </a:r>
            <a:endParaRPr lang="en-IN" altLang="en-US"/>
          </a:p>
          <a:p>
            <a:r>
              <a:rPr lang="en-IN" altLang="en-US"/>
              <a:t>LIMITED ACCESS</a:t>
            </a:r>
            <a:endParaRPr lang="en-I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606</Words>
  <Application>WPS Presentation</Application>
  <PresentationFormat>On-screen Show (4:3)</PresentationFormat>
  <Paragraphs>59</Paragraphs>
  <Slides>10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Opulent</vt:lpstr>
      <vt:lpstr>SharePoint</vt:lpstr>
      <vt:lpstr>Target audience</vt:lpstr>
      <vt:lpstr>what is the template team site?</vt:lpstr>
      <vt:lpstr>you cannot create a calendar list in sharepoint</vt:lpstr>
      <vt:lpstr>YOU CAN CHECK THE PERMISSIONS OF A USER IN SHAREPOINT</vt:lpstr>
      <vt:lpstr>WHAT IS THE ORDER OF SHAREPOINT SOLUTIONS</vt:lpstr>
      <vt:lpstr>YOU CANNOT CUSTOMISE SHAREPOINT PAGES</vt:lpstr>
      <vt:lpstr>DID YOU ENJOY WORKING ON SHAREPOINT</vt:lpstr>
      <vt:lpstr>WHICH OF THE FOLLOWING IS NOT A SHAREPOINT PERMISSION LEVEL</vt:lpstr>
      <vt:lpstr>SHAREPOINT CAN HELP TO EASILY CREATE A LIBRARY SYSTEM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</dc:title>
  <dc:creator>Easwari Geetam</dc:creator>
  <cp:lastModifiedBy>Easwari</cp:lastModifiedBy>
  <cp:revision>47</cp:revision>
  <dcterms:created xsi:type="dcterms:W3CDTF">2015-12-14T21:42:00Z</dcterms:created>
  <dcterms:modified xsi:type="dcterms:W3CDTF">2016-08-10T16:10:40Z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1033-10.1.0.5657</vt:lpwstr>
  </property>
</Properties>
</file>