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96" r:id="rId5"/>
    <p:sldId id="297" r:id="rId6"/>
    <p:sldId id="298" r:id="rId7"/>
    <p:sldId id="288" r:id="rId8"/>
    <p:sldId id="286" r:id="rId10"/>
    <p:sldId id="282" r:id="rId11"/>
    <p:sldId id="283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03.Development Basics</a:t>
            </a:r>
            <a:endParaRPr lang="en-IN" dirty="0" smtClean="0"/>
          </a:p>
          <a:p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CONSOLE APPLICATIONS CAN BE DEVELOPED FOR SHAREPOINT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28750"/>
          </a:xfrm>
        </p:spPr>
        <p:txBody>
          <a:bodyPr>
            <a:normAutofit fontScale="90000"/>
          </a:bodyPr>
          <a:p>
            <a:r>
              <a:rPr lang="en-IN" altLang="en-US"/>
              <a:t>WHAT THE THREE TYPES OF SHAREPOINT CODE BASED CUSTOMISATION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SERVER SIDE</a:t>
            </a:r>
            <a:endParaRPr lang="en-IN" altLang="en-US"/>
          </a:p>
          <a:p>
            <a:r>
              <a:rPr lang="en-IN" altLang="en-US"/>
              <a:t>CLIENT SIDE</a:t>
            </a:r>
            <a:endParaRPr lang="en-IN" altLang="en-US"/>
          </a:p>
          <a:p>
            <a:r>
              <a:rPr lang="en-IN" altLang="en-US"/>
              <a:t>APP MODEL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80820"/>
          </a:xfrm>
        </p:spPr>
        <p:txBody>
          <a:bodyPr>
            <a:normAutofit fontScale="90000"/>
          </a:bodyPr>
          <a:p>
            <a:r>
              <a:rPr lang="en-IN" altLang="en-US"/>
              <a:t>SANBOX SOLUTIONS ARE BETTER THAN FARM SOLUTION FOR FARM STABILITY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APPS ARE BETTER THAN FARM SOLUTION FOR FARM STABILITY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your fAvorite programing language?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....</a:t>
            </a:r>
            <a:endParaRPr lang="en-IN"/>
          </a:p>
        </p:txBody>
      </p:sp>
      <p:sp>
        <p:nvSpPr>
          <p:cNvPr id="2" name="Flowchart: Alternate Process 1"/>
          <p:cNvSpPr/>
          <p:nvPr/>
        </p:nvSpPr>
        <p:spPr>
          <a:xfrm>
            <a:off x="323850" y="4725035"/>
            <a:ext cx="1800225" cy="11607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PROVIDER HOSTED</a:t>
            </a:r>
            <a:endParaRPr lang="en-IN" altLang="en-US"/>
          </a:p>
          <a:p>
            <a:pPr algn="ctr"/>
            <a:r>
              <a:rPr lang="en-IN" altLang="en-US"/>
              <a:t>SERVER SIDE</a:t>
            </a:r>
            <a:endParaRPr lang="en-IN" altLang="en-US"/>
          </a:p>
          <a:p>
            <a:pPr algn="ctr"/>
            <a:r>
              <a:rPr lang="en-IN" altLang="en-US"/>
              <a:t>POWERSHELL</a:t>
            </a:r>
            <a:endParaRPr lang="en-I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2915920" y="4796790"/>
            <a:ext cx="1800225" cy="864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SHAREPOINT HOSTED</a:t>
            </a:r>
            <a:endParaRPr lang="en-IN" altLang="en-US"/>
          </a:p>
          <a:p>
            <a:pPr algn="ctr"/>
            <a:r>
              <a:rPr lang="en-IN" altLang="en-US"/>
              <a:t>REST</a:t>
            </a:r>
            <a:endParaRPr lang="en-IN" alt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5652135" y="4652645"/>
            <a:ext cx="1800225" cy="864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PROVIDER HOSTED</a:t>
            </a:r>
            <a:endParaRPr lang="en-IN" altLang="en-US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/>
              <a:t>WHICH TYPE OF SHAREPOINT PROGRAMMING YOU LIKE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INFOPATH</a:t>
            </a:r>
            <a:endParaRPr lang="en-IN" altLang="en-US"/>
          </a:p>
          <a:p>
            <a:r>
              <a:rPr lang="en-IN" altLang="en-US"/>
              <a:t>SHAREPOINT DESIGNER</a:t>
            </a:r>
            <a:endParaRPr lang="en-IN" altLang="en-US"/>
          </a:p>
          <a:p>
            <a:r>
              <a:rPr lang="en-IN" altLang="en-US"/>
              <a:t>SCRIPT EDITOR(JQUERY/JAVASCRIPT)</a:t>
            </a:r>
            <a:endParaRPr lang="en-IN" altLang="en-US"/>
          </a:p>
          <a:p>
            <a:r>
              <a:rPr lang="en-IN" altLang="en-US"/>
              <a:t>POWERSHELL</a:t>
            </a:r>
            <a:endParaRPr lang="en-IN" altLang="en-US"/>
          </a:p>
          <a:p>
            <a:r>
              <a:rPr lang="en-IN" altLang="en-US"/>
              <a:t>VISUAL STUDIO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WHAT IS THE ORDER OF SHAREPOINT SOLUTIONS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OUT OF BOX FEATURES</a:t>
            </a:r>
            <a:endParaRPr lang="en-IN" altLang="en-US"/>
          </a:p>
          <a:p>
            <a:r>
              <a:rPr lang="en-IN" altLang="en-US"/>
              <a:t>NO CODE SOLUTIONS (INFOPATH,SHAREPOINT DESIGNER)</a:t>
            </a:r>
            <a:endParaRPr lang="en-IN" altLang="en-US"/>
          </a:p>
          <a:p>
            <a:r>
              <a:rPr lang="en-IN" altLang="en-US"/>
              <a:t>SCRIPT EDITOR</a:t>
            </a:r>
            <a:endParaRPr lang="en-IN" altLang="en-US"/>
          </a:p>
          <a:p>
            <a:r>
              <a:rPr lang="en-IN" altLang="en-US">
                <a:sym typeface="+mn-ea"/>
              </a:rPr>
              <a:t>POWERSHELL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VISUAL STUDIO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WHAT IS THE BEST WAY TO LEARN SHAREPOINT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TECHNET VIRTUAL LABS</a:t>
            </a:r>
            <a:endParaRPr lang="en-IN" altLang="en-US"/>
          </a:p>
          <a:p>
            <a:r>
              <a:rPr lang="en-IN" altLang="en-US"/>
              <a:t>INSTALL SHAREPOINT ON A VM</a:t>
            </a:r>
            <a:endParaRPr lang="en-IN" altLang="en-US"/>
          </a:p>
          <a:p>
            <a:r>
              <a:rPr lang="en-IN" altLang="en-US"/>
              <a:t>SHAREPOINT ONLINE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860</Words>
  <Application>WPS Presentation</Application>
  <PresentationFormat>On-screen Show (4:3)</PresentationFormat>
  <Paragraphs>73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PowerPoint 演示文稿</vt:lpstr>
      <vt:lpstr>PowerPoint 演示文稿</vt:lpstr>
      <vt:lpstr>PowerPoint 演示文稿</vt:lpstr>
      <vt:lpstr>what is the template team site?</vt:lpstr>
      <vt:lpstr>YOU CAN CHECK THE PERMISSIONS OF A USER IN SHAREPOINT</vt:lpstr>
      <vt:lpstr>WHAT IS THE ORDER OF SHAREPOINT SOLUTIONS</vt:lpstr>
      <vt:lpstr>YOU CANNOT CUSTOMISE SHAREPOINT PAGES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50</cp:revision>
  <dcterms:created xsi:type="dcterms:W3CDTF">2015-12-14T21:42:00Z</dcterms:created>
  <dcterms:modified xsi:type="dcterms:W3CDTF">2016-08-11T03:52:38Z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