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3"/>
    <p:sldId id="272" r:id="rId4"/>
    <p:sldId id="296" r:id="rId5"/>
    <p:sldId id="297" r:id="rId6"/>
    <p:sldId id="298" r:id="rId7"/>
    <p:sldId id="288" r:id="rId8"/>
    <p:sldId id="286" r:id="rId10"/>
    <p:sldId id="282" r:id="rId11"/>
    <p:sldId id="283" r:id="rId12"/>
    <p:sldId id="29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44" autoAdjust="0"/>
  </p:normalViewPr>
  <p:slideViewPr>
    <p:cSldViewPr>
      <p:cViewPr varScale="1">
        <p:scale>
          <a:sx n="55" d="100"/>
          <a:sy n="5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9BFB-2C1A-444C-BFD0-1F15759ABA3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03.Server Side Development </a:t>
            </a:r>
            <a:r>
              <a:rPr lang="en-IN" dirty="0"/>
              <a:t>Quiz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which of the following is not a sharepoint project item IN FARM SOLUTION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WORKFLOW</a:t>
            </a:r>
            <a:endParaRPr lang="en-IN" altLang="en-US"/>
          </a:p>
          <a:p>
            <a:r>
              <a:rPr lang="en-IN" altLang="en-US"/>
              <a:t>CUSTOM MENU ACTION</a:t>
            </a:r>
            <a:endParaRPr lang="en-IN" altLang="en-US"/>
          </a:p>
          <a:p>
            <a:r>
              <a:rPr lang="en-IN" altLang="en-US"/>
              <a:t>LIST</a:t>
            </a:r>
            <a:endParaRPr lang="en-IN" altLang="en-US"/>
          </a:p>
          <a:p>
            <a:r>
              <a:rPr lang="en-IN" altLang="en-US"/>
              <a:t>CONTENT TYPE</a:t>
            </a:r>
            <a:endParaRPr lang="en-IN" altLang="en-US"/>
          </a:p>
          <a:p>
            <a:r>
              <a:rPr lang="en-IN" altLang="en-US"/>
              <a:t>SITE COLUMN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Engineer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428750"/>
          </a:xfrm>
        </p:spPr>
        <p:txBody>
          <a:bodyPr>
            <a:normAutofit fontScale="90000"/>
          </a:bodyPr>
          <a:p>
            <a:r>
              <a:rPr lang="en-IN" altLang="en-US"/>
              <a:t>farm solution is the best option for deploying customisation to entire farm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IN" altLang="en-US"/>
              <a:t>TRUE</a:t>
            </a:r>
            <a:endParaRPr lang="en-IN" altLang="en-US"/>
          </a:p>
          <a:p>
            <a:r>
              <a:rPr lang="en-IN" altLang="en-US"/>
              <a:t>FALSE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480820"/>
          </a:xfrm>
        </p:spPr>
        <p:txBody>
          <a:bodyPr>
            <a:normAutofit fontScale="90000"/>
          </a:bodyPr>
          <a:p>
            <a:r>
              <a:rPr lang="en-IN" altLang="en-US"/>
              <a:t>SANDBOX SOLUTIONS ALLOW YOU TO ACCESS EXTERNAL SITE SOLLECTIONS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IN" altLang="en-US"/>
              <a:t>TRUE</a:t>
            </a:r>
            <a:endParaRPr lang="en-IN" altLang="en-US"/>
          </a:p>
          <a:p>
            <a:r>
              <a:rPr lang="en-IN" altLang="en-US"/>
              <a:t>FALSE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APPS ARE BETTER THAN FARM SOLUTION FOR FARM STABILITY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TRUE</a:t>
            </a:r>
            <a:endParaRPr lang="en-IN" altLang="en-US"/>
          </a:p>
          <a:p>
            <a:r>
              <a:rPr lang="en-IN" altLang="en-US"/>
              <a:t>FALSE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your fAvorite programing TOOL?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755576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67544" y="2852936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VISUAL STUIDO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563888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843808" y="2852936"/>
            <a:ext cx="223224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SHAREPOINT DESIGNER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6228184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580112" y="2852936"/>
            <a:ext cx="20162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INFOPATH</a:t>
            </a:r>
            <a:endParaRPr lang="en-IN"/>
          </a:p>
        </p:txBody>
      </p:sp>
    </p:spTree>
  </p:cSld>
  <p:clrMapOvr>
    <a:masterClrMapping/>
  </p:clrMapOvr>
  <p:transition advTm="14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/>
              <a:t>WHICH TYPE OF SHAREPOINT PROGRAMMING YOU LIKE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INFOPATH</a:t>
            </a:r>
            <a:endParaRPr lang="en-IN" altLang="en-US"/>
          </a:p>
          <a:p>
            <a:r>
              <a:rPr lang="en-IN" altLang="en-US"/>
              <a:t>SHAREPOINT DESIGNER</a:t>
            </a:r>
            <a:endParaRPr lang="en-IN" altLang="en-US"/>
          </a:p>
          <a:p>
            <a:r>
              <a:rPr lang="en-IN" altLang="en-US"/>
              <a:t>SCRIPT EDITOR(JQUERY/JAVASCRIPT)</a:t>
            </a:r>
            <a:endParaRPr lang="en-IN" altLang="en-US"/>
          </a:p>
          <a:p>
            <a:r>
              <a:rPr lang="en-IN" altLang="en-US"/>
              <a:t>POWERSHELL</a:t>
            </a:r>
            <a:endParaRPr lang="en-IN" altLang="en-US"/>
          </a:p>
          <a:p>
            <a:r>
              <a:rPr lang="en-IN" altLang="en-US"/>
              <a:t>VISUAL STUDIO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WHICH TOOL IS A MUST FOR CHECKING MEMORY LEAKS IN SSOM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SPDISPOSECHECK</a:t>
            </a:r>
            <a:endParaRPr lang="en-IN" altLang="en-US"/>
          </a:p>
          <a:p>
            <a:r>
              <a:rPr lang="en-IN" altLang="en-US"/>
              <a:t>DISPOSECHECK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/>
              <a:t>HOW TO DISPLAY EXTERNAL DATA IN SHAREPOINT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abc</a:t>
            </a:r>
            <a:endParaRPr lang="en-IN" altLang="en-US"/>
          </a:p>
          <a:p>
            <a:r>
              <a:rPr lang="en-IN" altLang="en-US"/>
              <a:t>bdc</a:t>
            </a:r>
            <a:endParaRPr lang="en-IN" altLang="en-US"/>
          </a:p>
          <a:p>
            <a:r>
              <a:rPr lang="en-IN" altLang="en-US"/>
              <a:t>xxx</a:t>
            </a:r>
            <a:endParaRPr lang="en-I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754</Words>
  <Application>WPS Presentation</Application>
  <PresentationFormat>On-screen Show (4:3)</PresentationFormat>
  <Paragraphs>61</Paragraphs>
  <Slides>10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Opulent</vt:lpstr>
      <vt:lpstr>SharePoint</vt:lpstr>
      <vt:lpstr>Target audience</vt:lpstr>
      <vt:lpstr>WHAT THE THREE TYPES OF SHAREPOINT CODE BASED CUSTOMISATION</vt:lpstr>
      <vt:lpstr>SANBOX SOLUTIONS ARE BETTER THAN FARM SOLUTION FOR FARM STABILITY</vt:lpstr>
      <vt:lpstr>APPS ARE BETTER THAN FARM SOLUTION FOR FARM STABILITY</vt:lpstr>
      <vt:lpstr>what is your fAvorite programing language?</vt:lpstr>
      <vt:lpstr>WHICH TYPE OF SHAREPOINT PROGRAMMING YOU LIKE</vt:lpstr>
      <vt:lpstr>WHAT IS THE ORDER OF SHAREPOINT SOLUTIONS</vt:lpstr>
      <vt:lpstr>WHAT IS THE BEST WAY TO LEARN SHAREPOINT</vt:lpstr>
      <vt:lpstr>CONSOLE APPLICATIONS CAN BE DEVELOPED FOR SHAREPOINT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</dc:title>
  <dc:creator>Easwari Geetam</dc:creator>
  <cp:lastModifiedBy>Easwari</cp:lastModifiedBy>
  <cp:revision>53</cp:revision>
  <dcterms:created xsi:type="dcterms:W3CDTF">2015-12-14T21:42:00Z</dcterms:created>
  <dcterms:modified xsi:type="dcterms:W3CDTF">2016-08-11T20:43:57Z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1033-10.1.0.5657</vt:lpwstr>
  </property>
</Properties>
</file>