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3"/>
    <p:sldId id="272" r:id="rId4"/>
    <p:sldId id="296" r:id="rId5"/>
    <p:sldId id="297" r:id="rId6"/>
    <p:sldId id="298" r:id="rId7"/>
    <p:sldId id="288" r:id="rId8"/>
    <p:sldId id="286" r:id="rId10"/>
    <p:sldId id="282" r:id="rId11"/>
    <p:sldId id="283" r:id="rId12"/>
    <p:sldId id="29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44" autoAdjust="0"/>
  </p:normalViewPr>
  <p:slideViewPr>
    <p:cSldViewPr>
      <p:cViewPr varScale="1">
        <p:scale>
          <a:sx n="55" d="100"/>
          <a:sy n="55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49BFB-2C1A-444C-BFD0-1F15759ABA3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SharePoint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06.App Development </a:t>
            </a:r>
            <a:r>
              <a:rPr lang="en-IN" dirty="0"/>
              <a:t>Quiz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what is the role of powershell in app?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INSTALL APPS</a:t>
            </a:r>
            <a:endParaRPr lang="en-IN" altLang="en-US"/>
          </a:p>
          <a:p>
            <a:r>
              <a:rPr lang="en-IN" altLang="en-US"/>
              <a:t>CREATE APPS</a:t>
            </a:r>
            <a:endParaRPr lang="en-IN" altLang="en-US"/>
          </a:p>
          <a:p>
            <a:r>
              <a:rPr lang="en-IN" altLang="en-US"/>
              <a:t>UNISTALL APPS</a:t>
            </a:r>
            <a:endParaRPr lang="en-IN" altLang="en-US"/>
          </a:p>
          <a:p>
            <a:r>
              <a:rPr lang="en-IN" altLang="en-US"/>
              <a:t>UPDATE APPS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Engineer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428750"/>
          </a:xfrm>
        </p:spPr>
        <p:txBody>
          <a:bodyPr>
            <a:normAutofit/>
          </a:bodyPr>
          <a:p>
            <a:r>
              <a:rPr lang="en-IN" altLang="en-US"/>
              <a:t>what are the three major types of app development?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IN" altLang="en-US"/>
              <a:t>SHAREPOINT HOSTED</a:t>
            </a:r>
            <a:endParaRPr lang="en-IN" altLang="en-US"/>
          </a:p>
          <a:p>
            <a:r>
              <a:rPr lang="en-IN" altLang="en-US"/>
              <a:t>PROVIDER HOSTED</a:t>
            </a:r>
            <a:endParaRPr lang="en-IN" altLang="en-US"/>
          </a:p>
          <a:p>
            <a:r>
              <a:rPr lang="en-IN" altLang="en-US"/>
              <a:t>AUTOHOSTED</a:t>
            </a:r>
            <a:endParaRPr lang="en-IN" altLang="en-US"/>
          </a:p>
          <a:p>
            <a:r>
              <a:rPr lang="en-IN" altLang="en-US"/>
              <a:t>PREHOSTED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480820"/>
          </a:xfrm>
        </p:spPr>
        <p:txBody>
          <a:bodyPr>
            <a:normAutofit fontScale="90000"/>
          </a:bodyPr>
          <a:p>
            <a:r>
              <a:rPr lang="en-IN" altLang="en-US"/>
              <a:t>WHICH TYPE OF APP DEVELOPMENT IS DEPRECATED(NOT SUPPORTED NOW)?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IN" altLang="en-US"/>
              <a:t>SHAREPOINT HOSTED</a:t>
            </a:r>
            <a:endParaRPr lang="en-IN" altLang="en-US"/>
          </a:p>
          <a:p>
            <a:r>
              <a:rPr lang="en-IN" altLang="en-US"/>
              <a:t>AUTOHOSTED</a:t>
            </a:r>
            <a:endParaRPr lang="en-IN" altLang="en-US"/>
          </a:p>
          <a:p>
            <a:r>
              <a:rPr lang="en-IN" altLang="en-US"/>
              <a:t>PROVIDER HOSTED</a:t>
            </a:r>
            <a:endParaRPr lang="en-IN" altLang="en-US"/>
          </a:p>
          <a:p>
            <a:r>
              <a:rPr lang="en-IN" altLang="en-US"/>
              <a:t>PRE HOSTED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YOU LOVE C# DEVELOPMENT. WHAT TYPE OF APP MODEL WORKS?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SHAREPOINT HOSTED</a:t>
            </a:r>
            <a:endParaRPr lang="en-IN" altLang="en-US"/>
          </a:p>
          <a:p>
            <a:r>
              <a:rPr lang="en-IN" altLang="en-US"/>
              <a:t>AUTOHOSTED</a:t>
            </a:r>
            <a:endParaRPr lang="en-IN" altLang="en-US"/>
          </a:p>
          <a:p>
            <a:r>
              <a:rPr lang="en-IN" altLang="en-US"/>
              <a:t>PROVIDER HOSTED</a:t>
            </a:r>
            <a:endParaRPr lang="en-IN" altLang="en-US"/>
          </a:p>
          <a:p>
            <a:r>
              <a:rPr lang="en-IN" altLang="en-US"/>
              <a:t>PREHOSTED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21310"/>
            <a:ext cx="7239000" cy="184975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 client does not like to handle the burden of deployment issues?what type of app model works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755576" y="213285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67360" y="2853690"/>
            <a:ext cx="1455420" cy="1080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SHAREPOINT HOSTED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3563888" y="213285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843808" y="2852936"/>
            <a:ext cx="223224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PROVIDER HOSTED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6228184" y="213285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580112" y="2852936"/>
            <a:ext cx="201622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AUTOHOSTED</a:t>
            </a:r>
            <a:endParaRPr lang="en-IN"/>
          </a:p>
        </p:txBody>
      </p:sp>
    </p:spTree>
  </p:cSld>
  <p:clrMapOvr>
    <a:masterClrMapping/>
  </p:clrMapOvr>
  <p:transition advTm="14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/>
              <a:t>what is the app used for app development?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WAPA</a:t>
            </a:r>
            <a:endParaRPr lang="en-IN" altLang="en-US"/>
          </a:p>
          <a:p>
            <a:r>
              <a:rPr lang="en-IN" altLang="en-US"/>
              <a:t>CAPA</a:t>
            </a:r>
            <a:endParaRPr lang="en-IN" altLang="en-US"/>
          </a:p>
          <a:p>
            <a:r>
              <a:rPr lang="en-IN" altLang="en-US"/>
              <a:t>NAPA</a:t>
            </a:r>
            <a:endParaRPr lang="en-IN" altLang="en-US"/>
          </a:p>
          <a:p>
            <a:r>
              <a:rPr lang="en-IN" altLang="en-US"/>
              <a:t>SAPA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YOU CAN MAKE MONEY BY SELLING APPS?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TRUE</a:t>
            </a:r>
            <a:endParaRPr lang="en-IN" altLang="en-US"/>
          </a:p>
          <a:p>
            <a:r>
              <a:rPr lang="en-IN" altLang="en-US"/>
              <a:t>FALSE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/>
              <a:t>you can buy apps from app store?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TRUE</a:t>
            </a:r>
            <a:endParaRPr lang="en-IN" altLang="en-US"/>
          </a:p>
          <a:p>
            <a:r>
              <a:rPr lang="en-IN" altLang="en-US"/>
              <a:t>FALSE</a:t>
            </a:r>
            <a:endParaRPr lang="en-I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750</Words>
  <Application>WPS Presentation</Application>
  <PresentationFormat>On-screen Show (4:3)</PresentationFormat>
  <Paragraphs>61</Paragraphs>
  <Slides>10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Opulent</vt:lpstr>
      <vt:lpstr>SharePoint</vt:lpstr>
      <vt:lpstr>Target audience</vt:lpstr>
      <vt:lpstr>Currently, client side development is recommended approach to customisation?</vt:lpstr>
      <vt:lpstr>what are the three major types of client development?</vt:lpstr>
      <vt:lpstr>CSOM USES CAML CASING</vt:lpstr>
      <vt:lpstr>what is the js file used for sharepoint csom development</vt:lpstr>
      <vt:lpstr>if you like using visual studio what type of csom you should use?</vt:lpstr>
      <vt:lpstr>ALL CSOM OBJECTS BEGINS WITH SP</vt:lpstr>
      <vt:lpstr>WHAT IS THE DLL FOR CLIENT SIDE DEVELOPMENT</vt:lpstr>
      <vt:lpstr>does powershell support client side sharepoint development?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</dc:title>
  <dc:creator>Easwari Geetam</dc:creator>
  <cp:lastModifiedBy>Easwari</cp:lastModifiedBy>
  <cp:revision>69</cp:revision>
  <dcterms:created xsi:type="dcterms:W3CDTF">2015-12-14T21:42:00Z</dcterms:created>
  <dcterms:modified xsi:type="dcterms:W3CDTF">2016-08-15T09:54:05Z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1033-10.1.0.5657</vt:lpwstr>
  </property>
</Properties>
</file>