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55"/>
    <p:sldMasterId id="2147483682" r:id="rId156"/>
  </p:sldMasterIdLst>
  <p:notesMasterIdLst>
    <p:notesMasterId r:id="rId167"/>
  </p:notesMasterIdLst>
  <p:sldIdLst>
    <p:sldId id="260" r:id="rId157"/>
    <p:sldId id="268" r:id="rId158"/>
    <p:sldId id="269" r:id="rId159"/>
    <p:sldId id="258" r:id="rId160"/>
    <p:sldId id="265" r:id="rId161"/>
    <p:sldId id="267" r:id="rId162"/>
    <p:sldId id="261" r:id="rId163"/>
    <p:sldId id="263" r:id="rId164"/>
    <p:sldId id="264" r:id="rId165"/>
    <p:sldId id="266" r:id="rId1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wari Geetam" initials="EG" lastIdx="1" clrIdx="0">
    <p:extLst>
      <p:ext uri="{19B8F6BF-5375-455C-9EA6-DF929625EA0E}">
        <p15:presenceInfo xmlns:p15="http://schemas.microsoft.com/office/powerpoint/2012/main" userId="ed4985fd6acc2a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0050" autoAdjust="0"/>
  </p:normalViewPr>
  <p:slideViewPr>
    <p:cSldViewPr showGuides="1">
      <p:cViewPr varScale="1">
        <p:scale>
          <a:sx n="74" d="100"/>
          <a:sy n="74" d="100"/>
        </p:scale>
        <p:origin x="1206" y="6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slide" Target="slides/slide3.xml"/><Relationship Id="rId170" Type="http://schemas.openxmlformats.org/officeDocument/2006/relationships/viewProps" Target="viewProps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slide" Target="slides/slide4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theme" Target="theme/theme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5.xml"/><Relationship Id="rId166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slideMaster" Target="slideMasters/slideMaster2.xml"/><Relationship Id="rId172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7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slide" Target="slides/slide8.xml"/><Relationship Id="rId16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slide" Target="slides/slide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slideMaster" Target="slideMasters/slideMaster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90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4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5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4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9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5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9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5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70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6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74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77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32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1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33D0BB-003F-42B4-BF7A-CD36EAA9C443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customXml" Target="../../customXml/item33.xml"/><Relationship Id="rId18" Type="http://schemas.openxmlformats.org/officeDocument/2006/relationships/slideLayout" Target="../slideLayouts/slideLayout18.xml"/><Relationship Id="rId3" Type="http://schemas.openxmlformats.org/officeDocument/2006/relationships/customXml" Target="../../customXml/item76.xml"/><Relationship Id="rId7" Type="http://schemas.openxmlformats.org/officeDocument/2006/relationships/customXml" Target="../../customXml/item98.xml"/><Relationship Id="rId12" Type="http://schemas.openxmlformats.org/officeDocument/2006/relationships/customXml" Target="../../customXml/item64.xml"/><Relationship Id="rId17" Type="http://schemas.openxmlformats.org/officeDocument/2006/relationships/customXml" Target="../../customXml/item66.xml"/><Relationship Id="rId2" Type="http://schemas.openxmlformats.org/officeDocument/2006/relationships/customXml" Target="../../customXml/item31.xml"/><Relationship Id="rId16" Type="http://schemas.openxmlformats.org/officeDocument/2006/relationships/customXml" Target="../../customXml/item85.xml"/><Relationship Id="rId20" Type="http://schemas.openxmlformats.org/officeDocument/2006/relationships/image" Target="../media/image8.png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23.xml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104.xml"/><Relationship Id="rId10" Type="http://schemas.openxmlformats.org/officeDocument/2006/relationships/customXml" Target="../../customXml/item122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10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7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3.png"/><Relationship Id="rId3" Type="http://schemas.openxmlformats.org/officeDocument/2006/relationships/customXml" Target="../../customXml/item65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142.xml"/><Relationship Id="rId17" Type="http://schemas.openxmlformats.org/officeDocument/2006/relationships/image" Target="../media/image12.png"/><Relationship Id="rId2" Type="http://schemas.openxmlformats.org/officeDocument/2006/relationships/customXml" Target="../../customXml/item7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95.xml"/><Relationship Id="rId11" Type="http://schemas.openxmlformats.org/officeDocument/2006/relationships/customXml" Target="../../customXml/item105.xml"/><Relationship Id="rId5" Type="http://schemas.openxmlformats.org/officeDocument/2006/relationships/customXml" Target="../../customXml/item139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58.xml"/><Relationship Id="rId19" Type="http://schemas.openxmlformats.org/officeDocument/2006/relationships/image" Target="../media/image14.png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12.xml"/><Relationship Id="rId1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9.xml"/><Relationship Id="rId2" Type="http://schemas.openxmlformats.org/officeDocument/2006/relationships/customXml" Target="../../customXml/item75.xml"/><Relationship Id="rId1" Type="http://schemas.openxmlformats.org/officeDocument/2006/relationships/customXml" Target="../../customXml/item5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.xml"/><Relationship Id="rId7" Type="http://schemas.openxmlformats.org/officeDocument/2006/relationships/image" Target="../media/image9.png"/><Relationship Id="rId2" Type="http://schemas.openxmlformats.org/officeDocument/2006/relationships/customXml" Target="../../customXml/item119.xml"/><Relationship Id="rId1" Type="http://schemas.openxmlformats.org/officeDocument/2006/relationships/customXml" Target="../../customXml/item113.xml"/><Relationship Id="rId6" Type="http://schemas.openxmlformats.org/officeDocument/2006/relationships/slideLayout" Target="../slideLayouts/slideLayout18.xml"/><Relationship Id="rId5" Type="http://schemas.openxmlformats.org/officeDocument/2006/relationships/customXml" Target="../../customXml/item92.xml"/><Relationship Id="rId4" Type="http://schemas.openxmlformats.org/officeDocument/2006/relationships/customXml" Target="../../customXml/item8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customXml" Target="../../customXml/item140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14.png"/><Relationship Id="rId2" Type="http://schemas.openxmlformats.org/officeDocument/2006/relationships/customXml" Target="../../customXml/item110.xml"/><Relationship Id="rId1" Type="http://schemas.openxmlformats.org/officeDocument/2006/relationships/customXml" Target="../../customXml/item104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3.png"/><Relationship Id="rId5" Type="http://schemas.openxmlformats.org/officeDocument/2006/relationships/customXml" Target="../../customXml/item27.xml"/><Relationship Id="rId1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../customXml/item142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customXml" Target="../../customXml/item11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14.png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6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3.png"/><Relationship Id="rId5" Type="http://schemas.openxmlformats.org/officeDocument/2006/relationships/customXml" Target="../../customXml/item87.xml"/><Relationship Id="rId10" Type="http://schemas.openxmlformats.org/officeDocument/2006/relationships/image" Target="../media/image12.png"/><Relationship Id="rId4" Type="http://schemas.openxmlformats.org/officeDocument/2006/relationships/customXml" Target="../../customXml/item41.xml"/><Relationship Id="rId9" Type="http://schemas.openxmlformats.org/officeDocument/2006/relationships/image" Target="../media/image11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3.png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144.xml"/><Relationship Id="rId12" Type="http://schemas.openxmlformats.org/officeDocument/2006/relationships/image" Target="../media/image12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13.xml"/><Relationship Id="rId16" Type="http://schemas.openxmlformats.org/officeDocument/2006/relationships/image" Target="../media/image17.png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9.xml"/><Relationship Id="rId11" Type="http://schemas.openxmlformats.org/officeDocument/2006/relationships/image" Target="../media/image11.png"/><Relationship Id="rId5" Type="http://schemas.openxmlformats.org/officeDocument/2006/relationships/customXml" Target="../../customXml/item55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customXml" Target="../../customXml/item126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2.xml"/><Relationship Id="rId13" Type="http://schemas.openxmlformats.org/officeDocument/2006/relationships/customXml" Target="../../customXml/item42.xml"/><Relationship Id="rId18" Type="http://schemas.openxmlformats.org/officeDocument/2006/relationships/image" Target="../media/image12.png"/><Relationship Id="rId3" Type="http://schemas.openxmlformats.org/officeDocument/2006/relationships/customXml" Target="../../customXml/item71.xml"/><Relationship Id="rId21" Type="http://schemas.openxmlformats.org/officeDocument/2006/relationships/image" Target="../media/image15.png"/><Relationship Id="rId7" Type="http://schemas.openxmlformats.org/officeDocument/2006/relationships/customXml" Target="../../customXml/item151.xml"/><Relationship Id="rId12" Type="http://schemas.openxmlformats.org/officeDocument/2006/relationships/customXml" Target="../../customXml/item18.xml"/><Relationship Id="rId17" Type="http://schemas.openxmlformats.org/officeDocument/2006/relationships/image" Target="../media/image11.png"/><Relationship Id="rId2" Type="http://schemas.openxmlformats.org/officeDocument/2006/relationships/customXml" Target="../../customXml/item88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133.xml"/><Relationship Id="rId11" Type="http://schemas.openxmlformats.org/officeDocument/2006/relationships/customXml" Target="../../customXml/item135.xml"/><Relationship Id="rId5" Type="http://schemas.openxmlformats.org/officeDocument/2006/relationships/customXml" Target="../../customXml/item60.xml"/><Relationship Id="rId15" Type="http://schemas.openxmlformats.org/officeDocument/2006/relationships/notesSlide" Target="../notesSlides/notesSlide4.xml"/><Relationship Id="rId10" Type="http://schemas.openxmlformats.org/officeDocument/2006/relationships/customXml" Target="../../customXml/item37.xml"/><Relationship Id="rId19" Type="http://schemas.openxmlformats.org/officeDocument/2006/relationships/image" Target="../media/image13.png"/><Relationship Id="rId4" Type="http://schemas.openxmlformats.org/officeDocument/2006/relationships/customXml" Target="../../customXml/item145.xml"/><Relationship Id="rId9" Type="http://schemas.openxmlformats.org/officeDocument/2006/relationships/customXml" Target="../../customXml/item89.xml"/><Relationship Id="rId14" Type="http://schemas.openxmlformats.org/officeDocument/2006/relationships/slideLayout" Target="../slideLayouts/slideLayout18.xml"/><Relationship Id="rId2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3.png"/><Relationship Id="rId3" Type="http://schemas.openxmlformats.org/officeDocument/2006/relationships/customXml" Target="../../customXml/item3.xml"/><Relationship Id="rId21" Type="http://schemas.openxmlformats.org/officeDocument/2006/relationships/image" Target="../media/image9.png"/><Relationship Id="rId7" Type="http://schemas.openxmlformats.org/officeDocument/2006/relationships/customXml" Target="../../customXml/item149.xml"/><Relationship Id="rId12" Type="http://schemas.openxmlformats.org/officeDocument/2006/relationships/customXml" Target="../../customXml/item101.xml"/><Relationship Id="rId17" Type="http://schemas.openxmlformats.org/officeDocument/2006/relationships/image" Target="../media/image12.png"/><Relationship Id="rId2" Type="http://schemas.openxmlformats.org/officeDocument/2006/relationships/customXml" Target="../../customXml/item15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09.xml"/><Relationship Id="rId11" Type="http://schemas.openxmlformats.org/officeDocument/2006/relationships/customXml" Target="../../customXml/item40.xml"/><Relationship Id="rId5" Type="http://schemas.openxmlformats.org/officeDocument/2006/relationships/customXml" Target="../../customXml/item43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67.xml"/><Relationship Id="rId19" Type="http://schemas.openxmlformats.org/officeDocument/2006/relationships/image" Target="../media/image14.png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35.xml"/><Relationship Id="rId1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rePoint"/>
          <p:cNvGrpSpPr/>
          <p:nvPr>
            <p:custDataLst>
              <p:custData r:id="rId1"/>
            </p:custDataLst>
          </p:nvPr>
        </p:nvGrpSpPr>
        <p:grpSpPr>
          <a:xfrm>
            <a:off x="0" y="116632"/>
            <a:ext cx="9144000" cy="6858000"/>
            <a:chOff x="0" y="0"/>
            <a:chExt cx="9144000" cy="68580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9" name="WindowTitle"/>
              <p:cNvSpPr txBox="1"/>
              <p:nvPr/>
            </p:nvSpPr>
            <p:spPr>
              <a:xfrm>
                <a:off x="22515" y="22341"/>
                <a:ext cx="120161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SharePoint Site</a:t>
                </a:r>
              </a:p>
            </p:txBody>
          </p:sp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http://sharepoint/url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Left Arrow 57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Right Arrow 55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05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43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50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51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52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8147649" y="340896"/>
                <a:ext cx="920151" cy="228600"/>
                <a:chOff x="4572000" y="3320809"/>
                <a:chExt cx="920151" cy="228600"/>
              </a:xfrm>
            </p:grpSpPr>
            <p:sp>
              <p:nvSpPr>
                <p:cNvPr id="46" name="TextBox"/>
                <p:cNvSpPr/>
                <p:nvPr/>
              </p:nvSpPr>
              <p:spPr>
                <a:xfrm>
                  <a:off x="4572000" y="3320809"/>
                  <a:ext cx="920151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31" tIns="48766" rIns="97531" bIns="48766" rtlCol="0" anchor="ctr"/>
                <a:lstStyle/>
                <a:p>
                  <a:r>
                    <a:rPr lang="en-US" sz="1200" i="1" dirty="0" smtClean="0">
                      <a:solidFill>
                        <a:srgbClr val="FFFFFF">
                          <a:lumMod val="50000"/>
                        </a:srgb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  <a:endParaRPr lang="en-US" sz="105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47" name="Group 22"/>
                <p:cNvGrpSpPr/>
                <p:nvPr/>
              </p:nvGrpSpPr>
              <p:grpSpPr>
                <a:xfrm>
                  <a:off x="5310690" y="3383343"/>
                  <a:ext cx="127276" cy="117314"/>
                  <a:chOff x="6105100" y="696768"/>
                  <a:chExt cx="135839" cy="125250"/>
                </a:xfrm>
              </p:grpSpPr>
              <p:cxnSp>
                <p:nvCxnSpPr>
                  <p:cNvPr id="48" name="IconLine"/>
                  <p:cNvCxnSpPr/>
                  <p:nvPr/>
                </p:nvCxnSpPr>
                <p:spPr>
                  <a:xfrm rot="5400000" flipH="1" flipV="1">
                    <a:off x="6105100" y="757356"/>
                    <a:ext cx="64662" cy="64662"/>
                  </a:xfrm>
                  <a:prstGeom prst="line">
                    <a:avLst/>
                  </a:prstGeom>
                  <a:ln w="19050">
                    <a:solidFill>
                      <a:srgbClr val="FFFFFF">
                        <a:lumMod val="65000"/>
                      </a:srgbClr>
                    </a:solidFill>
                  </a:ln>
                </p:spPr>
                <p:style>
                  <a:lnRef idx="1">
                    <a:srgbClr val="4F81BD"/>
                  </a:lnRef>
                  <a:fillRef idx="0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</p:cxnSp>
              <p:sp>
                <p:nvSpPr>
                  <p:cNvPr id="49" name="IconCircle"/>
                  <p:cNvSpPr/>
                  <p:nvPr/>
                </p:nvSpPr>
                <p:spPr>
                  <a:xfrm>
                    <a:off x="6147538" y="696768"/>
                    <a:ext cx="93401" cy="934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FFFFFF">
                        <a:lumMod val="6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" name="Rectangle 4"/>
            <p:cNvSpPr/>
            <p:nvPr/>
          </p:nvSpPr>
          <p:spPr>
            <a:xfrm>
              <a:off x="76200" y="685160"/>
              <a:ext cx="8991600" cy="41878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30366" y="855865"/>
              <a:ext cx="900502" cy="248080"/>
              <a:chOff x="3473590" y="2698418"/>
              <a:chExt cx="582858" cy="211667"/>
            </a:xfrm>
          </p:grpSpPr>
          <p:sp>
            <p:nvSpPr>
              <p:cNvPr id="36" name="ActiveTab"/>
              <p:cNvSpPr txBox="1">
                <a:spLocks/>
              </p:cNvSpPr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Browse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TabLine"/>
              <p:cNvSpPr>
                <a:spLocks/>
              </p:cNvSpPr>
              <p:nvPr/>
            </p:nvSpPr>
            <p:spPr>
              <a:xfrm>
                <a:off x="3479835" y="2908730"/>
                <a:ext cx="570368" cy="135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" name="Label"/>
            <p:cNvSpPr txBox="1"/>
            <p:nvPr>
              <p:custDataLst>
                <p:custData r:id="rId6"/>
              </p:custDataLst>
            </p:nvPr>
          </p:nvSpPr>
          <p:spPr>
            <a:xfrm>
              <a:off x="2634655" y="873113"/>
              <a:ext cx="51636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</a:t>
              </a:r>
            </a:p>
          </p:txBody>
        </p:sp>
        <p:sp>
          <p:nvSpPr>
            <p:cNvPr id="8" name="Label"/>
            <p:cNvSpPr txBox="1"/>
            <p:nvPr>
              <p:custDataLst>
                <p:custData r:id="rId7"/>
              </p:custDataLst>
            </p:nvPr>
          </p:nvSpPr>
          <p:spPr>
            <a:xfrm>
              <a:off x="90750" y="855865"/>
              <a:ext cx="97853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Site Actions</a:t>
              </a:r>
            </a:p>
          </p:txBody>
        </p:sp>
        <p:sp>
          <p:nvSpPr>
            <p:cNvPr id="9" name="Label"/>
            <p:cNvSpPr txBox="1"/>
            <p:nvPr>
              <p:custDataLst>
                <p:custData r:id="rId8"/>
              </p:custDataLst>
            </p:nvPr>
          </p:nvSpPr>
          <p:spPr>
            <a:xfrm>
              <a:off x="8055968" y="778653"/>
              <a:ext cx="84798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10" name="DownArrow"/>
            <p:cNvSpPr>
              <a:spLocks noChangeAspect="1"/>
            </p:cNvSpPr>
            <p:nvPr/>
          </p:nvSpPr>
          <p:spPr>
            <a:xfrm rot="10800000">
              <a:off x="1053293" y="96160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DownArrow"/>
            <p:cNvSpPr>
              <a:spLocks noChangeAspect="1"/>
            </p:cNvSpPr>
            <p:nvPr/>
          </p:nvSpPr>
          <p:spPr>
            <a:xfrm rot="10800000">
              <a:off x="8868863" y="876252"/>
              <a:ext cx="81307" cy="48767"/>
            </a:xfrm>
            <a:prstGeom prst="triangl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46715" y="1262595"/>
              <a:ext cx="2303352" cy="414695"/>
              <a:chOff x="859413" y="1362890"/>
              <a:chExt cx="2303352" cy="414695"/>
            </a:xfrm>
          </p:grpSpPr>
          <p:sp>
            <p:nvSpPr>
              <p:cNvPr id="34" name="TextBox"/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860660" y="1362890"/>
                <a:ext cx="230210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Parent 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&gt; </a:t>
                </a:r>
                <a:r>
                  <a:rPr lang="en-US" sz="1200" dirty="0" smtClean="0">
                    <a:solidFill>
                      <a:srgbClr val="0070C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Parent 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&gt; Current Page</a:t>
                </a:r>
              </a:p>
            </p:txBody>
          </p:sp>
          <p:sp>
            <p:nvSpPr>
              <p:cNvPr id="35" name="Label"/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859413" y="1562141"/>
                <a:ext cx="79380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05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Page Title</a:t>
                </a:r>
              </a:p>
            </p:txBody>
          </p:sp>
        </p:grpSp>
        <p:grpSp>
          <p:nvGrpSpPr>
            <p:cNvPr id="13" name="Group 12"/>
            <p:cNvGrpSpPr/>
            <p:nvPr>
              <p:custDataLst>
                <p:custData r:id="rId9"/>
              </p:custDataLst>
            </p:nvPr>
          </p:nvGrpSpPr>
          <p:grpSpPr>
            <a:xfrm>
              <a:off x="222341" y="1188810"/>
              <a:ext cx="536865" cy="536865"/>
              <a:chOff x="4037608" y="2896991"/>
              <a:chExt cx="1059255" cy="10592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76200" y="1812083"/>
              <a:ext cx="8991600" cy="27660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5" name="Group 14"/>
            <p:cNvGrpSpPr/>
            <p:nvPr>
              <p:custDataLst>
                <p:custData r:id="rId10"/>
              </p:custDataLst>
            </p:nvPr>
          </p:nvGrpSpPr>
          <p:grpSpPr>
            <a:xfrm>
              <a:off x="4840835" y="1836086"/>
              <a:ext cx="1827347" cy="228600"/>
              <a:chOff x="4016824" y="3329200"/>
              <a:chExt cx="1097652" cy="228600"/>
            </a:xfrm>
          </p:grpSpPr>
          <p:sp>
            <p:nvSpPr>
              <p:cNvPr id="29" name="TextBox"/>
              <p:cNvSpPr>
                <a:spLocks/>
              </p:cNvSpPr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This Site: site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DownArrow"/>
              <p:cNvSpPr>
                <a:spLocks noChangeAspect="1"/>
              </p:cNvSpPr>
              <p:nvPr/>
            </p:nvSpPr>
            <p:spPr>
              <a:xfrm rot="10800000">
                <a:off x="5040733" y="3430199"/>
                <a:ext cx="48840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pic>
          <p:nvPicPr>
            <p:cNvPr id="16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1250861" y="882386"/>
              <a:ext cx="228600" cy="175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>
              <p:custDataLst>
                <p:custData r:id="rId12"/>
              </p:custDataLst>
            </p:nvPr>
          </p:nvGrpSpPr>
          <p:grpSpPr>
            <a:xfrm>
              <a:off x="6761085" y="1836086"/>
              <a:ext cx="1916946" cy="228600"/>
              <a:chOff x="4572000" y="3320809"/>
              <a:chExt cx="920151" cy="228600"/>
            </a:xfrm>
          </p:grpSpPr>
          <p:sp>
            <p:nvSpPr>
              <p:cNvPr id="25" name="TextBox"/>
              <p:cNvSpPr>
                <a:spLocks/>
              </p:cNvSpPr>
              <p:nvPr/>
            </p:nvSpPr>
            <p:spPr>
              <a:xfrm>
                <a:off x="4572000" y="3320809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smtClean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6" name="Group 22"/>
              <p:cNvGrpSpPr/>
              <p:nvPr/>
            </p:nvGrpSpPr>
            <p:grpSpPr>
              <a:xfrm>
                <a:off x="5405113" y="3383343"/>
                <a:ext cx="61045" cy="117314"/>
                <a:chOff x="6205872" y="696768"/>
                <a:chExt cx="65152" cy="125250"/>
              </a:xfrm>
            </p:grpSpPr>
            <p:cxnSp>
              <p:nvCxnSpPr>
                <p:cNvPr id="27" name="IconLine"/>
                <p:cNvCxnSpPr>
                  <a:cxnSpLocks/>
                </p:cNvCxnSpPr>
                <p:nvPr/>
              </p:nvCxnSpPr>
              <p:spPr>
                <a:xfrm rot="5400000" flipH="1" flipV="1">
                  <a:off x="6189060" y="774168"/>
                  <a:ext cx="64662" cy="31038"/>
                </a:xfrm>
                <a:prstGeom prst="line">
                  <a:avLst/>
                </a:prstGeom>
                <a:ln w="19050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8" name="IconCircle"/>
                <p:cNvSpPr>
                  <a:spLocks/>
                </p:cNvSpPr>
                <p:nvPr/>
              </p:nvSpPr>
              <p:spPr>
                <a:xfrm>
                  <a:off x="6226191" y="696768"/>
                  <a:ext cx="44833" cy="9340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FFFFFF">
                      <a:lumMod val="6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8" name="Picture 2" descr="C:\Users\t-dantay\Documents\First24\question1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054" y="1855924"/>
              <a:ext cx="188925" cy="1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81598" y="2088689"/>
              <a:ext cx="1682090" cy="2656129"/>
              <a:chOff x="81598" y="2088689"/>
              <a:chExt cx="1682090" cy="265612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0750" y="2098737"/>
                <a:ext cx="1672938" cy="264608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Libraries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kern="0" dirty="0" smtClean="0">
                    <a:latin typeface="Segoe UI"/>
                  </a:rPr>
                  <a:t>Site Pages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</a:rPr>
                  <a:t>Shared</a:t>
                </a:r>
                <a:r>
                  <a:rPr kumimoji="0" lang="en-US" sz="1100" b="0" i="0" u="none" strike="noStrike" kern="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</a:rPr>
                  <a:t> Documents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kern="0" baseline="0" dirty="0" smtClean="0">
                    <a:latin typeface="Segoe UI"/>
                  </a:rPr>
                  <a:t>Drop Off Library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kern="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</a:rPr>
                  <a:t>Custom library</a:t>
                </a:r>
              </a:p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kern="0" baseline="0" dirty="0" err="1" smtClean="0">
                    <a:latin typeface="Segoe UI"/>
                    <a:ea typeface="+mn-ea"/>
                    <a:cs typeface="+mn-cs"/>
                  </a:rPr>
                  <a:t>GETApp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479461" y="2088689"/>
                <a:ext cx="0" cy="2656129"/>
              </a:xfrm>
              <a:prstGeom prst="line">
                <a:avLst/>
              </a:prstGeom>
              <a:ln w="3175">
                <a:solidFill>
                  <a:srgbClr val="FFFFFF">
                    <a:lumMod val="75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1598" y="4744818"/>
                <a:ext cx="1397863" cy="0"/>
              </a:xfrm>
              <a:prstGeom prst="line">
                <a:avLst/>
              </a:prstGeom>
              <a:ln w="3175">
                <a:solidFill>
                  <a:srgbClr val="FFFFFF">
                    <a:lumMod val="75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0" name="Label"/>
            <p:cNvSpPr txBox="1"/>
            <p:nvPr>
              <p:custDataLst>
                <p:custData r:id="rId14"/>
              </p:custDataLst>
            </p:nvPr>
          </p:nvSpPr>
          <p:spPr>
            <a:xfrm>
              <a:off x="76200" y="1812083"/>
              <a:ext cx="1062535" cy="276606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91440" tIns="18288" rIns="91440" bIns="27432" rtlCol="0" anchor="ctr" anchorCtr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Page</a:t>
              </a:r>
            </a:p>
          </p:txBody>
        </p:sp>
        <p:sp>
          <p:nvSpPr>
            <p:cNvPr id="21" name="Label"/>
            <p:cNvSpPr txBox="1"/>
            <p:nvPr>
              <p:custDataLst>
                <p:custData r:id="rId15"/>
              </p:custDataLst>
            </p:nvPr>
          </p:nvSpPr>
          <p:spPr>
            <a:xfrm>
              <a:off x="1142898" y="1834970"/>
              <a:ext cx="1651862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One    Page Two</a:t>
              </a:r>
            </a:p>
          </p:txBody>
        </p:sp>
      </p:grpSp>
      <p:grpSp>
        <p:nvGrpSpPr>
          <p:cNvPr id="60" name="Image"/>
          <p:cNvGrpSpPr/>
          <p:nvPr>
            <p:custDataLst>
              <p:custData r:id="rId2"/>
            </p:custDataLst>
          </p:nvPr>
        </p:nvGrpSpPr>
        <p:grpSpPr>
          <a:xfrm>
            <a:off x="1941984" y="2544282"/>
            <a:ext cx="649607" cy="649607"/>
            <a:chOff x="4037608" y="2896991"/>
            <a:chExt cx="1059255" cy="1059255"/>
          </a:xfrm>
        </p:grpSpPr>
        <p:sp>
          <p:nvSpPr>
            <p:cNvPr id="61" name="Rectangle 6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4" name="Content"/>
          <p:cNvSpPr txBox="1"/>
          <p:nvPr>
            <p:custDataLst>
              <p:custData r:id="rId3"/>
            </p:custDataLst>
          </p:nvPr>
        </p:nvSpPr>
        <p:spPr>
          <a:xfrm>
            <a:off x="2756934" y="2581003"/>
            <a:ext cx="7168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GETApp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MousePointer"/>
          <p:cNvSpPr/>
          <p:nvPr>
            <p:custDataLst>
              <p:custData r:id="rId4"/>
            </p:custDataLst>
          </p:nvPr>
        </p:nvSpPr>
        <p:spPr>
          <a:xfrm rot="20359169">
            <a:off x="2484337" y="314548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/>
          <p:cNvSpPr/>
          <p:nvPr>
            <p:custDataLst>
              <p:custData r:id="rId5"/>
            </p:custDataLst>
          </p:nvPr>
        </p:nvSpPr>
        <p:spPr>
          <a:xfrm rot="20359169">
            <a:off x="1005561" y="35210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>
            <p:custDataLst>
              <p:custData r:id="rId1"/>
            </p:custDataLst>
          </p:nvPr>
        </p:nvGrpSpPr>
        <p:grpSpPr>
          <a:xfrm>
            <a:off x="724910" y="926958"/>
            <a:ext cx="7344437" cy="4914823"/>
            <a:chOff x="862966" y="206065"/>
            <a:chExt cx="7344437" cy="4914823"/>
          </a:xfrm>
        </p:grpSpPr>
        <p:sp>
          <p:nvSpPr>
            <p:cNvPr id="59" name="Start"/>
            <p:cNvSpPr txBox="1"/>
            <p:nvPr/>
          </p:nvSpPr>
          <p:spPr>
            <a:xfrm>
              <a:off x="862966" y="206065"/>
              <a:ext cx="4320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Segoe UI Light" pitchFamily="34" charset="0"/>
                </a:rPr>
                <a:t>Logo</a:t>
              </a:r>
              <a:endParaRPr lang="en-US" dirty="0">
                <a:latin typeface="Segoe UI Light" pitchFamily="34" charset="0"/>
              </a:endParaRPr>
            </a:p>
          </p:txBody>
        </p:sp>
        <p:sp>
          <p:nvSpPr>
            <p:cNvPr id="61" name="Tile1"/>
            <p:cNvSpPr/>
            <p:nvPr>
              <p:custDataLst>
                <p:custData r:id="rId10"/>
              </p:custDataLst>
            </p:nvPr>
          </p:nvSpPr>
          <p:spPr>
            <a:xfrm>
              <a:off x="979415" y="1037062"/>
              <a:ext cx="647700" cy="406162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ile2"/>
            <p:cNvSpPr/>
            <p:nvPr>
              <p:custDataLst>
                <p:custData r:id="rId11"/>
              </p:custDataLst>
            </p:nvPr>
          </p:nvSpPr>
          <p:spPr>
            <a:xfrm>
              <a:off x="1613212" y="1037062"/>
              <a:ext cx="1620419" cy="40616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Tile6"/>
            <p:cNvSpPr/>
            <p:nvPr>
              <p:custDataLst>
                <p:custData r:id="rId12"/>
              </p:custDataLst>
            </p:nvPr>
          </p:nvSpPr>
          <p:spPr>
            <a:xfrm>
              <a:off x="3233631" y="1037062"/>
              <a:ext cx="4973772" cy="408382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76326" y="1168217"/>
            <a:ext cx="2457450" cy="5715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016" y="1741762"/>
            <a:ext cx="647700" cy="56197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016" y="2281102"/>
            <a:ext cx="647700" cy="57354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566" y="2829359"/>
            <a:ext cx="639248" cy="58368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0016" y="3356718"/>
            <a:ext cx="633798" cy="115252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4265" y="4446659"/>
            <a:ext cx="639549" cy="5715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2928" y="4945118"/>
            <a:ext cx="639549" cy="5715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20"/>
          <a:srcRect b="28866"/>
          <a:stretch/>
        </p:blipFill>
        <p:spPr>
          <a:xfrm>
            <a:off x="791591" y="5470740"/>
            <a:ext cx="639549" cy="406532"/>
          </a:xfrm>
          <a:prstGeom prst="rect">
            <a:avLst/>
          </a:prstGeom>
        </p:spPr>
      </p:pic>
      <p:grpSp>
        <p:nvGrpSpPr>
          <p:cNvPr id="16" name="DropdownBox"/>
          <p:cNvGrpSpPr/>
          <p:nvPr>
            <p:custDataLst>
              <p:custData r:id="rId2"/>
            </p:custDataLst>
          </p:nvPr>
        </p:nvGrpSpPr>
        <p:grpSpPr>
          <a:xfrm>
            <a:off x="4940250" y="2116217"/>
            <a:ext cx="1201737" cy="228600"/>
            <a:chOff x="3871280" y="3257849"/>
            <a:chExt cx="1201737" cy="228600"/>
          </a:xfrm>
        </p:grpSpPr>
        <p:sp>
          <p:nvSpPr>
            <p:cNvPr id="17" name="Content"/>
            <p:cNvSpPr/>
            <p:nvPr/>
          </p:nvSpPr>
          <p:spPr>
            <a:xfrm>
              <a:off x="3871280" y="3257849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CnC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3406476" y="2116217"/>
            <a:ext cx="10562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 Name</a:t>
            </a:r>
          </a:p>
        </p:txBody>
      </p:sp>
      <p:sp>
        <p:nvSpPr>
          <p:cNvPr id="21" name="Content"/>
          <p:cNvSpPr txBox="1"/>
          <p:nvPr>
            <p:custDataLst>
              <p:custData r:id="rId4"/>
            </p:custDataLst>
          </p:nvPr>
        </p:nvSpPr>
        <p:spPr>
          <a:xfrm>
            <a:off x="3406476" y="2693824"/>
            <a:ext cx="9380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24" name="Content"/>
          <p:cNvSpPr/>
          <p:nvPr>
            <p:custDataLst>
              <p:custData r:id="rId5"/>
            </p:custDataLst>
          </p:nvPr>
        </p:nvSpPr>
        <p:spPr>
          <a:xfrm>
            <a:off x="4879025" y="2707110"/>
            <a:ext cx="1220102" cy="21659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>
            <p:custDataLst>
              <p:custData r:id="rId6"/>
            </p:custDataLst>
          </p:nvPr>
        </p:nvSpPr>
        <p:spPr>
          <a:xfrm>
            <a:off x="1498600" y="1826895"/>
            <a:ext cx="1596975" cy="365760"/>
          </a:xfrm>
          <a:prstGeom prst="rect">
            <a:avLst/>
          </a:prstGeom>
          <a:solidFill>
            <a:srgbClr val="F0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cap="all" dirty="0" smtClean="0">
                <a:solidFill>
                  <a:schemeClr val="bg1">
                    <a:lumMod val="65000"/>
                  </a:schemeClr>
                </a:solidFill>
              </a:rPr>
              <a:t>Remove user</a:t>
            </a:r>
            <a:endParaRPr lang="en-US" sz="1600" cap="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>
            <p:custDataLst>
              <p:custData r:id="rId7"/>
            </p:custDataLst>
          </p:nvPr>
        </p:nvSpPr>
        <p:spPr>
          <a:xfrm>
            <a:off x="3784600" y="3633788"/>
            <a:ext cx="1600200" cy="381000"/>
          </a:xfrm>
          <a:prstGeom prst="rect">
            <a:avLst/>
          </a:prstGeom>
          <a:solidFill>
            <a:srgbClr val="7B4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User</a:t>
            </a:r>
            <a:endParaRPr lang="en-US" dirty="0"/>
          </a:p>
        </p:txBody>
      </p:sp>
      <p:grpSp>
        <p:nvGrpSpPr>
          <p:cNvPr id="31" name="Group 30"/>
          <p:cNvGrpSpPr/>
          <p:nvPr>
            <p:custDataLst>
              <p:custData r:id="rId8"/>
            </p:custDataLst>
          </p:nvPr>
        </p:nvGrpSpPr>
        <p:grpSpPr>
          <a:xfrm>
            <a:off x="5986462" y="3623582"/>
            <a:ext cx="1600201" cy="401411"/>
            <a:chOff x="4114799" y="5105400"/>
            <a:chExt cx="1600201" cy="401411"/>
          </a:xfrm>
        </p:grpSpPr>
        <p:sp>
          <p:nvSpPr>
            <p:cNvPr id="32" name="Rounded Rectangle 31"/>
            <p:cNvSpPr/>
            <p:nvPr/>
          </p:nvSpPr>
          <p:spPr>
            <a:xfrm>
              <a:off x="4114799" y="5105400"/>
              <a:ext cx="1600201" cy="401411"/>
            </a:xfrm>
            <a:prstGeom prst="roundRect">
              <a:avLst/>
            </a:prstGeom>
            <a:solidFill>
              <a:srgbClr val="FBB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52900" y="5123542"/>
              <a:ext cx="1524000" cy="362857"/>
            </a:xfrm>
            <a:prstGeom prst="roundRect">
              <a:avLst/>
            </a:prstGeom>
            <a:solidFill>
              <a:srgbClr val="FBBF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Cancel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lertDialog"/>
          <p:cNvGrpSpPr/>
          <p:nvPr>
            <p:custDataLst>
              <p:custData r:id="rId9"/>
            </p:custDataLst>
          </p:nvPr>
        </p:nvGrpSpPr>
        <p:grpSpPr>
          <a:xfrm>
            <a:off x="4002135" y="2263123"/>
            <a:ext cx="3571049" cy="2380327"/>
            <a:chOff x="2894331" y="2786062"/>
            <a:chExt cx="3458844" cy="1357313"/>
          </a:xfrm>
        </p:grpSpPr>
        <p:grpSp>
          <p:nvGrpSpPr>
            <p:cNvPr id="28" name="Group 27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42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Title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3" name="InnerArea"/>
              <p:cNvSpPr>
                <a:spLocks/>
              </p:cNvSpPr>
              <p:nvPr/>
            </p:nvSpPr>
            <p:spPr>
              <a:xfrm>
                <a:off x="2218740" y="679471"/>
                <a:ext cx="3337114" cy="115092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Minimize - Maximize - Close"/>
            <p:cNvGrpSpPr/>
            <p:nvPr/>
          </p:nvGrpSpPr>
          <p:grpSpPr>
            <a:xfrm>
              <a:off x="6205744" y="2841413"/>
              <a:ext cx="68550" cy="43451"/>
              <a:chOff x="9666177" y="89870"/>
              <a:chExt cx="68550" cy="43451"/>
            </a:xfrm>
          </p:grpSpPr>
          <p:cxnSp>
            <p:nvCxnSpPr>
              <p:cNvPr id="40" name="X2"/>
              <p:cNvCxnSpPr>
                <a:cxnSpLocks/>
              </p:cNvCxnSpPr>
              <p:nvPr/>
            </p:nvCxnSpPr>
            <p:spPr>
              <a:xfrm>
                <a:off x="9666177" y="89870"/>
                <a:ext cx="68550" cy="4345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1" name="X1"/>
              <p:cNvCxnSpPr>
                <a:cxnSpLocks/>
              </p:cNvCxnSpPr>
              <p:nvPr/>
            </p:nvCxnSpPr>
            <p:spPr>
              <a:xfrm flipH="1">
                <a:off x="9666178" y="89870"/>
                <a:ext cx="68549" cy="4345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6" name="AlertText"/>
            <p:cNvSpPr txBox="1">
              <a:spLocks/>
            </p:cNvSpPr>
            <p:nvPr/>
          </p:nvSpPr>
          <p:spPr>
            <a:xfrm>
              <a:off x="3445364" y="3001549"/>
              <a:ext cx="2568871" cy="85129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GB" sz="1200" dirty="0" smtClean="0"/>
                <a:t>You are about to remove this user .. from the Group ..</a:t>
              </a:r>
            </a:p>
            <a:p>
              <a:r>
                <a:rPr lang="en-GB" sz="1200" dirty="0" smtClean="0"/>
                <a:t>It </a:t>
              </a:r>
              <a:r>
                <a:rPr lang="en-GB" sz="1200" dirty="0"/>
                <a:t>has been noted that users in the active directory are normally deactivated if </a:t>
              </a:r>
              <a:r>
                <a:rPr lang="en-GB" sz="1200" dirty="0" smtClean="0"/>
                <a:t>their </a:t>
              </a:r>
              <a:r>
                <a:rPr lang="en-GB" sz="1200" dirty="0"/>
                <a:t>access rights need to be </a:t>
              </a:r>
              <a:r>
                <a:rPr lang="en-GB" sz="1200" dirty="0" smtClean="0"/>
                <a:t>revoked.</a:t>
              </a:r>
            </a:p>
            <a:p>
              <a:r>
                <a:rPr lang="en-GB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 you sure?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WarningIcon"/>
            <p:cNvSpPr>
              <a:spLocks/>
            </p:cNvSpPr>
            <p:nvPr/>
          </p:nvSpPr>
          <p:spPr>
            <a:xfrm>
              <a:off x="3083057" y="3398912"/>
              <a:ext cx="270621" cy="131612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38" name="CancelButton"/>
            <p:cNvSpPr>
              <a:spLocks/>
            </p:cNvSpPr>
            <p:nvPr/>
          </p:nvSpPr>
          <p:spPr>
            <a:xfrm>
              <a:off x="5455977" y="3939277"/>
              <a:ext cx="736974" cy="130353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OkButton"/>
            <p:cNvSpPr>
              <a:spLocks/>
            </p:cNvSpPr>
            <p:nvPr/>
          </p:nvSpPr>
          <p:spPr>
            <a:xfrm>
              <a:off x="4821042" y="3939277"/>
              <a:ext cx="589362" cy="130353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1"/>
          <a:srcRect t="1" r="29086" b="316"/>
          <a:stretch/>
        </p:blipFill>
        <p:spPr>
          <a:xfrm>
            <a:off x="539552" y="523383"/>
            <a:ext cx="8064896" cy="3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"/>
          <p:cNvSpPr txBox="1">
            <a:spLocks/>
          </p:cNvSpPr>
          <p:nvPr>
            <p:custDataLst>
              <p:custData r:id="rId1"/>
            </p:custDataLst>
          </p:nvPr>
        </p:nvSpPr>
        <p:spPr>
          <a:xfrm>
            <a:off x="1116952" y="1267380"/>
            <a:ext cx="185550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User Name</a:t>
            </a:r>
          </a:p>
        </p:txBody>
      </p:sp>
      <p:sp>
        <p:nvSpPr>
          <p:cNvPr id="47" name="Rectangle 46"/>
          <p:cNvSpPr/>
          <p:nvPr>
            <p:custDataLst>
              <p:custData r:id="rId2"/>
            </p:custDataLst>
          </p:nvPr>
        </p:nvSpPr>
        <p:spPr>
          <a:xfrm>
            <a:off x="1116952" y="2204864"/>
            <a:ext cx="2244451" cy="1090293"/>
          </a:xfrm>
          <a:prstGeom prst="rect">
            <a:avLst/>
          </a:prstGeom>
          <a:solidFill>
            <a:srgbClr val="7B4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48" name="MousePointer"/>
          <p:cNvSpPr/>
          <p:nvPr>
            <p:custDataLst>
              <p:custData r:id="rId3"/>
            </p:custDataLst>
          </p:nvPr>
        </p:nvSpPr>
        <p:spPr>
          <a:xfrm rot="20359169">
            <a:off x="3002636" y="30829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1" r="29086" b="316"/>
          <a:stretch/>
        </p:blipFill>
        <p:spPr>
          <a:xfrm>
            <a:off x="539552" y="523383"/>
            <a:ext cx="8064896" cy="3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"/>
          <p:cNvSpPr txBox="1">
            <a:spLocks/>
          </p:cNvSpPr>
          <p:nvPr>
            <p:custDataLst>
              <p:custData r:id="rId1"/>
            </p:custDataLst>
          </p:nvPr>
        </p:nvSpPr>
        <p:spPr>
          <a:xfrm>
            <a:off x="1116952" y="1267380"/>
            <a:ext cx="185550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User Name</a:t>
            </a:r>
          </a:p>
        </p:txBody>
      </p:sp>
      <p:sp>
        <p:nvSpPr>
          <p:cNvPr id="47" name="Rectangle 46"/>
          <p:cNvSpPr/>
          <p:nvPr>
            <p:custDataLst>
              <p:custData r:id="rId2"/>
            </p:custDataLst>
          </p:nvPr>
        </p:nvSpPr>
        <p:spPr>
          <a:xfrm>
            <a:off x="1116952" y="2204864"/>
            <a:ext cx="2244451" cy="1090293"/>
          </a:xfrm>
          <a:prstGeom prst="rect">
            <a:avLst/>
          </a:prstGeom>
          <a:solidFill>
            <a:srgbClr val="7B4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Nigeria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t="1" r="29086" b="316"/>
          <a:stretch/>
        </p:blipFill>
        <p:spPr>
          <a:xfrm>
            <a:off x="539552" y="523383"/>
            <a:ext cx="8064896" cy="313330"/>
          </a:xfrm>
          <a:prstGeom prst="rect">
            <a:avLst/>
          </a:prstGeom>
        </p:spPr>
      </p:pic>
      <p:sp>
        <p:nvSpPr>
          <p:cNvPr id="7" name="Rectangle 6"/>
          <p:cNvSpPr/>
          <p:nvPr>
            <p:custDataLst>
              <p:custData r:id="rId3"/>
            </p:custDataLst>
          </p:nvPr>
        </p:nvSpPr>
        <p:spPr>
          <a:xfrm>
            <a:off x="3635896" y="2204864"/>
            <a:ext cx="2244451" cy="1090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East Africa</a:t>
            </a:r>
            <a:endParaRPr lang="en-US" dirty="0"/>
          </a:p>
        </p:txBody>
      </p:sp>
      <p:sp>
        <p:nvSpPr>
          <p:cNvPr id="8" name="Rectangle 7"/>
          <p:cNvSpPr/>
          <p:nvPr>
            <p:custDataLst>
              <p:custData r:id="rId4"/>
            </p:custDataLst>
          </p:nvPr>
        </p:nvSpPr>
        <p:spPr>
          <a:xfrm>
            <a:off x="1116952" y="3789040"/>
            <a:ext cx="2244451" cy="10902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Ivory Coast</a:t>
            </a:r>
            <a:endParaRPr lang="en-US" dirty="0"/>
          </a:p>
        </p:txBody>
      </p:sp>
      <p:sp>
        <p:nvSpPr>
          <p:cNvPr id="10" name="Content"/>
          <p:cNvSpPr txBox="1"/>
          <p:nvPr>
            <p:custDataLst>
              <p:custData r:id="rId5"/>
            </p:custDataLst>
          </p:nvPr>
        </p:nvSpPr>
        <p:spPr>
          <a:xfrm>
            <a:off x="1047125" y="1708623"/>
            <a:ext cx="192533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CEWA -&gt; Select Franchise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>
            <p:custDataLst>
              <p:custData r:id="rId1"/>
            </p:custDataLst>
          </p:nvPr>
        </p:nvGrpSpPr>
        <p:grpSpPr>
          <a:xfrm>
            <a:off x="683568" y="908720"/>
            <a:ext cx="7344437" cy="4914823"/>
            <a:chOff x="862966" y="206065"/>
            <a:chExt cx="7344437" cy="4914823"/>
          </a:xfrm>
        </p:grpSpPr>
        <p:sp>
          <p:nvSpPr>
            <p:cNvPr id="59" name="Start"/>
            <p:cNvSpPr txBox="1"/>
            <p:nvPr/>
          </p:nvSpPr>
          <p:spPr>
            <a:xfrm>
              <a:off x="862966" y="206065"/>
              <a:ext cx="4320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Segoe UI Light" pitchFamily="34" charset="0"/>
                </a:rPr>
                <a:t>Logo</a:t>
              </a:r>
              <a:endParaRPr lang="en-US" dirty="0">
                <a:latin typeface="Segoe UI Light" pitchFamily="34" charset="0"/>
              </a:endParaRPr>
            </a:p>
          </p:txBody>
        </p:sp>
        <p:sp>
          <p:nvSpPr>
            <p:cNvPr id="61" name="Tile1"/>
            <p:cNvSpPr/>
            <p:nvPr>
              <p:custDataLst>
                <p:custData r:id="rId3"/>
              </p:custDataLst>
            </p:nvPr>
          </p:nvSpPr>
          <p:spPr>
            <a:xfrm>
              <a:off x="979415" y="1037062"/>
              <a:ext cx="647700" cy="406162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ile2"/>
            <p:cNvSpPr/>
            <p:nvPr>
              <p:custDataLst>
                <p:custData r:id="rId4"/>
              </p:custDataLst>
            </p:nvPr>
          </p:nvSpPr>
          <p:spPr>
            <a:xfrm>
              <a:off x="1613212" y="1037062"/>
              <a:ext cx="1620419" cy="40616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Tile6"/>
            <p:cNvSpPr/>
            <p:nvPr>
              <p:custDataLst>
                <p:custData r:id="rId5"/>
              </p:custDataLst>
            </p:nvPr>
          </p:nvSpPr>
          <p:spPr>
            <a:xfrm>
              <a:off x="3233631" y="1037062"/>
              <a:ext cx="4973772" cy="408382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326" y="1168217"/>
            <a:ext cx="2457450" cy="5715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016" y="1741762"/>
            <a:ext cx="647700" cy="56197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016" y="2281102"/>
            <a:ext cx="647700" cy="57354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566" y="2829359"/>
            <a:ext cx="639248" cy="58368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016" y="3356718"/>
            <a:ext cx="633798" cy="115252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265" y="4446659"/>
            <a:ext cx="639549" cy="5715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928" y="4945118"/>
            <a:ext cx="639549" cy="5715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3"/>
          <a:srcRect b="28866"/>
          <a:stretch/>
        </p:blipFill>
        <p:spPr>
          <a:xfrm>
            <a:off x="791591" y="5470740"/>
            <a:ext cx="639549" cy="406532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88030" y="1122637"/>
            <a:ext cx="4333875" cy="1181100"/>
          </a:xfrm>
          <a:prstGeom prst="rect">
            <a:avLst/>
          </a:prstGeom>
        </p:spPr>
      </p:pic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2993219" y="1781938"/>
            <a:ext cx="136723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Nigeria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5"/>
          <a:srcRect t="1" r="29086" b="316"/>
          <a:stretch/>
        </p:blipFill>
        <p:spPr>
          <a:xfrm>
            <a:off x="539552" y="523383"/>
            <a:ext cx="8064896" cy="3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/>
          <a:lstStyle/>
          <a:p>
            <a:r>
              <a:rPr lang="en-US" dirty="0" smtClean="0"/>
              <a:t>User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9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>
            <p:custDataLst>
              <p:custData r:id="rId1"/>
            </p:custDataLst>
          </p:nvPr>
        </p:nvGrpSpPr>
        <p:grpSpPr>
          <a:xfrm>
            <a:off x="683568" y="908720"/>
            <a:ext cx="7344437" cy="4914823"/>
            <a:chOff x="862966" y="206065"/>
            <a:chExt cx="7344437" cy="4914823"/>
          </a:xfrm>
        </p:grpSpPr>
        <p:sp>
          <p:nvSpPr>
            <p:cNvPr id="59" name="Start"/>
            <p:cNvSpPr txBox="1"/>
            <p:nvPr/>
          </p:nvSpPr>
          <p:spPr>
            <a:xfrm>
              <a:off x="862966" y="206065"/>
              <a:ext cx="43204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 Light" pitchFamily="34" charset="0"/>
                </a:rPr>
                <a:t>Logo</a:t>
              </a:r>
            </a:p>
            <a:p>
              <a:endParaRPr lang="en-US" dirty="0">
                <a:latin typeface="Segoe UI Light" pitchFamily="34" charset="0"/>
              </a:endParaRPr>
            </a:p>
          </p:txBody>
        </p:sp>
        <p:sp>
          <p:nvSpPr>
            <p:cNvPr id="61" name="Tile1"/>
            <p:cNvSpPr/>
            <p:nvPr>
              <p:custDataLst>
                <p:custData r:id="rId3"/>
              </p:custDataLst>
            </p:nvPr>
          </p:nvSpPr>
          <p:spPr>
            <a:xfrm>
              <a:off x="979415" y="1037062"/>
              <a:ext cx="647700" cy="406162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ile2"/>
            <p:cNvSpPr/>
            <p:nvPr>
              <p:custDataLst>
                <p:custData r:id="rId4"/>
              </p:custDataLst>
            </p:nvPr>
          </p:nvSpPr>
          <p:spPr>
            <a:xfrm>
              <a:off x="1613212" y="1037062"/>
              <a:ext cx="1620419" cy="40616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Tile6"/>
            <p:cNvSpPr/>
            <p:nvPr>
              <p:custDataLst>
                <p:custData r:id="rId5"/>
              </p:custDataLst>
            </p:nvPr>
          </p:nvSpPr>
          <p:spPr>
            <a:xfrm>
              <a:off x="3233631" y="1037062"/>
              <a:ext cx="4973772" cy="408382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326" y="1168217"/>
            <a:ext cx="2457450" cy="5715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016" y="1741762"/>
            <a:ext cx="647700" cy="56197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016" y="2281102"/>
            <a:ext cx="647700" cy="57354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566" y="2829359"/>
            <a:ext cx="639248" cy="58368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016" y="3356718"/>
            <a:ext cx="633798" cy="115252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265" y="4446659"/>
            <a:ext cx="639549" cy="5715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928" y="4945118"/>
            <a:ext cx="639549" cy="5715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3"/>
          <a:srcRect b="28866"/>
          <a:stretch/>
        </p:blipFill>
        <p:spPr>
          <a:xfrm>
            <a:off x="791591" y="5470740"/>
            <a:ext cx="639549" cy="406532"/>
          </a:xfrm>
          <a:prstGeom prst="rect">
            <a:avLst/>
          </a:prstGeom>
        </p:spPr>
      </p:pic>
      <p:sp>
        <p:nvSpPr>
          <p:cNvPr id="15" name="MousePointer"/>
          <p:cNvSpPr/>
          <p:nvPr>
            <p:custDataLst>
              <p:custData r:id="rId2"/>
            </p:custDataLst>
          </p:nvPr>
        </p:nvSpPr>
        <p:spPr>
          <a:xfrm rot="20359169">
            <a:off x="7186612" y="161587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/>
          <a:srcRect t="1" r="29086" b="316"/>
          <a:stretch/>
        </p:blipFill>
        <p:spPr>
          <a:xfrm>
            <a:off x="539552" y="523383"/>
            <a:ext cx="8064896" cy="3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>
            <p:custDataLst>
              <p:custData r:id="rId1"/>
            </p:custDataLst>
          </p:nvPr>
        </p:nvGrpSpPr>
        <p:grpSpPr>
          <a:xfrm>
            <a:off x="683568" y="908720"/>
            <a:ext cx="7344437" cy="4914823"/>
            <a:chOff x="862966" y="206065"/>
            <a:chExt cx="7344437" cy="4914823"/>
          </a:xfrm>
        </p:grpSpPr>
        <p:sp>
          <p:nvSpPr>
            <p:cNvPr id="59" name="Start"/>
            <p:cNvSpPr txBox="1"/>
            <p:nvPr/>
          </p:nvSpPr>
          <p:spPr>
            <a:xfrm>
              <a:off x="862966" y="206065"/>
              <a:ext cx="43204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 Light" pitchFamily="34" charset="0"/>
                </a:rPr>
                <a:t>Logo</a:t>
              </a:r>
            </a:p>
            <a:p>
              <a:endParaRPr lang="en-US" dirty="0">
                <a:latin typeface="Segoe UI Light" pitchFamily="34" charset="0"/>
              </a:endParaRPr>
            </a:p>
          </p:txBody>
        </p:sp>
        <p:sp>
          <p:nvSpPr>
            <p:cNvPr id="61" name="Tile1"/>
            <p:cNvSpPr/>
            <p:nvPr>
              <p:custDataLst>
                <p:custData r:id="rId5"/>
              </p:custDataLst>
            </p:nvPr>
          </p:nvSpPr>
          <p:spPr>
            <a:xfrm>
              <a:off x="979415" y="1037062"/>
              <a:ext cx="647700" cy="406162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ile2"/>
            <p:cNvSpPr/>
            <p:nvPr>
              <p:custDataLst>
                <p:custData r:id="rId6"/>
              </p:custDataLst>
            </p:nvPr>
          </p:nvSpPr>
          <p:spPr>
            <a:xfrm>
              <a:off x="1613212" y="1037062"/>
              <a:ext cx="1620419" cy="40616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Tile6"/>
            <p:cNvSpPr/>
            <p:nvPr>
              <p:custDataLst>
                <p:custData r:id="rId7"/>
              </p:custDataLst>
            </p:nvPr>
          </p:nvSpPr>
          <p:spPr>
            <a:xfrm>
              <a:off x="3233631" y="1037062"/>
              <a:ext cx="4973772" cy="408382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6326" y="1168217"/>
            <a:ext cx="2457450" cy="5715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016" y="1741762"/>
            <a:ext cx="647700" cy="56197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016" y="2281102"/>
            <a:ext cx="647700" cy="57354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566" y="2829359"/>
            <a:ext cx="639248" cy="58368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016" y="3356718"/>
            <a:ext cx="633798" cy="115252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4265" y="4446659"/>
            <a:ext cx="639549" cy="5715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928" y="4945118"/>
            <a:ext cx="639549" cy="5715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5"/>
          <a:srcRect b="28866"/>
          <a:stretch/>
        </p:blipFill>
        <p:spPr>
          <a:xfrm>
            <a:off x="791591" y="5470740"/>
            <a:ext cx="639549" cy="406532"/>
          </a:xfrm>
          <a:prstGeom prst="rect">
            <a:avLst/>
          </a:prstGeom>
        </p:spPr>
      </p:pic>
      <p:sp>
        <p:nvSpPr>
          <p:cNvPr id="18" name="DownArrow"/>
          <p:cNvSpPr>
            <a:spLocks noChangeAspect="1"/>
          </p:cNvSpPr>
          <p:nvPr/>
        </p:nvSpPr>
        <p:spPr>
          <a:xfrm rot="10800000">
            <a:off x="5086809" y="2247487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25" name="Rectangle 24"/>
          <p:cNvSpPr/>
          <p:nvPr>
            <p:custDataLst>
              <p:custData r:id="rId2"/>
            </p:custDataLst>
          </p:nvPr>
        </p:nvSpPr>
        <p:spPr>
          <a:xfrm>
            <a:off x="1484364" y="1708614"/>
            <a:ext cx="1564098" cy="365760"/>
          </a:xfrm>
          <a:prstGeom prst="rect">
            <a:avLst/>
          </a:prstGeom>
          <a:solidFill>
            <a:srgbClr val="F0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cap="all" dirty="0" smtClean="0">
                <a:solidFill>
                  <a:schemeClr val="bg1">
                    <a:lumMod val="65000"/>
                  </a:schemeClr>
                </a:solidFill>
              </a:rPr>
              <a:t>GROUPS</a:t>
            </a:r>
            <a:endParaRPr lang="en-US" sz="1600" cap="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Content"/>
          <p:cNvSpPr txBox="1"/>
          <p:nvPr>
            <p:custDataLst>
              <p:custData r:id="rId3"/>
            </p:custDataLst>
          </p:nvPr>
        </p:nvSpPr>
        <p:spPr>
          <a:xfrm>
            <a:off x="3096407" y="1781938"/>
            <a:ext cx="1241430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-&gt; Roles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789646" y="1884630"/>
            <a:ext cx="2030810" cy="36285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NEW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3797611671"/>
              </p:ext>
            </p:extLst>
          </p:nvPr>
        </p:nvGraphicFramePr>
        <p:xfrm>
          <a:off x="3376613" y="2731832"/>
          <a:ext cx="3343275" cy="1904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/>
                <a:gridCol w="1168325"/>
                <a:gridCol w="460450"/>
                <a:gridCol w="895350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CnC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Process Owner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Contro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Owner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9151" y="2854648"/>
            <a:ext cx="514350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7"/>
          <a:srcRect t="1" r="29086" b="316"/>
          <a:stretch/>
        </p:blipFill>
        <p:spPr>
          <a:xfrm>
            <a:off x="539552" y="523383"/>
            <a:ext cx="8064896" cy="3133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9151" y="3085776"/>
            <a:ext cx="514350" cy="4000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9151" y="3381580"/>
            <a:ext cx="514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>
            <p:custDataLst>
              <p:custData r:id="rId1"/>
            </p:custDataLst>
          </p:nvPr>
        </p:nvGrpSpPr>
        <p:grpSpPr>
          <a:xfrm>
            <a:off x="724910" y="926958"/>
            <a:ext cx="7344437" cy="4914823"/>
            <a:chOff x="862966" y="206065"/>
            <a:chExt cx="7344437" cy="4914823"/>
          </a:xfrm>
        </p:grpSpPr>
        <p:sp>
          <p:nvSpPr>
            <p:cNvPr id="59" name="Start"/>
            <p:cNvSpPr txBox="1"/>
            <p:nvPr/>
          </p:nvSpPr>
          <p:spPr>
            <a:xfrm>
              <a:off x="862966" y="206065"/>
              <a:ext cx="43204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 Light" pitchFamily="34" charset="0"/>
                </a:rPr>
                <a:t>Logo</a:t>
              </a:r>
            </a:p>
            <a:p>
              <a:endParaRPr lang="en-US" dirty="0">
                <a:latin typeface="Segoe UI Light" pitchFamily="34" charset="0"/>
              </a:endParaRPr>
            </a:p>
          </p:txBody>
        </p:sp>
        <p:sp>
          <p:nvSpPr>
            <p:cNvPr id="61" name="Tile1"/>
            <p:cNvSpPr/>
            <p:nvPr>
              <p:custDataLst>
                <p:custData r:id="rId11"/>
              </p:custDataLst>
            </p:nvPr>
          </p:nvSpPr>
          <p:spPr>
            <a:xfrm>
              <a:off x="979415" y="1037062"/>
              <a:ext cx="647700" cy="406162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ile2"/>
            <p:cNvSpPr/>
            <p:nvPr>
              <p:custDataLst>
                <p:custData r:id="rId12"/>
              </p:custDataLst>
            </p:nvPr>
          </p:nvSpPr>
          <p:spPr>
            <a:xfrm>
              <a:off x="1613212" y="1037062"/>
              <a:ext cx="1620419" cy="40616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Tile6"/>
            <p:cNvSpPr/>
            <p:nvPr>
              <p:custDataLst>
                <p:custData r:id="rId13"/>
              </p:custDataLst>
            </p:nvPr>
          </p:nvSpPr>
          <p:spPr>
            <a:xfrm>
              <a:off x="3233631" y="1037062"/>
              <a:ext cx="4973772" cy="408382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6326" y="1168217"/>
            <a:ext cx="2457450" cy="5715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016" y="1741762"/>
            <a:ext cx="647700" cy="56197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0016" y="2281102"/>
            <a:ext cx="647700" cy="57354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4566" y="2829359"/>
            <a:ext cx="639248" cy="58368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6" y="3356718"/>
            <a:ext cx="633798" cy="115252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4265" y="4446659"/>
            <a:ext cx="639549" cy="5715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2928" y="4945118"/>
            <a:ext cx="639549" cy="5715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21"/>
          <a:srcRect b="28866"/>
          <a:stretch/>
        </p:blipFill>
        <p:spPr>
          <a:xfrm>
            <a:off x="791591" y="5470740"/>
            <a:ext cx="639549" cy="406532"/>
          </a:xfrm>
          <a:prstGeom prst="rect">
            <a:avLst/>
          </a:prstGeom>
        </p:spPr>
      </p:pic>
      <p:grpSp>
        <p:nvGrpSpPr>
          <p:cNvPr id="16" name="DropdownBox"/>
          <p:cNvGrpSpPr/>
          <p:nvPr>
            <p:custDataLst>
              <p:custData r:id="rId2"/>
            </p:custDataLst>
          </p:nvPr>
        </p:nvGrpSpPr>
        <p:grpSpPr>
          <a:xfrm>
            <a:off x="4940250" y="2116217"/>
            <a:ext cx="1201737" cy="228600"/>
            <a:chOff x="3871280" y="3257849"/>
            <a:chExt cx="1201737" cy="228600"/>
          </a:xfrm>
        </p:grpSpPr>
        <p:sp>
          <p:nvSpPr>
            <p:cNvPr id="17" name="Content"/>
            <p:cNvSpPr/>
            <p:nvPr/>
          </p:nvSpPr>
          <p:spPr>
            <a:xfrm>
              <a:off x="3871280" y="3257849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CnC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3406476" y="2116217"/>
            <a:ext cx="10562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 Name</a:t>
            </a:r>
          </a:p>
        </p:txBody>
      </p:sp>
      <p:sp>
        <p:nvSpPr>
          <p:cNvPr id="21" name="Content"/>
          <p:cNvSpPr txBox="1"/>
          <p:nvPr>
            <p:custDataLst>
              <p:custData r:id="rId4"/>
            </p:custDataLst>
          </p:nvPr>
        </p:nvSpPr>
        <p:spPr>
          <a:xfrm>
            <a:off x="3406476" y="2693824"/>
            <a:ext cx="9380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24" name="Content"/>
          <p:cNvSpPr/>
          <p:nvPr>
            <p:custDataLst>
              <p:custData r:id="rId5"/>
            </p:custDataLst>
          </p:nvPr>
        </p:nvSpPr>
        <p:spPr>
          <a:xfrm>
            <a:off x="4879024" y="2707110"/>
            <a:ext cx="1709199" cy="2175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Enter Names or Email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6"/>
            </p:custDataLst>
          </p:nvPr>
        </p:nvSpPr>
        <p:spPr>
          <a:xfrm>
            <a:off x="4852723" y="3261042"/>
            <a:ext cx="2092854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i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Welcome Message</a:t>
            </a:r>
          </a:p>
        </p:txBody>
      </p:sp>
      <p:sp>
        <p:nvSpPr>
          <p:cNvPr id="27" name="Content"/>
          <p:cNvSpPr txBox="1"/>
          <p:nvPr>
            <p:custDataLst>
              <p:custData r:id="rId7"/>
            </p:custDataLst>
          </p:nvPr>
        </p:nvSpPr>
        <p:spPr>
          <a:xfrm>
            <a:off x="3406476" y="3336961"/>
            <a:ext cx="14570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Message</a:t>
            </a:r>
          </a:p>
        </p:txBody>
      </p:sp>
      <p:sp>
        <p:nvSpPr>
          <p:cNvPr id="29" name="Rectangle 28"/>
          <p:cNvSpPr/>
          <p:nvPr>
            <p:custDataLst>
              <p:custData r:id="rId8"/>
            </p:custDataLst>
          </p:nvPr>
        </p:nvSpPr>
        <p:spPr>
          <a:xfrm>
            <a:off x="1462164" y="1774148"/>
            <a:ext cx="1620419" cy="365760"/>
          </a:xfrm>
          <a:prstGeom prst="rect">
            <a:avLst/>
          </a:prstGeom>
          <a:solidFill>
            <a:srgbClr val="F0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cap="all" dirty="0" smtClean="0">
                <a:solidFill>
                  <a:schemeClr val="bg1">
                    <a:lumMod val="65000"/>
                  </a:schemeClr>
                </a:solidFill>
              </a:rPr>
              <a:t>Add user</a:t>
            </a:r>
            <a:endParaRPr lang="en-US" sz="1600" cap="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>
            <p:custDataLst>
              <p:custData r:id="rId9"/>
            </p:custDataLst>
          </p:nvPr>
        </p:nvSpPr>
        <p:spPr>
          <a:xfrm>
            <a:off x="4608513" y="4691063"/>
            <a:ext cx="1600200" cy="381000"/>
          </a:xfrm>
          <a:prstGeom prst="rect">
            <a:avLst/>
          </a:prstGeom>
          <a:solidFill>
            <a:srgbClr val="7B4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User</a:t>
            </a:r>
            <a:endParaRPr lang="en-US" dirty="0"/>
          </a:p>
        </p:txBody>
      </p:sp>
      <p:sp>
        <p:nvSpPr>
          <p:cNvPr id="31" name="Content"/>
          <p:cNvSpPr txBox="1"/>
          <p:nvPr>
            <p:custDataLst>
              <p:custData r:id="rId10"/>
            </p:custDataLst>
          </p:nvPr>
        </p:nvSpPr>
        <p:spPr>
          <a:xfrm>
            <a:off x="3136141" y="1832738"/>
            <a:ext cx="215789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-&gt; Add User to Group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2"/>
          <a:srcRect t="1" r="29086" b="316"/>
          <a:stretch/>
        </p:blipFill>
        <p:spPr>
          <a:xfrm>
            <a:off x="539552" y="523383"/>
            <a:ext cx="8064896" cy="3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>
            <p:custDataLst>
              <p:custData r:id="rId1"/>
            </p:custDataLst>
          </p:nvPr>
        </p:nvGrpSpPr>
        <p:grpSpPr>
          <a:xfrm>
            <a:off x="724910" y="926958"/>
            <a:ext cx="7344437" cy="4914823"/>
            <a:chOff x="862966" y="206065"/>
            <a:chExt cx="7344437" cy="4914823"/>
          </a:xfrm>
        </p:grpSpPr>
        <p:sp>
          <p:nvSpPr>
            <p:cNvPr id="59" name="Start"/>
            <p:cNvSpPr txBox="1"/>
            <p:nvPr/>
          </p:nvSpPr>
          <p:spPr>
            <a:xfrm>
              <a:off x="862966" y="206065"/>
              <a:ext cx="43204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 Light" pitchFamily="34" charset="0"/>
                </a:rPr>
                <a:t>Logo</a:t>
              </a:r>
            </a:p>
            <a:p>
              <a:endParaRPr lang="en-US" dirty="0">
                <a:latin typeface="Segoe UI Light" pitchFamily="34" charset="0"/>
              </a:endParaRPr>
            </a:p>
            <a:p>
              <a:r>
                <a:rPr lang="en-US" dirty="0" smtClean="0">
                  <a:latin typeface="Segoe UI Light" pitchFamily="34" charset="0"/>
                </a:rPr>
                <a:t>e</a:t>
              </a:r>
              <a:endParaRPr lang="en-US" dirty="0">
                <a:latin typeface="Segoe UI Light" pitchFamily="34" charset="0"/>
              </a:endParaRPr>
            </a:p>
          </p:txBody>
        </p:sp>
        <p:sp>
          <p:nvSpPr>
            <p:cNvPr id="61" name="Tile1"/>
            <p:cNvSpPr/>
            <p:nvPr>
              <p:custDataLst>
                <p:custData r:id="rId10"/>
              </p:custDataLst>
            </p:nvPr>
          </p:nvSpPr>
          <p:spPr>
            <a:xfrm>
              <a:off x="979415" y="1037062"/>
              <a:ext cx="647700" cy="406162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ile2"/>
            <p:cNvSpPr/>
            <p:nvPr>
              <p:custDataLst>
                <p:custData r:id="rId11"/>
              </p:custDataLst>
            </p:nvPr>
          </p:nvSpPr>
          <p:spPr>
            <a:xfrm>
              <a:off x="1613212" y="1037062"/>
              <a:ext cx="1620419" cy="40616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Tile6"/>
            <p:cNvSpPr/>
            <p:nvPr>
              <p:custDataLst>
                <p:custData r:id="rId12"/>
              </p:custDataLst>
            </p:nvPr>
          </p:nvSpPr>
          <p:spPr>
            <a:xfrm>
              <a:off x="3233631" y="1037062"/>
              <a:ext cx="4973772" cy="408382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76326" y="1168217"/>
            <a:ext cx="2457450" cy="5715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016" y="1741762"/>
            <a:ext cx="647700" cy="56197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016" y="2281102"/>
            <a:ext cx="647700" cy="57354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566" y="2829359"/>
            <a:ext cx="639248" cy="58368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0016" y="3356718"/>
            <a:ext cx="633798" cy="115252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4265" y="4446659"/>
            <a:ext cx="639549" cy="5715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2928" y="4945118"/>
            <a:ext cx="639549" cy="5715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20"/>
          <a:srcRect b="28866"/>
          <a:stretch/>
        </p:blipFill>
        <p:spPr>
          <a:xfrm>
            <a:off x="791591" y="5470740"/>
            <a:ext cx="639549" cy="406532"/>
          </a:xfrm>
          <a:prstGeom prst="rect">
            <a:avLst/>
          </a:prstGeom>
        </p:spPr>
      </p:pic>
      <p:grpSp>
        <p:nvGrpSpPr>
          <p:cNvPr id="16" name="DropdownBox"/>
          <p:cNvGrpSpPr/>
          <p:nvPr>
            <p:custDataLst>
              <p:custData r:id="rId2"/>
            </p:custDataLst>
          </p:nvPr>
        </p:nvGrpSpPr>
        <p:grpSpPr>
          <a:xfrm>
            <a:off x="4940250" y="2116217"/>
            <a:ext cx="1201737" cy="228600"/>
            <a:chOff x="3871280" y="3257849"/>
            <a:chExt cx="1201737" cy="228600"/>
          </a:xfrm>
        </p:grpSpPr>
        <p:sp>
          <p:nvSpPr>
            <p:cNvPr id="17" name="Content"/>
            <p:cNvSpPr/>
            <p:nvPr/>
          </p:nvSpPr>
          <p:spPr>
            <a:xfrm>
              <a:off x="3871280" y="3257849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CnC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Content"/>
          <p:cNvSpPr txBox="1"/>
          <p:nvPr>
            <p:custDataLst>
              <p:custData r:id="rId3"/>
            </p:custDataLst>
          </p:nvPr>
        </p:nvSpPr>
        <p:spPr>
          <a:xfrm>
            <a:off x="3406476" y="2116217"/>
            <a:ext cx="10562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 Name</a:t>
            </a:r>
          </a:p>
        </p:txBody>
      </p:sp>
      <p:sp>
        <p:nvSpPr>
          <p:cNvPr id="21" name="Content"/>
          <p:cNvSpPr txBox="1"/>
          <p:nvPr>
            <p:custDataLst>
              <p:custData r:id="rId4"/>
            </p:custDataLst>
          </p:nvPr>
        </p:nvSpPr>
        <p:spPr>
          <a:xfrm>
            <a:off x="3406476" y="2693824"/>
            <a:ext cx="9380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24" name="Content"/>
          <p:cNvSpPr/>
          <p:nvPr>
            <p:custDataLst>
              <p:custData r:id="rId5"/>
            </p:custDataLst>
          </p:nvPr>
        </p:nvSpPr>
        <p:spPr>
          <a:xfrm>
            <a:off x="4879025" y="2707110"/>
            <a:ext cx="1220102" cy="21659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>
            <p:custDataLst>
              <p:custData r:id="rId6"/>
            </p:custDataLst>
          </p:nvPr>
        </p:nvSpPr>
        <p:spPr>
          <a:xfrm>
            <a:off x="1498600" y="1826895"/>
            <a:ext cx="1596975" cy="365760"/>
          </a:xfrm>
          <a:prstGeom prst="rect">
            <a:avLst/>
          </a:prstGeom>
          <a:solidFill>
            <a:srgbClr val="F0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cap="all" dirty="0" smtClean="0">
                <a:solidFill>
                  <a:schemeClr val="bg1">
                    <a:lumMod val="65000"/>
                  </a:schemeClr>
                </a:solidFill>
              </a:rPr>
              <a:t>Remove user</a:t>
            </a:r>
            <a:endParaRPr lang="en-US" sz="1600" cap="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>
            <p:custDataLst>
              <p:custData r:id="rId7"/>
            </p:custDataLst>
          </p:nvPr>
        </p:nvSpPr>
        <p:spPr>
          <a:xfrm>
            <a:off x="3784600" y="3633788"/>
            <a:ext cx="1600200" cy="381000"/>
          </a:xfrm>
          <a:prstGeom prst="rect">
            <a:avLst/>
          </a:prstGeom>
          <a:solidFill>
            <a:srgbClr val="7B4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User</a:t>
            </a:r>
            <a:endParaRPr lang="en-US" dirty="0"/>
          </a:p>
        </p:txBody>
      </p:sp>
      <p:grpSp>
        <p:nvGrpSpPr>
          <p:cNvPr id="31" name="Group 30"/>
          <p:cNvGrpSpPr/>
          <p:nvPr>
            <p:custDataLst>
              <p:custData r:id="rId8"/>
            </p:custDataLst>
          </p:nvPr>
        </p:nvGrpSpPr>
        <p:grpSpPr>
          <a:xfrm>
            <a:off x="5986462" y="3623582"/>
            <a:ext cx="1600201" cy="401411"/>
            <a:chOff x="4114799" y="5105400"/>
            <a:chExt cx="1600201" cy="401411"/>
          </a:xfrm>
        </p:grpSpPr>
        <p:sp>
          <p:nvSpPr>
            <p:cNvPr id="32" name="Rounded Rectangle 31"/>
            <p:cNvSpPr/>
            <p:nvPr/>
          </p:nvSpPr>
          <p:spPr>
            <a:xfrm>
              <a:off x="4114799" y="5105400"/>
              <a:ext cx="1600201" cy="401411"/>
            </a:xfrm>
            <a:prstGeom prst="roundRect">
              <a:avLst/>
            </a:prstGeom>
            <a:solidFill>
              <a:srgbClr val="FBBF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52900" y="5123542"/>
              <a:ext cx="1524000" cy="362857"/>
            </a:xfrm>
            <a:prstGeom prst="roundRect">
              <a:avLst/>
            </a:prstGeom>
            <a:solidFill>
              <a:srgbClr val="FBBF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Cancel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MousePointer"/>
          <p:cNvSpPr/>
          <p:nvPr>
            <p:custDataLst>
              <p:custData r:id="rId9"/>
            </p:custDataLst>
          </p:nvPr>
        </p:nvSpPr>
        <p:spPr>
          <a:xfrm rot="20359169">
            <a:off x="4806036" y="38560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1"/>
          <a:srcRect t="1" r="29086" b="316"/>
          <a:stretch/>
        </p:blipFill>
        <p:spPr>
          <a:xfrm>
            <a:off x="539552" y="523383"/>
            <a:ext cx="8064896" cy="3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10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1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102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03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104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6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107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108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0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0aa3c34d-ba87-441d-a11c-7e8ced2ba4c6" Revision="1" Stencil="09ee8e29-8a48-4e3d-a569-7c1ba11c2e3d" StencilVersion="1.0"/>
</Control>
</file>

<file path=customXml/item12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120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21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122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123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26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27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1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130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31.xml><?xml version="1.0" encoding="utf-8"?>
<Control xmlns="http://schemas.microsoft.com/VisualStudio/2011/storyboarding/control">
  <Id Name="a8228fbb-75bd-4c77-a300-d6dad406b8d4" Revision="1" Stencil="09ee8e29-8a48-4e3d-a569-7c1ba11c2e3d" StencilVersion="1.0"/>
</Control>
</file>

<file path=customXml/item132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133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36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137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138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3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14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4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4.xml><?xml version="1.0" encoding="utf-8"?>
<Control xmlns="http://schemas.microsoft.com/VisualStudio/2011/storyboarding/control">
  <Id Name="1cb101a3-3b69-425a-a1ed-e9b7a3d21cd6" Revision="1" Stencil="09ee8e29-8a48-4e3d-a569-7c1ba11c2e3d" StencilVersion="1.0"/>
</Control>
</file>

<file path=customXml/item145.xml><?xml version="1.0" encoding="utf-8"?>
<Control xmlns="http://schemas.microsoft.com/VisualStudio/2011/storyboarding/control">
  <Id Name="0aa3c34d-ba87-441d-a11c-7e8ced2ba4c6" Revision="1" Stencil="09ee8e29-8a48-4e3d-a569-7c1ba11c2e3d" StencilVersion="1.0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48.xml><?xml version="1.0" encoding="utf-8"?>
<Control xmlns="http://schemas.microsoft.com/VisualStudio/2011/storyboarding/control">
  <Id Name="0aa3c34d-ba87-441d-a11c-7e8ced2ba4c6" Revision="1" Stencil="09ee8e29-8a48-4e3d-a569-7c1ba11c2e3d" StencilVersion="1.0"/>
</Control>
</file>

<file path=customXml/item14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50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51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15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54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18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20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2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2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5.xml><?xml version="1.0" encoding="utf-8"?>
<Control xmlns="http://schemas.microsoft.com/VisualStudio/2011/storyboarding/control">
  <Id Name="0aa3c34d-ba87-441d-a11c-7e8ced2ba4c6" Revision="1" Stencil="09ee8e29-8a48-4e3d-a569-7c1ba11c2e3d" StencilVersion="1.0"/>
</Control>
</file>

<file path=customXml/item2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9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0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4.xml><?xml version="1.0" encoding="utf-8"?>
<Control xmlns="http://schemas.microsoft.com/VisualStudio/2011/storyboarding/control">
  <Id Name="a8228fbb-75bd-4c77-a300-d6dad406b8d4" Revision="1" Stencil="09ee8e29-8a48-4e3d-a569-7c1ba11c2e3d" StencilVersion="1.0"/>
</Control>
</file>

<file path=customXml/item35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3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3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40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4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2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50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51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52.xml><?xml version="1.0" encoding="utf-8"?>
<Control xmlns="http://schemas.microsoft.com/VisualStudio/2011/storyboarding/control">
  <Id Name="0aa3c34d-ba87-441d-a11c-7e8ced2ba4c6" Revision="1" Stencil="09ee8e29-8a48-4e3d-a569-7c1ba11c2e3d" StencilVersion="1.0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59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0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1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5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6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1.xml><?xml version="1.0" encoding="utf-8"?>
<Control xmlns="http://schemas.microsoft.com/VisualStudio/2011/storyboarding/control">
  <Id Name="a8228fbb-75bd-4c77-a300-d6dad406b8d4" Revision="1" Stencil="09ee8e29-8a48-4e3d-a569-7c1ba11c2e3d" StencilVersion="1.0"/>
</Control>
</file>

<file path=customXml/item72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73.xml><?xml version="1.0" encoding="utf-8"?>
<Control xmlns="http://schemas.microsoft.com/VisualStudio/2011/storyboarding/control">
  <Id Name="a8228fbb-75bd-4c77-a300-d6dad406b8d4" Revision="1" Stencil="09ee8e29-8a48-4e3d-a569-7c1ba11c2e3d" StencilVersion="1.0"/>
</Control>
</file>

<file path=customXml/item74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75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7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7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9.xml><?xml version="1.0" encoding="utf-8"?>
<Control xmlns="http://schemas.microsoft.com/VisualStudio/2011/storyboarding/control">
  <Id Name="0aa3c34d-ba87-441d-a11c-7e8ced2ba4c6" Revision="1" Stencil="09ee8e29-8a48-4e3d-a569-7c1ba11c2e3d" StencilVersion="1.0"/>
</Control>
</file>

<file path=customXml/item8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8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1.xml><?xml version="1.0" encoding="utf-8"?>
<Control xmlns="http://schemas.microsoft.com/VisualStudio/2011/storyboarding/control">
  <Id Name="1cb101a3-3b69-425a-a1ed-e9b7a3d21cd6" Revision="1" Stencil="09ee8e29-8a48-4e3d-a569-7c1ba11c2e3d" StencilVersion="1.0"/>
</Control>
</file>

<file path=customXml/item82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83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84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8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6.xml><?xml version="1.0" encoding="utf-8"?>
<Control xmlns="http://schemas.microsoft.com/VisualStudio/2011/storyboarding/control">
  <Id Name="0aa3c34d-ba87-441d-a11c-7e8ced2ba4c6" Revision="1" Stencil="09ee8e29-8a48-4e3d-a569-7c1ba11c2e3d" StencilVersion="1.0"/>
</Control>
</file>

<file path=customXml/item8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9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9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93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94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9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9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357B8244-3BFA-4A29-8B50-E27F0A3C406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100.xml><?xml version="1.0" encoding="utf-8"?>
<ds:datastoreItem xmlns:ds="http://schemas.openxmlformats.org/officeDocument/2006/customXml" ds:itemID="{4C02B3D3-DDDE-4E9B-9345-32F58993E0D6}">
  <ds:schemaRefs>
    <ds:schemaRef ds:uri="http://schemas.microsoft.com/VisualStudio/2011/storyboarding/control/v1.0"/>
  </ds:schemaRefs>
</ds:datastoreItem>
</file>

<file path=customXml/itemProps101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102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103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104.xml><?xml version="1.0" encoding="utf-8"?>
<ds:datastoreItem xmlns:ds="http://schemas.openxmlformats.org/officeDocument/2006/customXml" ds:itemID="{47FB3892-D1D2-4193-99BA-D5652CB8CD3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0BF757D-02DB-446B-A07C-8679ACCFF95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107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109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b4ebf394-daf6-497a-96c5-a2f8c10b38cf"/>
  </ds:schemaRefs>
</ds:datastoreItem>
</file>

<file path=customXml/itemProps11.xml><?xml version="1.0" encoding="utf-8"?>
<ds:datastoreItem xmlns:ds="http://schemas.openxmlformats.org/officeDocument/2006/customXml" ds:itemID="{44FD68AC-4E0D-45CD-B280-3944530C801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68C566D-9B8A-473A-A82B-8A405C072D0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125DC2E-BF89-4F70-B281-A50AF499728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CEBB8855-EFD0-4F04-977A-74E28AE6CEB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1422BC0-E74E-4ADF-8578-F70388F239EA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C91418E-AF1A-4AD0-9D43-B708A82A491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D535929E-9798-462C-B507-7AE923E2C45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5BB297B-7606-42FF-BBC3-893638019E8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5EA823A-579C-4D6C-9662-14B8D75A4FA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DC2B47F-30EC-4E71-9896-2C7363D73A5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59B1372-0D92-4641-80E6-C182D55E60F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120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21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122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124.xml><?xml version="1.0" encoding="utf-8"?>
<ds:datastoreItem xmlns:ds="http://schemas.openxmlformats.org/officeDocument/2006/customXml" ds:itemID="{310959B0-2CB3-49C6-90EE-FB22059B568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658A7A0-1435-4677-8F73-034D50103FD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127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128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129.xml><?xml version="1.0" encoding="utf-8"?>
<ds:datastoreItem xmlns:ds="http://schemas.openxmlformats.org/officeDocument/2006/customXml" ds:itemID="{BF34BD5F-59F2-4946-A086-9875F0FF71C5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130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131.xml><?xml version="1.0" encoding="utf-8"?>
<ds:datastoreItem xmlns:ds="http://schemas.openxmlformats.org/officeDocument/2006/customXml" ds:itemID="{D15778CD-0E58-4CD5-9081-B9F4D33B719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133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134.xml><?xml version="1.0" encoding="utf-8"?>
<ds:datastoreItem xmlns:ds="http://schemas.openxmlformats.org/officeDocument/2006/customXml" ds:itemID="{E12F62D9-F1E6-467C-8020-83C68F2C1D5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136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137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139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C76A688C-D496-4CAC-8DF1-B5679EFB4303}">
  <ds:schemaRefs>
    <ds:schemaRef ds:uri="http://schemas.microsoft.com/VisualStudio/2011/storyboarding/control/v1.0"/>
  </ds:schemaRefs>
</ds:datastoreItem>
</file>

<file path=customXml/itemProps140.xml><?xml version="1.0" encoding="utf-8"?>
<ds:datastoreItem xmlns:ds="http://schemas.openxmlformats.org/officeDocument/2006/customXml" ds:itemID="{E0A073D8-1300-439C-93CA-E07F98C9787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E2749E7-A2A2-4FB1-8D50-1EA96360938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B1D0A14-E867-4DE8-947E-D7774D85EAD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CA27141-884A-49D7-A403-62D6360303B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3E6E41EB-5270-4499-AAD7-C39840F87AB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D6A4D8D-F9EC-484F-8B4C-E1545F6A222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74F800C-0A50-42CD-96C5-36A5B057684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148.xml><?xml version="1.0" encoding="utf-8"?>
<ds:datastoreItem xmlns:ds="http://schemas.openxmlformats.org/officeDocument/2006/customXml" ds:itemID="{908EE9C9-D33F-4A09-98B6-C3465DB977C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44D220E-C5F8-4294-8A1B-1DFA7C626B7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0ED9FF4-B813-447B-98BB-AF8A5D126D7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0DC3702-6F9C-44CF-BAEA-5126051263F6}">
  <ds:schemaRefs>
    <ds:schemaRef ds:uri="http://schemas.microsoft.com/VisualStudio/2011/storyboarding/control/v1.0"/>
  </ds:schemaRefs>
</ds:datastoreItem>
</file>

<file path=customXml/itemProps151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53.xml><?xml version="1.0" encoding="utf-8"?>
<ds:datastoreItem xmlns:ds="http://schemas.openxmlformats.org/officeDocument/2006/customXml" ds:itemID="{8DBCEE22-0846-4051-A8D3-09A5235B2E7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9F1AB39-61AE-420B-AA32-16AAA35CD9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19.xml><?xml version="1.0" encoding="utf-8"?>
<ds:datastoreItem xmlns:ds="http://schemas.openxmlformats.org/officeDocument/2006/customXml" ds:itemID="{67CB961A-2A99-418E-B563-2E34D9A13F8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5C464605-46C9-4E3E-87B2-8DCD49F02F3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47734580-CFE4-442F-A33B-8C1A97CB1E4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893BC290-8CB8-49D0-8863-65B9B01EB59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763CD827-9729-4523-9B7D-825EA4060D0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BB257FB-C404-42E1-AC31-0B553C910FB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468AC79-606E-4451-97F0-9785DF8727A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398F84E-406C-47D2-B22A-70A12F34F7D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93783DB1-FC98-4E73-AEB2-604860EF9FA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EBCE7183-6A8C-4488-AA5F-90DE55FB0E5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41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42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24A49933-2F53-4ECD-AAF4-6D2E0ADBD58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FD2DC47-CCBD-4BB5-B7BB-3AF6DB47E2B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BD06796B-B215-4DEF-AE56-6FDA72E2803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EA5FDD9-046E-475E-9E0C-976E91B1FD9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5883C78-E73D-4CE4-8178-8D0F30E7947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A5BC49A-91F1-4798-89C7-B824E2825A0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78CE9867-6768-43D7-8809-9E5F0DBF192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1D6719B-93A2-4FEE-A488-93088F83F2D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59.xml><?xml version="1.0" encoding="utf-8"?>
<ds:datastoreItem xmlns:ds="http://schemas.openxmlformats.org/officeDocument/2006/customXml" ds:itemID="{E542187C-D38B-4564-B1AA-374A60E23A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005D5881-A177-48A2-9245-856C2161E573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CE66BBEB-ECE6-46CE-A6B9-9BD282CB299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34830D0-E858-4F58-9217-6783C12C5CCE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5FF84244-09A9-4982-B1E1-85FC060B1B5F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69758EE6-0497-4F27-98DF-882CF41FB52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75A0A2D6-19FF-4884-AA21-BE0C3747D6C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A7FC897-FCAA-4EC8-8880-D0365A4838D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E2B517B-5445-470A-9DDB-1C49592204B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61C63512-EB46-499F-8EDA-F2A140B7F00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02E2CA2C-45F1-48D1-86CA-3C9B8F14B575}">
  <ds:schemaRefs>
    <ds:schemaRef ds:uri="http://schemas.microsoft.com/VisualStudio/2011/storyboarding/control/v1.0"/>
  </ds:schemaRefs>
</ds:datastoreItem>
</file>

<file path=customXml/itemProps76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77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78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79.xml><?xml version="1.0" encoding="utf-8"?>
<ds:datastoreItem xmlns:ds="http://schemas.openxmlformats.org/officeDocument/2006/customXml" ds:itemID="{04390791-C37B-4F3A-965B-CB9B5525088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5FD6B73-AC74-48D8-93EA-785C28D3BDA7}">
  <ds:schemaRefs>
    <ds:schemaRef ds:uri="http://schemas.microsoft.com/VisualStudio/2011/storyboarding/control/v1.0"/>
  </ds:schemaRefs>
</ds:datastoreItem>
</file>

<file path=customXml/itemProps80.xml><?xml version="1.0" encoding="utf-8"?>
<ds:datastoreItem xmlns:ds="http://schemas.openxmlformats.org/officeDocument/2006/customXml" ds:itemID="{C9BC1EE6-7C8F-47FD-8DE1-66AAA7C035A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5BE2A9B-7879-4207-A5AC-9C0A348BF14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84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85.xml><?xml version="1.0" encoding="utf-8"?>
<ds:datastoreItem xmlns:ds="http://schemas.openxmlformats.org/officeDocument/2006/customXml" ds:itemID="{577782F3-AADA-484F-ADFB-014B41E642D2}">
  <ds:schemaRefs>
    <ds:schemaRef ds:uri="http://schemas.microsoft.com/VisualStudio/2011/storyboarding/control/v1.0"/>
  </ds:schemaRefs>
</ds:datastoreItem>
</file>

<file path=customXml/itemProps86.xml><?xml version="1.0" encoding="utf-8"?>
<ds:datastoreItem xmlns:ds="http://schemas.openxmlformats.org/officeDocument/2006/customXml" ds:itemID="{17F1DDA3-5DDD-4528-ACB4-68A7AE6B05E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9877AA1-FADD-4857-AD47-0914E1ACF18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6067466-EF35-42A9-919B-C98B8C179D8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B574E791-571B-4885-A9F1-5988D04E779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909965D-0079-4B5F-A4C8-3F963356C78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76E68C2-A3BE-4192-B3B3-B297F33A426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94.xml><?xml version="1.0" encoding="utf-8"?>
<ds:datastoreItem xmlns:ds="http://schemas.openxmlformats.org/officeDocument/2006/customXml" ds:itemID="{C80BC5C6-619F-466F-B0C8-FE104867B821}">
  <ds:schemaRefs>
    <ds:schemaRef ds:uri="http://schemas.microsoft.com/VisualStudio/2011/storyboarding/control/v1.0"/>
  </ds:schemaRefs>
</ds:datastoreItem>
</file>

<file path=customXml/itemProps95.xml><?xml version="1.0" encoding="utf-8"?>
<ds:datastoreItem xmlns:ds="http://schemas.openxmlformats.org/officeDocument/2006/customXml" ds:itemID="{820AC848-869F-42AC-BF83-31D1F0C8A6C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B410B71-BD18-4664-882F-CCFB25E0A1F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48EDA815-61A6-4F13-BF4D-A7A7D95D0E9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C1E5936-D9D1-4D0B-AD4F-8F5824FF112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3AE0D2B-CBE1-430F-ADEE-344A892DB85B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1058</TotalTime>
  <Words>174</Words>
  <Application>Microsoft Office PowerPoint</Application>
  <PresentationFormat>On-screen Show (4:3)</PresentationFormat>
  <Paragraphs>79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Garamond</vt:lpstr>
      <vt:lpstr>Segoe UI</vt:lpstr>
      <vt:lpstr>Segoe UI Light</vt:lpstr>
      <vt:lpstr>Presentation</vt:lpstr>
      <vt:lpstr>Organic</vt:lpstr>
      <vt:lpstr>PowerPoint Presentation</vt:lpstr>
      <vt:lpstr>PowerPoint Presentation</vt:lpstr>
      <vt:lpstr>PowerPoint Presentation</vt:lpstr>
      <vt:lpstr>PowerPoint Presentation</vt:lpstr>
      <vt:lpstr>User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Easwari Geetam</dc:creator>
  <cp:lastModifiedBy>Easwari Geetam</cp:lastModifiedBy>
  <cp:revision>30</cp:revision>
  <dcterms:created xsi:type="dcterms:W3CDTF">2016-05-11T06:29:50Z</dcterms:created>
  <dcterms:modified xsi:type="dcterms:W3CDTF">2016-05-25T12:50:06Z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