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2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07F81FE0-4B29-4B7E-BDD2-1E72ED471D2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8"/>
            <p14:sldId id="272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373F16-0908-467D-8A9F-EA3E3EDD1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  <a:ea typeface="Cambria" panose="02040503050406030204" pitchFamily="18" charset="0"/>
                <a:cs typeface="Aharoni" panose="020B0604020202020204" pitchFamily="2" charset="-79"/>
              </a:rPr>
              <a:t>DU LỊCH 3 MIỀN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  <a:ea typeface="Cambria" panose="02040503050406030204" pitchFamily="18" charset="0"/>
              <a:cs typeface="Aharoni" panose="020B0604020202020204" pitchFamily="2" charset="-79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8608AF3-E56B-4781-81C4-E079A5E48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Welcome to our presentation</a:t>
            </a:r>
            <a:endParaRPr lang="vi-VN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0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2ED1C3D3-5ACF-4403-85A8-0D8B50E2D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61" y="1820863"/>
            <a:ext cx="6200163" cy="2759072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13DBCB-6C47-4088-AD13-A422E13359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Bahnschrift" panose="020B0502040204020203" pitchFamily="34" charset="0"/>
              </a:rPr>
              <a:t>B. SITE MAP CỦA ADMIN</a:t>
            </a:r>
            <a:endParaRPr lang="vi-VN" sz="1600" dirty="0">
              <a:latin typeface="Bahnschrift" panose="020B0502040204020203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A495956-2BBC-4158-A834-BF8795D7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5. SITE MAP</a:t>
            </a:r>
            <a:endParaRPr lang="vi-VN" sz="32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7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6350A981-A0EF-4FC8-9575-8D192858A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61" y="1658109"/>
            <a:ext cx="6200163" cy="3084581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66AFD5D-12AF-41AD-B656-D95DD3592C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Bahnschrift" panose="020B0502040204020203" pitchFamily="34" charset="0"/>
              </a:rPr>
              <a:t>PHYSICAL ERD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964E23D-D36B-4012-8D34-AACF6334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6. ERD</a:t>
            </a:r>
            <a:endParaRPr lang="vi-VN" sz="32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5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FF9B72-275C-4530-AF9B-59649F47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7. TASKSHEET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A312B3E-9B90-496F-B4C9-BF0077F639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NỘI DUNG PHẦN SỰ KIỆN, TOUR DU LỊCH: TÀI</a:t>
            </a:r>
          </a:p>
          <a:p>
            <a:pPr marL="457200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NỘI DUNG PHẦN QUẢN LÝ KHÁCH HÀNG, AMDIN: LONG</a:t>
            </a:r>
          </a:p>
          <a:p>
            <a:pPr marL="457200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NỘI DUNG PHẦN ĐẶT TOUR, TÍCH HỢP PROJECT: THẮNG</a:t>
            </a:r>
          </a:p>
          <a:p>
            <a:pPr marL="457200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NỘI DUNG PHẦN FEEDBACK, DỊCH VỤ: BẢO</a:t>
            </a:r>
            <a:endParaRPr lang="vi-V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8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E4F08A-9BA6-4AB7-8390-DCB4D0938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2AA78D-1651-40D4-A802-79210BE38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BBE70-45D7-4B9F-A58C-A8774B047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09" r="12794"/>
          <a:stretch/>
        </p:blipFill>
        <p:spPr>
          <a:xfrm>
            <a:off x="8860" y="10"/>
            <a:ext cx="6962552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4F496D-4AA6-410F-A8CE-7CE8BB77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71412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67A1635-3158-4830-A93F-820B63E03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4" name="Tiêu đề 3">
            <a:extLst>
              <a:ext uri="{FF2B5EF4-FFF2-40B4-BE49-F238E27FC236}">
                <a16:creationId xmlns:a16="http://schemas.microsoft.com/office/drawing/2014/main" id="{A442CBF4-B647-42CE-91CC-982F1D060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6707" y="698502"/>
            <a:ext cx="3707844" cy="2730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THE END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730EEA5A-A78E-4720-A899-C6A8DB27C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5359" y="3559617"/>
            <a:ext cx="4150539" cy="78917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CẢM ƠN THẦY CÔ ĐÃ THEO DÕI !!!</a:t>
            </a:r>
            <a:endParaRPr lang="vi-VN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4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E6E356-C37F-4F5C-9A2E-9E62ED13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  <a:ea typeface="Cambria" panose="02040503050406030204" pitchFamily="18" charset="0"/>
                <a:cs typeface="Aharoni" panose="020B0604020202020204" pitchFamily="2" charset="-79"/>
              </a:rPr>
              <a:t>NỘI DUNG</a:t>
            </a:r>
            <a:endParaRPr lang="vi-VN" dirty="0">
              <a:latin typeface="Bahnschrift SemiBold SemiConden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E96711-F205-454B-9DFD-CF89CD1085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1. GIỚI THIỆU ĐỀ TÀI.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2. MỤC TIÊU.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3. ƯU, KHUYẾT ĐIỂM.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4. CÔNG NGHỆ PHÁT TRIỂN.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5 SITE MAP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6 ERD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7 TASKSHEET</a:t>
            </a:r>
          </a:p>
          <a:p>
            <a:endParaRPr lang="vi-V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3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545999-544E-4622-B76B-52D91053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  <a:ea typeface="Cambria" panose="02040503050406030204" pitchFamily="18" charset="0"/>
              </a:rPr>
              <a:t>1. GIỚI THIỆU ĐỀ TÀI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DAC74A7-6E92-43F6-AFDB-CB88A61231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DL3M – ĐỒ ÁN KỲ 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GROUP 5  - T12008A0 – FPT APTECH HCMC.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THÀNH VIÊN NHÓM:</a:t>
            </a:r>
          </a:p>
          <a:p>
            <a:r>
              <a:rPr lang="en-US" dirty="0">
                <a:latin typeface="Bahnschrift" panose="020B0502040204020203" pitchFamily="34" charset="0"/>
              </a:rPr>
              <a:t>PHẠM QUỐC THẮNG (L)</a:t>
            </a:r>
          </a:p>
          <a:p>
            <a:r>
              <a:rPr lang="en-US" dirty="0">
                <a:latin typeface="Bahnschrift" panose="020B0502040204020203" pitchFamily="34" charset="0"/>
              </a:rPr>
              <a:t>DƯƠNG HÒA long </a:t>
            </a:r>
          </a:p>
          <a:p>
            <a:r>
              <a:rPr lang="en-US" dirty="0">
                <a:latin typeface="Bahnschrift" panose="020B0502040204020203" pitchFamily="34" charset="0"/>
              </a:rPr>
              <a:t>TRẦN HOÀNG QUỐC TÀI</a:t>
            </a:r>
          </a:p>
          <a:p>
            <a:r>
              <a:rPr lang="en-US" dirty="0">
                <a:latin typeface="Bahnschrift" panose="020B0502040204020203" pitchFamily="34" charset="0"/>
              </a:rPr>
              <a:t>TRỊNH GIA BẢO</a:t>
            </a:r>
            <a:endParaRPr lang="vi-V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1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809A4A-5BB1-4F03-A964-0AE505B6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  <a:ea typeface="Cambria" panose="02040503050406030204" pitchFamily="18" charset="0"/>
              </a:rPr>
              <a:t>2. MỤC TIÊU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F81F6B7-100F-4031-A87F-AF19B7EAA9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A. MỤC TIÊU ỨNG DỤNG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GIAO DIỆN ĐƠN GIẢN – DỄ SỬ DỤNG.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effectLst/>
                <a:latin typeface="Bahnschrift" panose="020B0502040204020203" pitchFamily="34" charset="0"/>
                <a:ea typeface="Yu Mincho" panose="02020400000000000000" pitchFamily="18" charset="-128"/>
              </a:rPr>
              <a:t>QUẢNG CÁO VÀ ĐẶT TOUR DU LỊCH TẠI VIỆT NAM.</a:t>
            </a:r>
            <a:endParaRPr lang="vi-V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EEF617-FE61-48F1-A57D-8D0097A3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  <a:ea typeface="Cambria" panose="02040503050406030204" pitchFamily="18" charset="0"/>
              </a:rPr>
              <a:t>2. MỤC TIÊU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1B87AD-4521-46F8-93FF-6BC9B01470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B. ĐỐI TƯỢNG SỬ DỤNG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KHÁCH HÀNG CHƯA ĐĂNG NHẬP.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KHÁCH HÀNG ĐÃ ĐĂNG NHẬP.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KHÁCH TRUY CẬP WEBSITE.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957A1E-63FD-414E-98F7-15E9D4D0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3. </a:t>
            </a:r>
            <a:r>
              <a:rPr lang="vi-VN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u, KHUYẾT ĐIỂM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D73CA9-5503-445D-A4FB-8F215F07FB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lphaUcPeriod"/>
            </a:pPr>
            <a:r>
              <a:rPr lang="en-US" dirty="0">
                <a:latin typeface="Bahnschrift" panose="020B0502040204020203" pitchFamily="34" charset="0"/>
              </a:rPr>
              <a:t>ƯU ĐIỂM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ĐA DẠNG VỀ CÁC LOẠI TOUR KHÁC NHAU, SỰ KIỆN GIÚP NGƯỜI XEM HIỂU BIẾT HƠN VỀ CÁC SỰ KIỆN DU LỊCH...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GIAO DIỆN THÂN THIỆN, DỄ SỬ DỤNG.</a:t>
            </a:r>
          </a:p>
        </p:txBody>
      </p:sp>
    </p:spTree>
    <p:extLst>
      <p:ext uri="{BB962C8B-B14F-4D97-AF65-F5344CB8AC3E}">
        <p14:creationId xmlns:p14="http://schemas.microsoft.com/office/powerpoint/2010/main" val="299919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6E0AB7-2427-455A-B6D6-01014811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3. </a:t>
            </a:r>
            <a:r>
              <a:rPr lang="vi-VN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u, KHUYẾT ĐIỂM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FF08C7F-09CF-42F7-9CCD-1D9DDD56DA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B. KHUYẾT ĐIỂM</a:t>
            </a:r>
          </a:p>
          <a:p>
            <a:r>
              <a:rPr lang="en-US" dirty="0">
                <a:latin typeface="Bahnschrift" panose="020B0502040204020203" pitchFamily="34" charset="0"/>
              </a:rPr>
              <a:t>NHIỀU CHỨC NĂNG VẪN CÒN TRONG GIAI ĐOẠN PHÁT TRIỂN: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CHỨC NĂNG THỐNG KẾ TẠI TRANG CHỦ ADMIN VẪN CÒN HẠN CHẾ.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NỘI DUNG CỦA SỰ KIỆN, TOUR VẪN CÒN ÍT, CHƯA THUYẾT PHỤC NGƯỜI XEM.</a:t>
            </a:r>
          </a:p>
          <a:p>
            <a:r>
              <a:rPr lang="en-US" dirty="0">
                <a:latin typeface="Bahnschrift" panose="020B0502040204020203" pitchFamily="34" charset="0"/>
              </a:rPr>
              <a:t>HỆ THỐNG QUẢN LÝ ĐƠN GIẢN.</a:t>
            </a:r>
          </a:p>
          <a:p>
            <a:r>
              <a:rPr lang="en-US" dirty="0">
                <a:latin typeface="Bahnschrift" panose="020B0502040204020203" pitchFamily="34" charset="0"/>
              </a:rPr>
              <a:t>HỆ THỐNG TRANG WEB VỪA VÀ NHỎ.</a:t>
            </a:r>
          </a:p>
          <a:p>
            <a:pPr>
              <a:buFont typeface="Wingdings" panose="05000000000000000000" pitchFamily="2" charset="2"/>
              <a:buChar char="Ø"/>
            </a:pPr>
            <a:endParaRPr lang="vi-V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8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4B66F8-A5D3-44B7-A3C4-EA14A337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4. CÔNG NGHỆ PHÁT TRIỂN</a:t>
            </a:r>
            <a:endParaRPr lang="vi-VN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8DF3BF2-86B3-4883-B4A8-4459D06AB2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FRONT END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HTML/CSS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JS/JQUERY.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FONTAWESOME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BOOTRAP 3, 4.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DATATABLE</a:t>
            </a: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23807DF4-E3BF-41FA-A244-5C010A29CE1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BACK END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DATATABLE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MYSQL SERVER</a:t>
            </a:r>
          </a:p>
        </p:txBody>
      </p:sp>
    </p:spTree>
    <p:extLst>
      <p:ext uri="{BB962C8B-B14F-4D97-AF65-F5344CB8AC3E}">
        <p14:creationId xmlns:p14="http://schemas.microsoft.com/office/powerpoint/2010/main" val="33646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0C9BF98F-77A4-4FE1-964C-DBE3D7FF6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164" y="609600"/>
            <a:ext cx="4235957" cy="5181599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E971653-8989-44C5-A307-32E09D13CE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Bahnschrift" panose="020B0502040204020203" pitchFamily="34" charset="0"/>
              </a:rPr>
              <a:t>A. SITE MAP CỦA USER</a:t>
            </a:r>
            <a:endParaRPr lang="vi-VN" sz="1600" dirty="0">
              <a:latin typeface="Bahnschrift" panose="020B0502040204020203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194AD3A-2CD9-40CA-B37A-E632549C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5. SITE MAP</a:t>
            </a:r>
            <a:endParaRPr lang="vi-VN" sz="32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75166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ước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Giọt nhỏ</Template>
  <TotalTime>258</TotalTime>
  <Words>359</Words>
  <Application>Microsoft Office PowerPoint</Application>
  <PresentationFormat>Màn hình rộng</PresentationFormat>
  <Paragraphs>62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Bahnschrift SemiBold SemiConden</vt:lpstr>
      <vt:lpstr>Times New Roman</vt:lpstr>
      <vt:lpstr>Tw Cen MT</vt:lpstr>
      <vt:lpstr>Wingdings</vt:lpstr>
      <vt:lpstr>Giọt nước</vt:lpstr>
      <vt:lpstr>DU LỊCH 3 MIỀN</vt:lpstr>
      <vt:lpstr>NỘI DUNG</vt:lpstr>
      <vt:lpstr>1. GIỚI THIỆU ĐỀ TÀI</vt:lpstr>
      <vt:lpstr>2. MỤC TIÊU</vt:lpstr>
      <vt:lpstr>2. MỤC TIÊU</vt:lpstr>
      <vt:lpstr>3. Ưu, KHUYẾT ĐIỂM</vt:lpstr>
      <vt:lpstr>3. Ưu, KHUYẾT ĐIỂM</vt:lpstr>
      <vt:lpstr>4. CÔNG NGHỆ PHÁT TRIỂN</vt:lpstr>
      <vt:lpstr>5. SITE MAP</vt:lpstr>
      <vt:lpstr>5. SITE MAP</vt:lpstr>
      <vt:lpstr>6. ERD</vt:lpstr>
      <vt:lpstr>7. TASKSHEET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 LỊCH 3 MIỀN</dc:title>
  <dc:creator>Thang Pham Quoc</dc:creator>
  <cp:lastModifiedBy>Thang Pham Quoc</cp:lastModifiedBy>
  <cp:revision>9</cp:revision>
  <dcterms:created xsi:type="dcterms:W3CDTF">2021-08-04T23:55:10Z</dcterms:created>
  <dcterms:modified xsi:type="dcterms:W3CDTF">2021-08-05T06:11:37Z</dcterms:modified>
</cp:coreProperties>
</file>