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104" d="100"/>
          <a:sy n="104" d="100"/>
        </p:scale>
        <p:origin x="83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64d17191-86f8-4b66-876d-bc4761e9730a}">
  <we:reference id="WA200003233" version="2.0.0.3" store="en-US" storeType="OMEX"/>
  <we:alternateReferences/>
  <we:properties>
    <we:property name="Microsoft.Office.CampaignId" value="&quot;none&quot;"/>
    <we:property name="reportUrl" value="&quot;/groups/me/reports/bd428d30-cd50-4edd-bb86-de2f25474bf1/807030468abb0720c362?bookmarkGuid=0829ba68-216b-4153-816f-bdf8630af62b&amp;bookmarkUsage=1&amp;ctid=4c25b8a6-17f7-46f9-83f0-54734ab81fb1&amp;fromEntryPoint=export&amp;pbi_source=storytelling_addin&quot;"/>
    <we:property name="reportState" value="&quot;CONNECTED&quot;"/>
    <we:property name="artifactViewState" value="&quot;live&quot;"/>
    <we:property name="reportEmbeddedTime" value="&quot;2025-10-21T04:22:32.536Z&quot;"/>
    <we:property name="creatorSessionId" value="&quot;29ea2c96-e91d-40a6-8d73-f0946b27d679&quot;"/>
    <we:property name="creatorUserId" value="&quot;1003200097D10F22&quot;"/>
    <we:property name="creatorTenantId" value="&quot;4c25b8a6-17f7-46f9-83f0-54734ab81fb1&quot;"/>
    <we:property name="pageDisplayName" value="&quot;County&quot;"/>
    <we:property name="pageName" value="&quot;807030468abb0720c362&quot;"/>
    <we:property name="reportName" value="&quot;CensusAWS&quot;"/>
    <we:property name="isVisualContainerHeaderHidden" value="false"/>
    <we:property name="isFiltersActionButtonVisible" value="true"/>
    <we:property name="initialStateBookmark" value="&quot;H4sIAAAAAAAAA+1YbW/bNhD+K4aAoR1gDHwRRTLfEicfhi6t0QwFhiEojuQpUStLhiS7cYP89x4lB2ucFwdus6bDPpk+nR7ey8O7oy6TULTzElavYYbJXnJQ1x9n0Hwc8WScVGvZmzevjvffvnr/ev/4iMT1vCvqqk32LpMOmjPs3hXtAsqIQMK/T8cJlOUUzuK/HMoWx8kcm7auoCw+46BMj7pmgVfjBC/mZd1AhDzpoMMIuyR1+k97898k7Qi+K5Z4gr4bpCpgLrWGIFiqpQ9ay4zU2kGht+xOFZLnRdkRely61dHFvCGLL689zSALTmQsZUGjD1Z7F+PQrebx6YSsO6ubwkOZ9HY32A5mXiaTulzM+tXRDflJvWg8vsW8f1R1RbcipMNi9hdCk1yR/9Ompuj04tW17Lz+NGmQtgvJHr86Jcmyj9qkrjooqrX9IjPoOcu4lUaIFBhwFeVtUZ2V6zj30exXfw5OtOdAv5RE94GiFXGu4o4hmJBrbrRjHFSWKqHsLljjaz5F5Vkdotp5EQJWSb8PeM4zm3ttWGA+FTLVfFebnWGIKQFxoRgjYFTy/hQ/RRIHwm5ksRfuO9fg8v2kRKhupZT1KX3QZfi8aPAY5pvRHU4C7fbhK66vfVr1fj6dE6d91L0JBukwidRbDIFJivvWqO+HJVSefN8M+TFCS54+2lwMlDkK4vq9dtPuqe9GB+DPkWrKaFou2tHLeNJGJ1TUul93yYSHJmxmoW4CNgdDvA+L5rouifGGE/+6dzFH40RwbnLLlOJUy7TkhnO39ZB1eNG5+uL2MZPBRSRrUpSYBc0cz3Y9stKCMKg8pEyyyKLMyq1Y0If3YNF1FLxbkMYrzwMLlojoJdfaC7Y7H5+ujj+Cam1ZeGxuuJjMkDpsXATooHdhPmxUYPtPjb3s3Yi/fxTk9YD9DspFhH1xSG+E+lP1IjJkzZE7C0n/RrtbGXkgEEPh4EFlCCIox7UTgSnhvyFR3/toHZMCVKPfK1/PcPSyr3/j0QmWFB4MP33l2O7eQAtPM0TwOQAqm1lnvXrETHFv6cCccZdzOpF04tEATSw7TRU9ljG54qkVWWod8845hbtiZYyGkEwC0ygzzlMGdnuBvA9LGs0EKCcZQ0iNTbV/PrSe1su4Gv3ysxP4a0cGqgbFUDAhmTGZDD4AkfUbqIo0mlIiGXHLIk3/XmzvTPd1uZy6r+DMCuGY1oEa1AN3jx/Zksb/hQmtpBvR5JzefjZc3T6mPckkv7UF62AVIATgIMBJNFa4/4n5PUrl8+PgjXr5Y+jmAbyhSzpjKgPJWZo94uZw/z0ERKpylyI1f0y5Uynu2LR7uLtm7HrRtXPwOIUK75i1iX9QhciIB+ft+GFr+NpBphSu3DafX+sPYbv6Al9iMJ6TEwAA&quot;"/>
    <we:property name="bookmark" value="&quot;H4sIAAAAAAAAA91XbW/bNhD+K4aAoRtmDHyXmG+Nkw0F1iFothTFEBRH8hyrlSVDkt24Qf77jpKTJk5au24RuPtCieTxePfwuePxKgl5Mytg+RdMMTlIDqvq/RTq9wOeDJOyHzMmCO4dF8yD4DYFLhzNVrM2r8omObhKWqgvsD3LmzkUUREN/ns+TKAoTuAi9sZQNDhMZlg3VQlF/hF7YZpq6zleDxO8nBVVDVHlaQstRrULEqc+mcB/k7Qj+DZf4Cn6th/NWMokUyYD51hK5kkjSKzpBTrLHhWh8XFetKQ9/rrl8eWsJouvbh2WLBhUXnDGmXZSZAZJb7ucxdkRWXdR1bmHggZ7RVHP2Y21Ypj8XlfTTuMK1kCSx2Wbt0vqHOXT3sVh8nenkl0TWK8nWGO3ZlSVIe9dvEpedG20EJum96oTKebTtZnYO63mtcdXOP7U6Xa/JoRP6orw7yzotn/uXI2Lt6MCoSQBMuEMinl3drTDnzm5RR5Gx+IwrXr2+s2zKHh+TU1/ZHe23sqkhxhsYdkwmVQfRjXSTEgOdLf3oqMPIdVCXq4OkvMwNuCZZswbmTmpNMTxJi8vihXhOlp1fz30STOBWTyJyr0j2kQ9pH0VE1F4WoUoNslDwGhM9Ft6I2TKrPW0ixcaWfp5Tj3Kmm+Bzlfzsl2+FYxragRbh/APrEadyAPoWAfdF+GAj/MaX8JsHZE+9GiXd3eCa+XTcntK7uTEeYc6M2NpxiyV3gnNJEgl3cbThc7Yw3nbkjH3XOpU8owLLa3LFE8DiEyl6S6Eibr0OAsptyJk0nrvpFfZTuSLujxISQrQ2cA0cYyxoDfqavGyddXlI9r4WFtmucmUsTJ1HDTf1TIlLQabWuZclnnNDNrNln1Gl0wtp/hhpCw1HMBzlW0Mo+dhAaXH8CCGXiI08xq3zj8YKBQpKlbrmnUCnvh2cAh+gnQrDU6KedM3P/esHA5OsSBnMPyyS5R5qMN6hFV1wPqwj6WjvL655OgyOd4bR2Mo0sEpMVaS6B6Q6UyjAWd2pyfHGDBaGw9E84CaC7UrpcTYeEs04tRalrpAeWJ/KPWSBKAcvCh9NcWHAA/eINQ/PJ22dXJFJY+G0htLU8myjDNEj7tTCVP0VlN+Q8MkRwup3DkHByHACGtSLRQTTnHDvlA4bqLSVxdHEaZ1aJc3Y19Jj6bIPZWod11MpkgVe/wJ0ELnwqzfKMfmU9lz1bkRv4+Vg0e0IlQfylgU3hzoo3XCbV35fYHo6wKjUFkJ1hB/jGd0YaZs50tceKoBgnVgkd45XjHu9yd/nFSL+DeIGft/eA9t8m5FMOR+rAwDpQSVNSJLlfyGy0cbeuZJL6wSnBqZpWHnesZLTiyUVM0akTGfSbH58nm6Z8FqvnviPqTK8Onp/NNt2fHr96IzFS4ENYYeudEE6nZf6L3R2/gAf+pX1n1O9PlUZQq0oHetdcEyzYNOzf7kwH9KnM6KajnFst0+EQ73Lt5+aC5vdwj7QeiO0/cy9X8CWe4i8xQAAA==&quot;"/>
    <we:property name="datasetId" value="&quot;5aa34869-9a20-4091-b22b-dd695c9f12f7&quot;"/>
    <we:property name="embedUrl" value="&quot;/reportEmbed?reportId=bd428d30-cd50-4edd-bb86-de2f25474bf1&amp;config=eyJjbHVzdGVyVXJsIjoiaHR0cHM6Ly9XQUJJLVVTLU5PUlRILUNFTlRSQUwtSi1QUklNQVJZLXJlZGlyZWN0LmFuYWx5c2lzLndpbmRvd3MubmV0IiwiZW1iZWRGZWF0dXJlcyI6eyJ1c2FnZU1ldHJpY3NWTmV4dCI6dHJ1ZX19&amp;disableSensitivityBanner=true&amp;storytellingChangeViewModeShortcutKeys=true&quot;"/>
    <we:property name="backgroundColor" value="&quot;#70CB86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www.w3.org/XML/1998/namespace"/>
    <ds:schemaRef ds:uri="f577acbf-5b0b-4b4f-9948-268e97f8d3a4"/>
    <ds:schemaRef ds:uri="http://purl.org/dc/elements/1.1/"/>
    <ds:schemaRef ds:uri="http://purl.org/dc/dcmitype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Tran, Thang K</cp:lastModifiedBy>
  <cp:revision>4</cp:revision>
  <dcterms:created xsi:type="dcterms:W3CDTF">2018-06-07T21:39:02Z</dcterms:created>
  <dcterms:modified xsi:type="dcterms:W3CDTF">2025-10-21T04:26:35Z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