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58" r:id="rId6"/>
    <p:sldId id="268" r:id="rId7"/>
    <p:sldId id="266" r:id="rId8"/>
    <p:sldId id="272" r:id="rId9"/>
    <p:sldId id="269" r:id="rId10"/>
    <p:sldId id="27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D0DE-4A84-47AF-9C9B-EE7B7DFA565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E92C5-36E1-4D10-814C-BE0FE23A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 patients here are females at least 21 years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E92C5-36E1-4D10-814C-BE0FE23ACB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looking through the clustering models. There are 3 models that have lowest incorrectly clustered which are </a:t>
            </a:r>
            <a:r>
              <a:rPr lang="en-US" dirty="0" err="1"/>
              <a:t>SimpleKMeans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E92C5-36E1-4D10-814C-BE0FE23ACB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</a:t>
            </a:r>
            <a:r>
              <a:rPr lang="en-US" dirty="0" err="1"/>
              <a:t>MakeDensityBasedClusterer</a:t>
            </a:r>
            <a:r>
              <a:rPr lang="en-US" dirty="0"/>
              <a:t> and Filtered </a:t>
            </a:r>
            <a:r>
              <a:rPr lang="en-US" dirty="0" err="1"/>
              <a:t>Clusterer</a:t>
            </a:r>
            <a:r>
              <a:rPr lang="en-US" dirty="0"/>
              <a:t>. Among that, Cobweb model seems like have the highest incorrectly clustered which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E92C5-36E1-4D10-814C-BE0FE23ACB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78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48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41B8-9403-47D8-A247-1D862ACF1A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C1587A-CC7A-4A1B-A0FA-1D9DD116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5E3F-7340-C2ED-8CEF-A1D75E6C8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81185"/>
            <a:ext cx="8915399" cy="2262781"/>
          </a:xfrm>
        </p:spPr>
        <p:txBody>
          <a:bodyPr anchor="ctr">
            <a:normAutofit/>
          </a:bodyPr>
          <a:lstStyle/>
          <a:p>
            <a:r>
              <a:rPr lang="en-US" sz="6000" dirty="0"/>
              <a:t>WEKA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BC89-E9D4-8B5C-0C10-183A73B7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323717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Thang “Summer” Tran</a:t>
            </a:r>
          </a:p>
        </p:txBody>
      </p:sp>
    </p:spTree>
    <p:extLst>
      <p:ext uri="{BB962C8B-B14F-4D97-AF65-F5344CB8AC3E}">
        <p14:creationId xmlns:p14="http://schemas.microsoft.com/office/powerpoint/2010/main" val="80315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CC65A-9BE7-E86C-EA98-FF6B6EE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Relation between mass and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F6D2-2D79-3612-B225-180A7159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Average weight is 33.55</a:t>
            </a:r>
          </a:p>
          <a:p>
            <a:r>
              <a:rPr lang="en-US" dirty="0"/>
              <a:t>People most likely tested positive with diabetes when they get older (30-50) or overweight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E337C-F574-35AA-355F-4F9AA84E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0183"/>
            <a:ext cx="6953577" cy="5232566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F7A97-3B4D-B17B-A2BA-AF2B5EC4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E1D428B-8C84-B681-87F5-91568CB9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0D55-A8C9-FBA7-146A-CFDE539B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326D-4968-9B0F-5FBA-93C895B4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Dataset</a:t>
            </a:r>
          </a:p>
          <a:p>
            <a:r>
              <a:rPr lang="en-US" dirty="0"/>
              <a:t>Using WEKA to do diabetes Analysis</a:t>
            </a:r>
          </a:p>
        </p:txBody>
      </p:sp>
    </p:spTree>
    <p:extLst>
      <p:ext uri="{BB962C8B-B14F-4D97-AF65-F5344CB8AC3E}">
        <p14:creationId xmlns:p14="http://schemas.microsoft.com/office/powerpoint/2010/main" val="40576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701-AD13-7BED-0BAC-C9A8A890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Diabetes?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8720-4920-A0BC-AAFF-53822A9B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is a chronic medical condition characterized by elevated blood sugar (glucose) levels.</a:t>
            </a:r>
          </a:p>
          <a:p>
            <a:r>
              <a:rPr lang="en-US" dirty="0"/>
              <a:t>It occurs when the body cannot produce enough insulin or effectively use the insulin it produces.</a:t>
            </a:r>
          </a:p>
        </p:txBody>
      </p:sp>
    </p:spTree>
    <p:extLst>
      <p:ext uri="{BB962C8B-B14F-4D97-AF65-F5344CB8AC3E}">
        <p14:creationId xmlns:p14="http://schemas.microsoft.com/office/powerpoint/2010/main" val="28992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F2C4-618B-8855-C9F6-4C4DE61B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Types of Diabetes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ADD5-EA69-C91B-A96F-0CF1576C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446" y="1625600"/>
            <a:ext cx="9449166" cy="4285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1 Diabetes:</a:t>
            </a:r>
          </a:p>
          <a:p>
            <a:pPr lvl="1"/>
            <a:r>
              <a:rPr lang="en-US" dirty="0"/>
              <a:t>Usually diagnosed in childhood or adolescence.</a:t>
            </a:r>
          </a:p>
          <a:p>
            <a:pPr lvl="1"/>
            <a:r>
              <a:rPr lang="en-US" dirty="0"/>
              <a:t>The immune system attacks and destroys insulin-producing cells in the pancreas.</a:t>
            </a:r>
          </a:p>
          <a:p>
            <a:pPr lvl="1"/>
            <a:r>
              <a:rPr lang="en-US" dirty="0"/>
              <a:t>Requires lifelong insulin injections or an insulin pump.</a:t>
            </a:r>
          </a:p>
          <a:p>
            <a:r>
              <a:rPr lang="en-US" dirty="0"/>
              <a:t>Type 2 Diabetes:</a:t>
            </a:r>
          </a:p>
          <a:p>
            <a:pPr lvl="1"/>
            <a:r>
              <a:rPr lang="en-US" dirty="0"/>
              <a:t>Often diagnosed in adulthood, but increasingly found in children and adolescents.</a:t>
            </a:r>
          </a:p>
          <a:p>
            <a:pPr lvl="1"/>
            <a:r>
              <a:rPr lang="en-US" dirty="0"/>
              <a:t>The body becomes resistant to insulin or doesn't produce enough.</a:t>
            </a:r>
          </a:p>
          <a:p>
            <a:pPr lvl="1"/>
            <a:r>
              <a:rPr lang="en-US" dirty="0"/>
              <a:t>Managed through lifestyle changes, oral medications, and, in some cases, insulin.</a:t>
            </a:r>
          </a:p>
          <a:p>
            <a:r>
              <a:rPr lang="en-US" dirty="0"/>
              <a:t>Gestational Diabetes:</a:t>
            </a:r>
          </a:p>
          <a:p>
            <a:pPr lvl="1"/>
            <a:r>
              <a:rPr lang="en-US" dirty="0"/>
              <a:t>Occurs during pregnancy and typically resolves after childbirth.</a:t>
            </a:r>
          </a:p>
          <a:p>
            <a:pPr lvl="1"/>
            <a:r>
              <a:rPr lang="en-US" dirty="0"/>
              <a:t>Women with gestational diabetes have a higher risk of developing Type 2 diabetes later in life.</a:t>
            </a:r>
          </a:p>
        </p:txBody>
      </p:sp>
    </p:spTree>
    <p:extLst>
      <p:ext uri="{BB962C8B-B14F-4D97-AF65-F5344CB8AC3E}">
        <p14:creationId xmlns:p14="http://schemas.microsoft.com/office/powerpoint/2010/main" val="302506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DB78-7725-0428-A2F4-EA4A05F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716-34CC-6330-4CE0-23DBC7AF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owners: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Diabetes and Digestive and Kidney Diseases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of the database: Vincent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Sigillito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Applied Physics Laboratory, The Johns Hopkins University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received: 9 May 1990</a:t>
            </a:r>
          </a:p>
        </p:txBody>
      </p:sp>
    </p:spTree>
    <p:extLst>
      <p:ext uri="{BB962C8B-B14F-4D97-AF65-F5344CB8AC3E}">
        <p14:creationId xmlns:p14="http://schemas.microsoft.com/office/powerpoint/2010/main" val="21035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720B-978D-E797-EAD6-07BD9598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Using WEKA to do diabetes Analysis</a:t>
            </a:r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5AD6-B2D5-A2E3-2FD2-38D08CE5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SimpleKMeans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F9CDF-5B63-403D-A2A8-CF70951B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45" y="1935093"/>
            <a:ext cx="4153750" cy="29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720B-978D-E797-EAD6-07BD9598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Using WEKA to do diabetes Analysis</a:t>
            </a: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5AD6-B2D5-A2E3-2FD2-38D08CE5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FEFFFF"/>
                </a:solidFill>
              </a:rPr>
              <a:t>MakeDensityBasedClusterer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1F19C-384F-E5BC-A3BA-8F3E96C6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45" y="1758091"/>
            <a:ext cx="4153750" cy="33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2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6D941-C704-DCBA-E6B8-CA39209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9CF9-DD1D-6618-9C6B-2D62652E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Most Accurate: LMT and </a:t>
            </a:r>
            <a:r>
              <a:rPr lang="en-US" dirty="0" err="1"/>
              <a:t>SimpleLogistic</a:t>
            </a:r>
            <a:endParaRPr lang="en-US" dirty="0"/>
          </a:p>
          <a:p>
            <a:pPr lvl="1"/>
            <a:r>
              <a:rPr lang="en-US" dirty="0"/>
              <a:t>79.4788 % Correctly</a:t>
            </a:r>
          </a:p>
          <a:p>
            <a:r>
              <a:rPr lang="en-US" dirty="0"/>
              <a:t>ROC Area is 0.853 which is good 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566A-5D60-E0C7-2555-64233CD1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84612"/>
            <a:ext cx="6953577" cy="3563708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61F8B-0F1E-0FB8-87BC-5E49BF7D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Relation between </a:t>
            </a:r>
            <a:r>
              <a:rPr lang="en-US" sz="3100" dirty="0" err="1"/>
              <a:t>preg</a:t>
            </a:r>
            <a:r>
              <a:rPr lang="en-US" sz="3100" dirty="0"/>
              <a:t> and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5C1B-2F84-BABF-BEB1-158D8EAF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The percentage tested positive increased when the older got pregnant</a:t>
            </a:r>
          </a:p>
          <a:p>
            <a:r>
              <a:rPr lang="en-US" dirty="0"/>
              <a:t>Mostly higher chance for tested positive when pregnant after 30 years 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AECAD-45B9-4164-7938-876B1696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1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1951</TotalTime>
  <Words>339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WEKA PRESENTATION</vt:lpstr>
      <vt:lpstr>Agenda</vt:lpstr>
      <vt:lpstr>What is Diabetes?</vt:lpstr>
      <vt:lpstr>Types of Diabetes</vt:lpstr>
      <vt:lpstr>Diabetes Dataset</vt:lpstr>
      <vt:lpstr>Using WEKA to do diabetes Analysis</vt:lpstr>
      <vt:lpstr>Using WEKA to do diabetes Analysis</vt:lpstr>
      <vt:lpstr>Training Data</vt:lpstr>
      <vt:lpstr>Relation between preg and Age</vt:lpstr>
      <vt:lpstr>Relation between mass and 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 PRESENTATION</dc:title>
  <dc:creator>Summer Tran</dc:creator>
  <cp:lastModifiedBy>Summer Tran</cp:lastModifiedBy>
  <cp:revision>3</cp:revision>
  <dcterms:created xsi:type="dcterms:W3CDTF">2023-09-11T14:59:20Z</dcterms:created>
  <dcterms:modified xsi:type="dcterms:W3CDTF">2023-09-13T00:24:33Z</dcterms:modified>
</cp:coreProperties>
</file>