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cf8832ee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cf8832ee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cf8832ee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cf8832ee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cf8832ee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cf8832ee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3298cf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3298cf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3298cf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23298cf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f8832e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cf8832e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f8832ee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f8832e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0df3ecc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0df3ecc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0df3ecc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0df3ec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0df3eccd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0df3eccd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cf8832e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cf8832e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 Set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77350" y="315730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Abraham Lezama &amp; Nicolas Sandoval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Classifiers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905325" y="943275"/>
            <a:ext cx="80340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Classifiers are helpful ways to build and train data using trees by </a:t>
            </a:r>
            <a:r>
              <a:rPr lang="en" sz="1400"/>
              <a:t>categorizing</a:t>
            </a:r>
            <a:r>
              <a:rPr lang="en" sz="1400"/>
              <a:t> data based on input.</a:t>
            </a:r>
            <a:endParaRPr sz="1400"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25" y="2208450"/>
            <a:ext cx="3761076" cy="2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905325" y="1450350"/>
            <a:ext cx="83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different classifiers is useful in machine learning algorithms because they lower the risk of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ambiguous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800" y="2019975"/>
            <a:ext cx="1848050" cy="29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Options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1032300" y="1006925"/>
            <a:ext cx="73041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using WEKA, you have different testing options that are useful for different scenarios.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 what best fits your goal of the machine learning algorithm</a:t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700" y="2162400"/>
            <a:ext cx="3000725" cy="28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213550" y="1806450"/>
            <a:ext cx="232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 set is useful for being illustrative since you are using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actual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to make a model.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213550" y="3470525"/>
            <a:ext cx="222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Supplied set is useful for large amounts of data where you don’t need to test everything, just a portion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5880200" y="1966625"/>
            <a:ext cx="300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Cross validation is useful when you aren’t sure where to split your data. You randomize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and testing data into different “folds” or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partitions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get the average to make your model.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5880200" y="3559500"/>
            <a:ext cx="306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Percentage split is useful when you want to get a fast idea of what your predictive model will be like. It is accurate when splitting the data into 80% training and 20% testing.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Visualization 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067900" y="861175"/>
            <a:ext cx="18774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Hoeffding Tree</a:t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900" y="1350957"/>
            <a:ext cx="2686924" cy="167509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066125" y="865675"/>
            <a:ext cx="22263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</a:t>
            </a:r>
            <a:r>
              <a:rPr lang="en"/>
              <a:t> Tree</a:t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848" y="470150"/>
            <a:ext cx="2686923" cy="196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193" y="3337028"/>
            <a:ext cx="2170481" cy="162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4664875" y="3776875"/>
            <a:ext cx="22263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</a:t>
            </a:r>
            <a:r>
              <a:rPr lang="en"/>
              <a:t> Tree</a:t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3580" y="3345000"/>
            <a:ext cx="2487718" cy="175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-151275" y="3532825"/>
            <a:ext cx="15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J48 Tree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independent variable has its own min and max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scaling is needed to perform a regression or classification model on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lead to problems when building a model if the data is not in the same scale range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According to my data science class, one  needs to scale (normalize) the features before training/testing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334475"/>
            <a:ext cx="3474424" cy="11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975" y="3334475"/>
            <a:ext cx="3474425" cy="11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405050" y="1088400"/>
            <a:ext cx="70389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algorithm performed with different test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split performed better than cross-validation folds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percentage split, the training data was 80% and the testing data 20%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cross-validation, data is split in 10 segments, where 9 segments are for training and 1 is for testing. The process is done 10 times </a:t>
            </a:r>
            <a:r>
              <a:rPr lang="en"/>
              <a:t>until</a:t>
            </a:r>
            <a:r>
              <a:rPr lang="en"/>
              <a:t> every segment is used as the testing data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3200"/>
            <a:ext cx="4371001" cy="236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801" y="2685675"/>
            <a:ext cx="4468199" cy="242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Weka offers different types of visualizations to help us make better sense of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of the options include cost/benefit </a:t>
            </a:r>
            <a:r>
              <a:rPr lang="en"/>
              <a:t>analysis, margin curve, threshold curve,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75" y="2180825"/>
            <a:ext cx="2295225" cy="23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Errors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of J48 correct and incorrect </a:t>
            </a:r>
            <a:r>
              <a:rPr lang="en"/>
              <a:t>predictions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displays true positives and false negatives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also display false positives and false negatives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175" y="2312250"/>
            <a:ext cx="3448151" cy="216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7"/>
          <p:cNvCxnSpPr/>
          <p:nvPr/>
        </p:nvCxnSpPr>
        <p:spPr>
          <a:xfrm>
            <a:off x="2673750" y="2921450"/>
            <a:ext cx="590100" cy="109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7"/>
          <p:cNvSpPr txBox="1"/>
          <p:nvPr/>
        </p:nvSpPr>
        <p:spPr>
          <a:xfrm>
            <a:off x="1704775" y="2661650"/>
            <a:ext cx="12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 Negatives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2710175" y="4065250"/>
            <a:ext cx="561000" cy="80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7"/>
          <p:cNvSpPr txBox="1"/>
          <p:nvPr/>
        </p:nvSpPr>
        <p:spPr>
          <a:xfrm>
            <a:off x="1646525" y="3776350"/>
            <a:ext cx="12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 Negatives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7001375" y="2008525"/>
            <a:ext cx="115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 Positive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513150" y="4425625"/>
            <a:ext cx="11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 Positive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17"/>
          <p:cNvCxnSpPr/>
          <p:nvPr/>
        </p:nvCxnSpPr>
        <p:spPr>
          <a:xfrm rot="10800000">
            <a:off x="5923175" y="4516775"/>
            <a:ext cx="677400" cy="87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7"/>
          <p:cNvCxnSpPr/>
          <p:nvPr/>
        </p:nvCxnSpPr>
        <p:spPr>
          <a:xfrm flipH="1">
            <a:off x="6755750" y="2265775"/>
            <a:ext cx="464100" cy="177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Threshold Curve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274950"/>
            <a:ext cx="70389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Area under ROC of the J48 classifier is the ability of the classifier to distinguish between </a:t>
            </a:r>
            <a:r>
              <a:rPr lang="en"/>
              <a:t>classes. The greater the area, the better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Area under ROC curve is a measure of the usefulness of a test in general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plot shows the true positive and and false positive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775" y="2310575"/>
            <a:ext cx="3280324" cy="2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Cost/Benefit Analysis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J48 tree classifier cost/benefit analysis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900" y="1964513"/>
            <a:ext cx="3274500" cy="211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964513"/>
            <a:ext cx="3333251" cy="211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9"/>
          <p:cNvCxnSpPr/>
          <p:nvPr/>
        </p:nvCxnSpPr>
        <p:spPr>
          <a:xfrm flipH="1" rot="10800000">
            <a:off x="2219225" y="3477075"/>
            <a:ext cx="1345800" cy="681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>
            <a:off x="1482175" y="4021875"/>
            <a:ext cx="23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Adjust population percentage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SimpleKMeans Clustering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 accuracy visualization based on plasma and blood pressure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90925"/>
            <a:ext cx="3427893" cy="23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745" y="2090925"/>
            <a:ext cx="3344655" cy="23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Matrix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647700" y="1178425"/>
            <a:ext cx="76887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visually see the connection of diabetes in patients between two attributes by plotting them on </a:t>
            </a:r>
            <a:r>
              <a:rPr lang="en"/>
              <a:t>the</a:t>
            </a:r>
            <a:r>
              <a:rPr lang="en"/>
              <a:t> x and y graph.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graph, we can see that the </a:t>
            </a:r>
            <a:r>
              <a:rPr lang="en"/>
              <a:t>higher your plasma glucose levels are in connection with a </a:t>
            </a:r>
            <a:r>
              <a:rPr lang="en"/>
              <a:t>BMI of 33.55, the more likely you are to have diabetes. (a BMI&gt;30 is considered obese)</a:t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550" y="2169500"/>
            <a:ext cx="3461626" cy="28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6040500" y="3621800"/>
            <a:ext cx="22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marks mean positive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patients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97875" y="4129050"/>
            <a:ext cx="22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Blue marks mean negative patients</a:t>
            </a:r>
            <a:endParaRPr/>
          </a:p>
        </p:txBody>
      </p:sp>
      <p:cxnSp>
        <p:nvCxnSpPr>
          <p:cNvPr id="209" name="Google Shape;209;p21"/>
          <p:cNvCxnSpPr/>
          <p:nvPr/>
        </p:nvCxnSpPr>
        <p:spPr>
          <a:xfrm flipH="1" rot="10800000">
            <a:off x="1712700" y="3764050"/>
            <a:ext cx="1090500" cy="45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/>
          <p:nvPr/>
        </p:nvCxnSpPr>
        <p:spPr>
          <a:xfrm rot="10800000">
            <a:off x="4752025" y="3078850"/>
            <a:ext cx="1331100" cy="62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