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69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180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498099" y="3196370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Thomas </a:t>
            </a:r>
            <a:r>
              <a:rPr lang="en-US" dirty="0" err="1"/>
              <a:t>Winson</a:t>
            </a:r>
            <a:r>
              <a:rPr lang="en-US" dirty="0"/>
              <a:t> - Intern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4397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There are outliers in age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are several missing values in the datasets. Most importantly, there are transactions that don’t belong to any of customer in customer dataset.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DB99DAF5-9271-487C-9E87-B0E69A3E209E}"/>
              </a:ext>
            </a:extLst>
          </p:cNvPr>
          <p:cNvSpPr/>
          <p:nvPr/>
        </p:nvSpPr>
        <p:spPr>
          <a:xfrm>
            <a:off x="205025" y="2760807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Feature Engineering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55018" y="1862400"/>
            <a:ext cx="4502706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money spent by customer is calculated. </a:t>
            </a:r>
            <a:br>
              <a:rPr lang="en-US" dirty="0"/>
            </a:br>
            <a:r>
              <a:rPr lang="en-US" dirty="0"/>
              <a:t>Since the data is right-skewed, square root is taken to achieve a relatively normal distribution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0289745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Model development	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For this dataset, I used Random Forest approach for a number of reasons: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There are various missing values in key variables. RF handles this well.</a:t>
            </a:r>
          </a:p>
          <a:p>
            <a:pPr marL="342900" indent="-342900">
              <a:buAutoNum type="arabicPeriod"/>
            </a:pPr>
            <a:r>
              <a:rPr lang="en-US" dirty="0"/>
              <a:t>The data is not large. Neural Network is not feasible.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Feature Selection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2671987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model predict how much future customer would spend. 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 help with decision making, a ranking column is added. The highest spending customer is ranked the lowest.  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607</Words>
  <Application>Microsoft Office PowerPoint</Application>
  <PresentationFormat>On-screen Show (16:9)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thanhneuk57@gmail.com</cp:lastModifiedBy>
  <cp:revision>4</cp:revision>
  <dcterms:modified xsi:type="dcterms:W3CDTF">2021-07-25T12:39:33Z</dcterms:modified>
</cp:coreProperties>
</file>