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9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3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8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2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3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C7D0-95B9-4894-829A-FCD09374462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803B-9055-4613-8C0A-90D81CA3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1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3.1.2.Các </a:t>
            </a:r>
            <a:r>
              <a:rPr lang="en-US" dirty="0" err="1" smtClean="0">
                <a:solidFill>
                  <a:schemeClr val="accent5"/>
                </a:solidFill>
              </a:rPr>
              <a:t>công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việc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chính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trong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xử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lý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63" y="2590810"/>
            <a:ext cx="3740378" cy="39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5"/>
                </a:solidFill>
              </a:rPr>
              <a:t>Các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chiến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lược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về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giảm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hiểm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thác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(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)</a:t>
            </a:r>
            <a:r>
              <a:rPr lang="en-US" sz="2800" dirty="0" smtClean="0"/>
              <a:t>t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764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5"/>
                </a:solidFill>
              </a:rPr>
              <a:t>3.1:Chiến </a:t>
            </a:r>
            <a:r>
              <a:rPr lang="en-US" dirty="0" err="1" smtClean="0">
                <a:solidFill>
                  <a:schemeClr val="accent5"/>
                </a:solidFill>
              </a:rPr>
              <a:t>lược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giảm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kích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thước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hoá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"</a:t>
            </a:r>
            <a:r>
              <a:rPr lang="en-US" sz="2800" dirty="0" err="1"/>
              <a:t>nén</a:t>
            </a:r>
            <a:r>
              <a:rPr lang="en-US" sz="2800" dirty="0"/>
              <a:t>"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ban </a:t>
            </a:r>
            <a:r>
              <a:rPr lang="en-US" sz="2800" dirty="0" err="1" smtClean="0"/>
              <a:t>đầu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 smtClean="0"/>
              <a:t>dụ:kỹ</a:t>
            </a:r>
            <a:r>
              <a:rPr lang="en-US" sz="2800" dirty="0" smtClean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nén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smtClean="0"/>
              <a:t>,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577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/>
                </a:solidFill>
              </a:rPr>
              <a:t>3.2:Chiến </a:t>
            </a:r>
            <a:r>
              <a:rPr lang="en-US" dirty="0" err="1" smtClean="0">
                <a:solidFill>
                  <a:schemeClr val="accent5"/>
                </a:solidFill>
              </a:rPr>
              <a:t>lược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giảm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số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lượng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,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,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 smtClean="0"/>
              <a:t>phiparametric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59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/>
                </a:solidFill>
              </a:rPr>
              <a:t>4:Chuyển </a:t>
            </a:r>
            <a:r>
              <a:rPr lang="en-US" dirty="0" err="1" smtClean="0">
                <a:solidFill>
                  <a:schemeClr val="accent5"/>
                </a:solidFill>
              </a:rPr>
              <a:t>đổi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7800"/>
            <a:ext cx="4320382" cy="4320382"/>
          </a:xfrm>
        </p:spPr>
      </p:pic>
    </p:spTree>
    <p:extLst>
      <p:ext uri="{BB962C8B-B14F-4D97-AF65-F5344CB8AC3E}">
        <p14:creationId xmlns:p14="http://schemas.microsoft.com/office/powerpoint/2010/main" val="3951464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5"/>
                </a:solidFill>
              </a:rPr>
              <a:t>Ví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dụ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,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. Thu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. Do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rời</a:t>
            </a:r>
            <a:r>
              <a:rPr lang="en-US" sz="2800" dirty="0"/>
              <a:t> </a:t>
            </a:r>
            <a:r>
              <a:rPr lang="en-US" sz="2800" dirty="0" err="1"/>
              <a:t>rạc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hữu</a:t>
            </a:r>
            <a:r>
              <a:rPr lang="en-US" sz="2800" dirty="0"/>
              <a:t> </a:t>
            </a:r>
            <a:r>
              <a:rPr lang="en-US" sz="2800" dirty="0" err="1"/>
              <a:t>ích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chẳng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niên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tuổi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  =&gt;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sự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phân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biệt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dữ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liệu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thế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hệ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thứ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bậc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khái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niệm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là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thức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chuyển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đổi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dữ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liệu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9557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5"/>
                </a:solidFill>
              </a:rPr>
              <a:t>Lợi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ích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của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chuyển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đổi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mẽ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ở </a:t>
            </a:r>
            <a:r>
              <a:rPr lang="en-US" sz="2800" dirty="0" err="1"/>
              <a:t>chỗ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ở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</a:t>
            </a:r>
            <a:r>
              <a:rPr lang="en-US" sz="2800" dirty="0" err="1" smtClean="0"/>
              <a:t>tượng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8762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Tóm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Tắt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các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bước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tiền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xử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lý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mô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tả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399"/>
            <a:ext cx="7391400" cy="430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8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THE END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Quan:Các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40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01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1:Làm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9"/>
            <a:ext cx="5029200" cy="5286947"/>
          </a:xfrm>
        </p:spPr>
      </p:pic>
    </p:spTree>
    <p:extLst>
      <p:ext uri="{BB962C8B-B14F-4D97-AF65-F5344CB8AC3E}">
        <p14:creationId xmlns:p14="http://schemas.microsoft.com/office/powerpoint/2010/main" val="2763978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29" y="3654147"/>
            <a:ext cx="3588327" cy="32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7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bẩn</a:t>
            </a:r>
            <a:endParaRPr lang="en-US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Nhầm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70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2:Tích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489829" cy="4805014"/>
          </a:xfrm>
        </p:spPr>
      </p:pic>
    </p:spTree>
    <p:extLst>
      <p:ext uri="{BB962C8B-B14F-4D97-AF65-F5344CB8AC3E}">
        <p14:creationId xmlns:p14="http://schemas.microsoft.com/office/powerpoint/2010/main" val="598702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5"/>
                </a:solidFill>
              </a:rPr>
              <a:t>Ví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dụ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huộc</a:t>
            </a:r>
            <a:r>
              <a:rPr lang="en-US" sz="2800" dirty="0" smtClean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id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id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ở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mâu</a:t>
            </a:r>
            <a:r>
              <a:rPr lang="en-US" sz="2800" dirty="0"/>
              <a:t> </a:t>
            </a:r>
            <a:r>
              <a:rPr lang="en-US" sz="2800" dirty="0" err="1"/>
              <a:t>thuẫn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,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"Bill"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 smtClean="0"/>
              <a:t>liệu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/>
              <a:t>"William" ở </a:t>
            </a:r>
            <a:r>
              <a:rPr lang="en-US" sz="2800" dirty="0" smtClean="0"/>
              <a:t>1 </a:t>
            </a:r>
            <a:r>
              <a:rPr lang="en-US" sz="2800" dirty="0" err="1" smtClean="0"/>
              <a:t>nơi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339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5"/>
                </a:solidFill>
              </a:rPr>
              <a:t>Tác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hại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và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cách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khắc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phục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​​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30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/>
                </a:solidFill>
              </a:rPr>
              <a:t>3:Giảm </a:t>
            </a:r>
            <a:r>
              <a:rPr lang="en-US" dirty="0" err="1" smtClean="0">
                <a:solidFill>
                  <a:schemeClr val="accent5"/>
                </a:solidFill>
              </a:rPr>
              <a:t>dữ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liệu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44782"/>
            <a:ext cx="4953000" cy="4953000"/>
          </a:xfrm>
        </p:spPr>
      </p:pic>
    </p:spTree>
    <p:extLst>
      <p:ext uri="{BB962C8B-B14F-4D97-AF65-F5344CB8AC3E}">
        <p14:creationId xmlns:p14="http://schemas.microsoft.com/office/powerpoint/2010/main" val="3790565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659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3.1.2.Các công việc chính trong xử lý dữ liệu</vt:lpstr>
      <vt:lpstr>Tổng Quan:Các bước chính liên quan đến xử lý dữ liệu</vt:lpstr>
      <vt:lpstr>1:Làm sạch dữ liệu</vt:lpstr>
      <vt:lpstr>Làm sạch dữ liệu là gì?</vt:lpstr>
      <vt:lpstr>Tác hại của việc để dữ liệu bị bẩn</vt:lpstr>
      <vt:lpstr>2:Tích hợp dữ liệu</vt:lpstr>
      <vt:lpstr>Ví dụ:</vt:lpstr>
      <vt:lpstr>Tác hại và cách khắc phục:</vt:lpstr>
      <vt:lpstr>3:Giảm dữ liệu</vt:lpstr>
      <vt:lpstr>Các chiến lược về giảm dữ liệu</vt:lpstr>
      <vt:lpstr>3.1:Chiến lược giảm kích thước dữ liệu</vt:lpstr>
      <vt:lpstr>3.2:Chiến lược giảm số lượng</vt:lpstr>
      <vt:lpstr>4:Chuyển đổi dữ liệu</vt:lpstr>
      <vt:lpstr>Ví dụ:</vt:lpstr>
      <vt:lpstr>Lợi ích của chuyển đổi dữ liệu:</vt:lpstr>
      <vt:lpstr>Tóm Tắt các bước tiền xử lý mô tả dữ liệu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3.1.2.Các công việc chính trong xử lý dữ liệu</dc:title>
  <dc:creator>HUY N-Q</dc:creator>
  <cp:lastModifiedBy>HUY N-Q</cp:lastModifiedBy>
  <cp:revision>16</cp:revision>
  <dcterms:created xsi:type="dcterms:W3CDTF">2017-09-21T16:01:17Z</dcterms:created>
  <dcterms:modified xsi:type="dcterms:W3CDTF">2017-09-24T17:15:20Z</dcterms:modified>
</cp:coreProperties>
</file>