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Montserrat"/>
      <p:regular r:id="rId30"/>
      <p:bold r:id="rId31"/>
      <p:italic r:id="rId32"/>
      <p:boldItalic r:id="rId33"/>
    </p:embeddedFont>
    <p:embeddedFont>
      <p:font typeface="Viga"/>
      <p:regular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 uri="http://customooxmlschemas.google.com/">
      <go:slidesCustomData xmlns:go="http://customooxmlschemas.google.com/" r:id="rId39" roundtripDataSignature="AMtx7mht5Nx4KTQCrpHHl680utq2ZnGl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03F33F-B8C1-47A9-9E22-CD70F7B7D4E9}">
  <a:tblStyle styleId="{8B03F33F-B8C1-47A9-9E22-CD70F7B7D4E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4.xml"/><Relationship Id="rId33" Type="http://schemas.openxmlformats.org/officeDocument/2006/relationships/font" Target="fonts/Montserrat-boldItalic.fntdata"/><Relationship Id="rId10" Type="http://schemas.openxmlformats.org/officeDocument/2006/relationships/slide" Target="slides/slide3.xml"/><Relationship Id="rId32" Type="http://schemas.openxmlformats.org/officeDocument/2006/relationships/font" Target="fonts/Montserrat-italic.fntdata"/><Relationship Id="rId13" Type="http://schemas.openxmlformats.org/officeDocument/2006/relationships/slide" Target="slides/slide6.xml"/><Relationship Id="rId35" Type="http://schemas.openxmlformats.org/officeDocument/2006/relationships/font" Target="fonts/DMSans-regular.fntdata"/><Relationship Id="rId12" Type="http://schemas.openxmlformats.org/officeDocument/2006/relationships/slide" Target="slides/slide5.xml"/><Relationship Id="rId34" Type="http://schemas.openxmlformats.org/officeDocument/2006/relationships/font" Target="fonts/Viga-regular.fntdata"/><Relationship Id="rId15" Type="http://schemas.openxmlformats.org/officeDocument/2006/relationships/slide" Target="slides/slide8.xml"/><Relationship Id="rId37" Type="http://schemas.openxmlformats.org/officeDocument/2006/relationships/font" Target="fonts/DMSans-italic.fntdata"/><Relationship Id="rId14" Type="http://schemas.openxmlformats.org/officeDocument/2006/relationships/slide" Target="slides/slide7.xml"/><Relationship Id="rId36" Type="http://schemas.openxmlformats.org/officeDocument/2006/relationships/font" Target="fonts/DMSans-bold.fntdata"/><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DMSans-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world.com.vn/vien-canh-tuong-lai-lam-viec-moi-noi-voi-zero-trus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9ac3e8eae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9ac3e8eae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sz="1100">
                <a:latin typeface="Arial"/>
                <a:ea typeface="Arial"/>
                <a:cs typeface="Arial"/>
                <a:sym typeface="Arial"/>
              </a:rPr>
              <a:t>VD: có thể thiết lập được ngay một mạng nội bộ tại bất kỳ đâu trên hạ tầng kết nối có sẵn (mạng Internet, 4G, 5G…) mà không cần kéo đường mạng như trước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06343ac48a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106343ac48a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06343ac48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106343ac48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6343ac48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106343ac48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06343ac4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106343ac4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06343ac48a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u="sng">
                <a:solidFill>
                  <a:schemeClr val="hlink"/>
                </a:solidFill>
                <a:hlinkClick r:id="rId2"/>
              </a:rPr>
              <a:t>Viễn cảnh tương lai: Làm việc mọi nơi với Zero Trust – Iworld Express – Tin công nghệ, đánh giá, giới thiệu phần mềm</a:t>
            </a:r>
            <a:endParaRPr/>
          </a:p>
        </p:txBody>
      </p:sp>
      <p:sp>
        <p:nvSpPr>
          <p:cNvPr id="605" name="Google Shape;605;g106343ac48a_0_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09ac3e8eae_3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109ac3e8eae_3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sz="1100">
                <a:latin typeface="Arial"/>
                <a:ea typeface="Arial"/>
                <a:cs typeface="Arial"/>
                <a:sym typeface="Arial"/>
              </a:rPr>
              <a:t>VD: có thể thiết lập được ngay một mạng nội bộ tại bất kỳ đâu trên hạ tầng kết nối có sẵn (mạng Internet, 4G, 5G…) mà không cần kéo đường mạng như trước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06343ac48a_0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7" name="Google Shape;727;g106343ac48a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06343ac48a_0_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3" name="Google Shape;733;g106343ac48a_0_4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09ac3e8eae_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g109ac3e8eae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6343ac48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06343ac48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09ac3e8eae_3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g109ac3e8eae_3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09ac3e8eae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g109ac3e8eae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48e695d5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048e695d5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48e695d5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48e695d5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48e695d5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48e695d5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8" name="Shape 8"/>
        <p:cNvGrpSpPr/>
        <p:nvPr/>
      </p:nvGrpSpPr>
      <p:grpSpPr>
        <a:xfrm>
          <a:off x="0" y="0"/>
          <a:ext cx="0" cy="0"/>
          <a:chOff x="0" y="0"/>
          <a:chExt cx="0" cy="0"/>
        </a:xfrm>
      </p:grpSpPr>
      <p:sp>
        <p:nvSpPr>
          <p:cNvPr id="9" name="Google Shape;9;p14"/>
          <p:cNvSpPr txBox="1"/>
          <p:nvPr>
            <p:ph type="ctrTitle"/>
          </p:nvPr>
        </p:nvSpPr>
        <p:spPr>
          <a:xfrm>
            <a:off x="572003" y="614888"/>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0" name="Google Shape;10;p14"/>
          <p:cNvSpPr txBox="1"/>
          <p:nvPr>
            <p:ph idx="1" type="subTitle"/>
          </p:nvPr>
        </p:nvSpPr>
        <p:spPr>
          <a:xfrm>
            <a:off x="572003" y="1013113"/>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1" name="Google Shape;11;p14"/>
          <p:cNvSpPr txBox="1"/>
          <p:nvPr>
            <p:ph idx="2" type="ctrTitle"/>
          </p:nvPr>
        </p:nvSpPr>
        <p:spPr>
          <a:xfrm>
            <a:off x="572003" y="2055075"/>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2" name="Google Shape;12;p14"/>
          <p:cNvSpPr txBox="1"/>
          <p:nvPr>
            <p:ph idx="3" type="subTitle"/>
          </p:nvPr>
        </p:nvSpPr>
        <p:spPr>
          <a:xfrm>
            <a:off x="572003" y="2453300"/>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3" name="Google Shape;13;p14"/>
          <p:cNvSpPr txBox="1"/>
          <p:nvPr>
            <p:ph idx="4" type="ctrTitle"/>
          </p:nvPr>
        </p:nvSpPr>
        <p:spPr>
          <a:xfrm>
            <a:off x="572003" y="3495275"/>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4" name="Google Shape;14;p14"/>
          <p:cNvSpPr txBox="1"/>
          <p:nvPr>
            <p:ph idx="5" type="subTitle"/>
          </p:nvPr>
        </p:nvSpPr>
        <p:spPr>
          <a:xfrm>
            <a:off x="572003" y="3893500"/>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5" name="Google Shape;15;p14"/>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6" name="Google Shape;16;p14"/>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4"/>
          <p:cNvSpPr txBox="1"/>
          <p:nvPr>
            <p:ph idx="8" type="title"/>
          </p:nvPr>
        </p:nvSpPr>
        <p:spPr>
          <a:xfrm>
            <a:off x="3377303" y="3613600"/>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8" name="Google Shape;18;p14"/>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19" name="Google Shape;19;p14"/>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0" name="Google Shape;20;p14"/>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1" name="Google Shape;21;p14"/>
          <p:cNvSpPr txBox="1"/>
          <p:nvPr>
            <p:ph idx="15" type="ctrTitle"/>
          </p:nvPr>
        </p:nvSpPr>
        <p:spPr>
          <a:xfrm>
            <a:off x="5842903" y="614888"/>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2" name="Google Shape;22;p14"/>
          <p:cNvSpPr txBox="1"/>
          <p:nvPr>
            <p:ph idx="16" type="subTitle"/>
          </p:nvPr>
        </p:nvSpPr>
        <p:spPr>
          <a:xfrm>
            <a:off x="5842903" y="1013113"/>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
        <p:nvSpPr>
          <p:cNvPr id="23" name="Google Shape;23;p14"/>
          <p:cNvSpPr txBox="1"/>
          <p:nvPr>
            <p:ph idx="17" type="ctrTitle"/>
          </p:nvPr>
        </p:nvSpPr>
        <p:spPr>
          <a:xfrm>
            <a:off x="5842903" y="2055075"/>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4" name="Google Shape;24;p14"/>
          <p:cNvSpPr txBox="1"/>
          <p:nvPr>
            <p:ph idx="18" type="subTitle"/>
          </p:nvPr>
        </p:nvSpPr>
        <p:spPr>
          <a:xfrm>
            <a:off x="5842903" y="2453300"/>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
        <p:nvSpPr>
          <p:cNvPr id="25" name="Google Shape;25;p14"/>
          <p:cNvSpPr txBox="1"/>
          <p:nvPr>
            <p:ph idx="19" type="ctrTitle"/>
          </p:nvPr>
        </p:nvSpPr>
        <p:spPr>
          <a:xfrm>
            <a:off x="5842903" y="3495275"/>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6" name="Google Shape;26;p14"/>
          <p:cNvSpPr txBox="1"/>
          <p:nvPr>
            <p:ph idx="20" type="subTitle"/>
          </p:nvPr>
        </p:nvSpPr>
        <p:spPr>
          <a:xfrm>
            <a:off x="5842903" y="3893500"/>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70" name="Shape 70"/>
        <p:cNvGrpSpPr/>
        <p:nvPr/>
      </p:nvGrpSpPr>
      <p:grpSpPr>
        <a:xfrm>
          <a:off x="0" y="0"/>
          <a:ext cx="0" cy="0"/>
          <a:chOff x="0" y="0"/>
          <a:chExt cx="0" cy="0"/>
        </a:xfrm>
      </p:grpSpPr>
      <p:sp>
        <p:nvSpPr>
          <p:cNvPr id="71" name="Google Shape;71;g106343ac48a_0_214"/>
          <p:cNvSpPr txBox="1"/>
          <p:nvPr>
            <p:ph idx="1" type="body"/>
          </p:nvPr>
        </p:nvSpPr>
        <p:spPr>
          <a:xfrm>
            <a:off x="242647" y="254632"/>
            <a:ext cx="8679900" cy="543300"/>
          </a:xfrm>
          <a:prstGeom prst="rect">
            <a:avLst/>
          </a:prstGeom>
          <a:noFill/>
          <a:ln>
            <a:noFill/>
          </a:ln>
        </p:spPr>
        <p:txBody>
          <a:bodyPr anchorCtr="0" anchor="ctr" bIns="91425" lIns="91425" spcFirstLastPara="1" rIns="91425" wrap="square" tIns="91425">
            <a:noAutofit/>
          </a:bodyPr>
          <a:lstStyle>
            <a:lvl1pPr indent="-228600" lvl="0" marL="457200" rtl="0" algn="ctr">
              <a:lnSpc>
                <a:spcPct val="100000"/>
              </a:lnSpc>
              <a:spcBef>
                <a:spcPts val="0"/>
              </a:spcBef>
              <a:spcAft>
                <a:spcPts val="0"/>
              </a:spcAft>
              <a:buSzPts val="1800"/>
              <a:buNone/>
              <a:defRPr b="0" sz="4050">
                <a:solidFill>
                  <a:srgbClr val="262626"/>
                </a:solidFill>
                <a:latin typeface="Arial"/>
                <a:ea typeface="Arial"/>
                <a:cs typeface="Arial"/>
                <a:sym typeface="Arial"/>
              </a:defRPr>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72" name="Shape 72"/>
        <p:cNvGrpSpPr/>
        <p:nvPr/>
      </p:nvGrpSpPr>
      <p:grpSpPr>
        <a:xfrm>
          <a:off x="0" y="0"/>
          <a:ext cx="0" cy="0"/>
          <a:chOff x="0" y="0"/>
          <a:chExt cx="0" cy="0"/>
        </a:xfrm>
      </p:grpSpPr>
      <p:sp>
        <p:nvSpPr>
          <p:cNvPr id="73" name="Google Shape;73;g106343ac48a_0_216"/>
          <p:cNvSpPr txBox="1"/>
          <p:nvPr>
            <p:ph type="ctrTitle"/>
          </p:nvPr>
        </p:nvSpPr>
        <p:spPr>
          <a:xfrm>
            <a:off x="572003" y="614888"/>
            <a:ext cx="2729100" cy="4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sz="1800">
                <a:solidFill>
                  <a:srgbClr val="1F1C51"/>
                </a:solidFill>
              </a:defRPr>
            </a:lvl1pPr>
            <a:lvl2pPr lvl="1" rtl="0" algn="r">
              <a:lnSpc>
                <a:spcPct val="100000"/>
              </a:lnSpc>
              <a:spcBef>
                <a:spcPts val="0"/>
              </a:spcBef>
              <a:spcAft>
                <a:spcPts val="0"/>
              </a:spcAft>
              <a:buClr>
                <a:srgbClr val="1F1C51"/>
              </a:buClr>
              <a:buSzPts val="1800"/>
              <a:buNone/>
              <a:defRPr sz="1800">
                <a:solidFill>
                  <a:srgbClr val="1F1C51"/>
                </a:solidFill>
              </a:defRPr>
            </a:lvl2pPr>
            <a:lvl3pPr lvl="2" rtl="0" algn="r">
              <a:lnSpc>
                <a:spcPct val="100000"/>
              </a:lnSpc>
              <a:spcBef>
                <a:spcPts val="0"/>
              </a:spcBef>
              <a:spcAft>
                <a:spcPts val="0"/>
              </a:spcAft>
              <a:buClr>
                <a:srgbClr val="1F1C51"/>
              </a:buClr>
              <a:buSzPts val="1800"/>
              <a:buNone/>
              <a:defRPr sz="1800">
                <a:solidFill>
                  <a:srgbClr val="1F1C51"/>
                </a:solidFill>
              </a:defRPr>
            </a:lvl3pPr>
            <a:lvl4pPr lvl="3" rtl="0" algn="r">
              <a:lnSpc>
                <a:spcPct val="100000"/>
              </a:lnSpc>
              <a:spcBef>
                <a:spcPts val="0"/>
              </a:spcBef>
              <a:spcAft>
                <a:spcPts val="0"/>
              </a:spcAft>
              <a:buClr>
                <a:srgbClr val="1F1C51"/>
              </a:buClr>
              <a:buSzPts val="1800"/>
              <a:buNone/>
              <a:defRPr sz="1800">
                <a:solidFill>
                  <a:srgbClr val="1F1C51"/>
                </a:solidFill>
              </a:defRPr>
            </a:lvl4pPr>
            <a:lvl5pPr lvl="4" rtl="0" algn="r">
              <a:lnSpc>
                <a:spcPct val="100000"/>
              </a:lnSpc>
              <a:spcBef>
                <a:spcPts val="0"/>
              </a:spcBef>
              <a:spcAft>
                <a:spcPts val="0"/>
              </a:spcAft>
              <a:buClr>
                <a:srgbClr val="1F1C51"/>
              </a:buClr>
              <a:buSzPts val="1800"/>
              <a:buNone/>
              <a:defRPr sz="1800">
                <a:solidFill>
                  <a:srgbClr val="1F1C51"/>
                </a:solidFill>
              </a:defRPr>
            </a:lvl5pPr>
            <a:lvl6pPr lvl="5" rtl="0" algn="r">
              <a:lnSpc>
                <a:spcPct val="100000"/>
              </a:lnSpc>
              <a:spcBef>
                <a:spcPts val="0"/>
              </a:spcBef>
              <a:spcAft>
                <a:spcPts val="0"/>
              </a:spcAft>
              <a:buClr>
                <a:srgbClr val="1F1C51"/>
              </a:buClr>
              <a:buSzPts val="1800"/>
              <a:buNone/>
              <a:defRPr sz="1800">
                <a:solidFill>
                  <a:srgbClr val="1F1C51"/>
                </a:solidFill>
              </a:defRPr>
            </a:lvl6pPr>
            <a:lvl7pPr lvl="6" rtl="0" algn="r">
              <a:lnSpc>
                <a:spcPct val="100000"/>
              </a:lnSpc>
              <a:spcBef>
                <a:spcPts val="0"/>
              </a:spcBef>
              <a:spcAft>
                <a:spcPts val="0"/>
              </a:spcAft>
              <a:buClr>
                <a:srgbClr val="1F1C51"/>
              </a:buClr>
              <a:buSzPts val="1800"/>
              <a:buNone/>
              <a:defRPr sz="1800">
                <a:solidFill>
                  <a:srgbClr val="1F1C51"/>
                </a:solidFill>
              </a:defRPr>
            </a:lvl7pPr>
            <a:lvl8pPr lvl="7" rtl="0" algn="r">
              <a:lnSpc>
                <a:spcPct val="100000"/>
              </a:lnSpc>
              <a:spcBef>
                <a:spcPts val="0"/>
              </a:spcBef>
              <a:spcAft>
                <a:spcPts val="0"/>
              </a:spcAft>
              <a:buClr>
                <a:srgbClr val="1F1C51"/>
              </a:buClr>
              <a:buSzPts val="1800"/>
              <a:buNone/>
              <a:defRPr sz="1800">
                <a:solidFill>
                  <a:srgbClr val="1F1C51"/>
                </a:solidFill>
              </a:defRPr>
            </a:lvl8pPr>
            <a:lvl9pPr lvl="8" rtl="0" algn="r">
              <a:lnSpc>
                <a:spcPct val="100000"/>
              </a:lnSpc>
              <a:spcBef>
                <a:spcPts val="0"/>
              </a:spcBef>
              <a:spcAft>
                <a:spcPts val="0"/>
              </a:spcAft>
              <a:buClr>
                <a:srgbClr val="1F1C51"/>
              </a:buClr>
              <a:buSzPts val="1800"/>
              <a:buNone/>
              <a:defRPr sz="1800">
                <a:solidFill>
                  <a:srgbClr val="1F1C51"/>
                </a:solidFill>
              </a:defRPr>
            </a:lvl9pPr>
          </a:lstStyle>
          <a:p/>
        </p:txBody>
      </p:sp>
      <p:sp>
        <p:nvSpPr>
          <p:cNvPr id="74" name="Google Shape;74;g106343ac48a_0_216"/>
          <p:cNvSpPr txBox="1"/>
          <p:nvPr>
            <p:ph idx="1" type="subTitle"/>
          </p:nvPr>
        </p:nvSpPr>
        <p:spPr>
          <a:xfrm>
            <a:off x="572003" y="1013113"/>
            <a:ext cx="2729100" cy="6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75" name="Google Shape;75;g106343ac48a_0_216"/>
          <p:cNvSpPr txBox="1"/>
          <p:nvPr>
            <p:ph idx="2" type="ctrTitle"/>
          </p:nvPr>
        </p:nvSpPr>
        <p:spPr>
          <a:xfrm>
            <a:off x="572003" y="2055075"/>
            <a:ext cx="2729100" cy="4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sz="1800">
                <a:solidFill>
                  <a:srgbClr val="1F1C51"/>
                </a:solidFill>
              </a:defRPr>
            </a:lvl1pPr>
            <a:lvl2pPr lvl="1" rtl="0" algn="r">
              <a:lnSpc>
                <a:spcPct val="100000"/>
              </a:lnSpc>
              <a:spcBef>
                <a:spcPts val="0"/>
              </a:spcBef>
              <a:spcAft>
                <a:spcPts val="0"/>
              </a:spcAft>
              <a:buClr>
                <a:srgbClr val="1F1C51"/>
              </a:buClr>
              <a:buSzPts val="1800"/>
              <a:buNone/>
              <a:defRPr sz="1800">
                <a:solidFill>
                  <a:srgbClr val="1F1C51"/>
                </a:solidFill>
              </a:defRPr>
            </a:lvl2pPr>
            <a:lvl3pPr lvl="2" rtl="0" algn="r">
              <a:lnSpc>
                <a:spcPct val="100000"/>
              </a:lnSpc>
              <a:spcBef>
                <a:spcPts val="0"/>
              </a:spcBef>
              <a:spcAft>
                <a:spcPts val="0"/>
              </a:spcAft>
              <a:buClr>
                <a:srgbClr val="1F1C51"/>
              </a:buClr>
              <a:buSzPts val="1800"/>
              <a:buNone/>
              <a:defRPr sz="1800">
                <a:solidFill>
                  <a:srgbClr val="1F1C51"/>
                </a:solidFill>
              </a:defRPr>
            </a:lvl3pPr>
            <a:lvl4pPr lvl="3" rtl="0" algn="r">
              <a:lnSpc>
                <a:spcPct val="100000"/>
              </a:lnSpc>
              <a:spcBef>
                <a:spcPts val="0"/>
              </a:spcBef>
              <a:spcAft>
                <a:spcPts val="0"/>
              </a:spcAft>
              <a:buClr>
                <a:srgbClr val="1F1C51"/>
              </a:buClr>
              <a:buSzPts val="1800"/>
              <a:buNone/>
              <a:defRPr sz="1800">
                <a:solidFill>
                  <a:srgbClr val="1F1C51"/>
                </a:solidFill>
              </a:defRPr>
            </a:lvl4pPr>
            <a:lvl5pPr lvl="4" rtl="0" algn="r">
              <a:lnSpc>
                <a:spcPct val="100000"/>
              </a:lnSpc>
              <a:spcBef>
                <a:spcPts val="0"/>
              </a:spcBef>
              <a:spcAft>
                <a:spcPts val="0"/>
              </a:spcAft>
              <a:buClr>
                <a:srgbClr val="1F1C51"/>
              </a:buClr>
              <a:buSzPts val="1800"/>
              <a:buNone/>
              <a:defRPr sz="1800">
                <a:solidFill>
                  <a:srgbClr val="1F1C51"/>
                </a:solidFill>
              </a:defRPr>
            </a:lvl5pPr>
            <a:lvl6pPr lvl="5" rtl="0" algn="r">
              <a:lnSpc>
                <a:spcPct val="100000"/>
              </a:lnSpc>
              <a:spcBef>
                <a:spcPts val="0"/>
              </a:spcBef>
              <a:spcAft>
                <a:spcPts val="0"/>
              </a:spcAft>
              <a:buClr>
                <a:srgbClr val="1F1C51"/>
              </a:buClr>
              <a:buSzPts val="1800"/>
              <a:buNone/>
              <a:defRPr sz="1800">
                <a:solidFill>
                  <a:srgbClr val="1F1C51"/>
                </a:solidFill>
              </a:defRPr>
            </a:lvl6pPr>
            <a:lvl7pPr lvl="6" rtl="0" algn="r">
              <a:lnSpc>
                <a:spcPct val="100000"/>
              </a:lnSpc>
              <a:spcBef>
                <a:spcPts val="0"/>
              </a:spcBef>
              <a:spcAft>
                <a:spcPts val="0"/>
              </a:spcAft>
              <a:buClr>
                <a:srgbClr val="1F1C51"/>
              </a:buClr>
              <a:buSzPts val="1800"/>
              <a:buNone/>
              <a:defRPr sz="1800">
                <a:solidFill>
                  <a:srgbClr val="1F1C51"/>
                </a:solidFill>
              </a:defRPr>
            </a:lvl7pPr>
            <a:lvl8pPr lvl="7" rtl="0" algn="r">
              <a:lnSpc>
                <a:spcPct val="100000"/>
              </a:lnSpc>
              <a:spcBef>
                <a:spcPts val="0"/>
              </a:spcBef>
              <a:spcAft>
                <a:spcPts val="0"/>
              </a:spcAft>
              <a:buClr>
                <a:srgbClr val="1F1C51"/>
              </a:buClr>
              <a:buSzPts val="1800"/>
              <a:buNone/>
              <a:defRPr sz="1800">
                <a:solidFill>
                  <a:srgbClr val="1F1C51"/>
                </a:solidFill>
              </a:defRPr>
            </a:lvl8pPr>
            <a:lvl9pPr lvl="8" rtl="0" algn="r">
              <a:lnSpc>
                <a:spcPct val="100000"/>
              </a:lnSpc>
              <a:spcBef>
                <a:spcPts val="0"/>
              </a:spcBef>
              <a:spcAft>
                <a:spcPts val="0"/>
              </a:spcAft>
              <a:buClr>
                <a:srgbClr val="1F1C51"/>
              </a:buClr>
              <a:buSzPts val="1800"/>
              <a:buNone/>
              <a:defRPr sz="1800">
                <a:solidFill>
                  <a:srgbClr val="1F1C51"/>
                </a:solidFill>
              </a:defRPr>
            </a:lvl9pPr>
          </a:lstStyle>
          <a:p/>
        </p:txBody>
      </p:sp>
      <p:sp>
        <p:nvSpPr>
          <p:cNvPr id="76" name="Google Shape;76;g106343ac48a_0_216"/>
          <p:cNvSpPr txBox="1"/>
          <p:nvPr>
            <p:ph idx="3" type="subTitle"/>
          </p:nvPr>
        </p:nvSpPr>
        <p:spPr>
          <a:xfrm>
            <a:off x="572003" y="2453300"/>
            <a:ext cx="2729100" cy="6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77" name="Google Shape;77;g106343ac48a_0_216"/>
          <p:cNvSpPr txBox="1"/>
          <p:nvPr>
            <p:ph idx="4" type="ctrTitle"/>
          </p:nvPr>
        </p:nvSpPr>
        <p:spPr>
          <a:xfrm>
            <a:off x="572003" y="3495275"/>
            <a:ext cx="2729100" cy="4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sz="1800">
                <a:solidFill>
                  <a:srgbClr val="1F1C51"/>
                </a:solidFill>
              </a:defRPr>
            </a:lvl1pPr>
            <a:lvl2pPr lvl="1" rtl="0" algn="r">
              <a:lnSpc>
                <a:spcPct val="100000"/>
              </a:lnSpc>
              <a:spcBef>
                <a:spcPts val="0"/>
              </a:spcBef>
              <a:spcAft>
                <a:spcPts val="0"/>
              </a:spcAft>
              <a:buClr>
                <a:srgbClr val="1F1C51"/>
              </a:buClr>
              <a:buSzPts val="1800"/>
              <a:buNone/>
              <a:defRPr sz="1800">
                <a:solidFill>
                  <a:srgbClr val="1F1C51"/>
                </a:solidFill>
              </a:defRPr>
            </a:lvl2pPr>
            <a:lvl3pPr lvl="2" rtl="0" algn="r">
              <a:lnSpc>
                <a:spcPct val="100000"/>
              </a:lnSpc>
              <a:spcBef>
                <a:spcPts val="0"/>
              </a:spcBef>
              <a:spcAft>
                <a:spcPts val="0"/>
              </a:spcAft>
              <a:buClr>
                <a:srgbClr val="1F1C51"/>
              </a:buClr>
              <a:buSzPts val="1800"/>
              <a:buNone/>
              <a:defRPr sz="1800">
                <a:solidFill>
                  <a:srgbClr val="1F1C51"/>
                </a:solidFill>
              </a:defRPr>
            </a:lvl3pPr>
            <a:lvl4pPr lvl="3" rtl="0" algn="r">
              <a:lnSpc>
                <a:spcPct val="100000"/>
              </a:lnSpc>
              <a:spcBef>
                <a:spcPts val="0"/>
              </a:spcBef>
              <a:spcAft>
                <a:spcPts val="0"/>
              </a:spcAft>
              <a:buClr>
                <a:srgbClr val="1F1C51"/>
              </a:buClr>
              <a:buSzPts val="1800"/>
              <a:buNone/>
              <a:defRPr sz="1800">
                <a:solidFill>
                  <a:srgbClr val="1F1C51"/>
                </a:solidFill>
              </a:defRPr>
            </a:lvl4pPr>
            <a:lvl5pPr lvl="4" rtl="0" algn="r">
              <a:lnSpc>
                <a:spcPct val="100000"/>
              </a:lnSpc>
              <a:spcBef>
                <a:spcPts val="0"/>
              </a:spcBef>
              <a:spcAft>
                <a:spcPts val="0"/>
              </a:spcAft>
              <a:buClr>
                <a:srgbClr val="1F1C51"/>
              </a:buClr>
              <a:buSzPts val="1800"/>
              <a:buNone/>
              <a:defRPr sz="1800">
                <a:solidFill>
                  <a:srgbClr val="1F1C51"/>
                </a:solidFill>
              </a:defRPr>
            </a:lvl5pPr>
            <a:lvl6pPr lvl="5" rtl="0" algn="r">
              <a:lnSpc>
                <a:spcPct val="100000"/>
              </a:lnSpc>
              <a:spcBef>
                <a:spcPts val="0"/>
              </a:spcBef>
              <a:spcAft>
                <a:spcPts val="0"/>
              </a:spcAft>
              <a:buClr>
                <a:srgbClr val="1F1C51"/>
              </a:buClr>
              <a:buSzPts val="1800"/>
              <a:buNone/>
              <a:defRPr sz="1800">
                <a:solidFill>
                  <a:srgbClr val="1F1C51"/>
                </a:solidFill>
              </a:defRPr>
            </a:lvl6pPr>
            <a:lvl7pPr lvl="6" rtl="0" algn="r">
              <a:lnSpc>
                <a:spcPct val="100000"/>
              </a:lnSpc>
              <a:spcBef>
                <a:spcPts val="0"/>
              </a:spcBef>
              <a:spcAft>
                <a:spcPts val="0"/>
              </a:spcAft>
              <a:buClr>
                <a:srgbClr val="1F1C51"/>
              </a:buClr>
              <a:buSzPts val="1800"/>
              <a:buNone/>
              <a:defRPr sz="1800">
                <a:solidFill>
                  <a:srgbClr val="1F1C51"/>
                </a:solidFill>
              </a:defRPr>
            </a:lvl7pPr>
            <a:lvl8pPr lvl="7" rtl="0" algn="r">
              <a:lnSpc>
                <a:spcPct val="100000"/>
              </a:lnSpc>
              <a:spcBef>
                <a:spcPts val="0"/>
              </a:spcBef>
              <a:spcAft>
                <a:spcPts val="0"/>
              </a:spcAft>
              <a:buClr>
                <a:srgbClr val="1F1C51"/>
              </a:buClr>
              <a:buSzPts val="1800"/>
              <a:buNone/>
              <a:defRPr sz="1800">
                <a:solidFill>
                  <a:srgbClr val="1F1C51"/>
                </a:solidFill>
              </a:defRPr>
            </a:lvl8pPr>
            <a:lvl9pPr lvl="8" rtl="0" algn="r">
              <a:lnSpc>
                <a:spcPct val="100000"/>
              </a:lnSpc>
              <a:spcBef>
                <a:spcPts val="0"/>
              </a:spcBef>
              <a:spcAft>
                <a:spcPts val="0"/>
              </a:spcAft>
              <a:buClr>
                <a:srgbClr val="1F1C51"/>
              </a:buClr>
              <a:buSzPts val="1800"/>
              <a:buNone/>
              <a:defRPr sz="1800">
                <a:solidFill>
                  <a:srgbClr val="1F1C51"/>
                </a:solidFill>
              </a:defRPr>
            </a:lvl9pPr>
          </a:lstStyle>
          <a:p/>
        </p:txBody>
      </p:sp>
      <p:sp>
        <p:nvSpPr>
          <p:cNvPr id="78" name="Google Shape;78;g106343ac48a_0_216"/>
          <p:cNvSpPr txBox="1"/>
          <p:nvPr>
            <p:ph idx="5" type="subTitle"/>
          </p:nvPr>
        </p:nvSpPr>
        <p:spPr>
          <a:xfrm>
            <a:off x="572003" y="3893500"/>
            <a:ext cx="2729100" cy="6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79" name="Google Shape;79;g106343ac48a_0_216"/>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80" name="Google Shape;80;g106343ac48a_0_216"/>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81" name="Google Shape;81;g106343ac48a_0_216"/>
          <p:cNvSpPr txBox="1"/>
          <p:nvPr>
            <p:ph idx="8" type="title"/>
          </p:nvPr>
        </p:nvSpPr>
        <p:spPr>
          <a:xfrm>
            <a:off x="3377303" y="3613600"/>
            <a:ext cx="1192200" cy="7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82" name="Google Shape;82;g106343ac48a_0_216"/>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000"/>
              <a:buNone/>
              <a:defRPr sz="4000"/>
            </a:lvl1pPr>
            <a:lvl2pPr lvl="1" rtl="0" algn="r">
              <a:lnSpc>
                <a:spcPct val="100000"/>
              </a:lnSpc>
              <a:spcBef>
                <a:spcPts val="0"/>
              </a:spcBef>
              <a:spcAft>
                <a:spcPts val="0"/>
              </a:spcAft>
              <a:buSzPts val="4000"/>
              <a:buNone/>
              <a:defRPr sz="4000"/>
            </a:lvl2pPr>
            <a:lvl3pPr lvl="2" rtl="0" algn="r">
              <a:lnSpc>
                <a:spcPct val="100000"/>
              </a:lnSpc>
              <a:spcBef>
                <a:spcPts val="0"/>
              </a:spcBef>
              <a:spcAft>
                <a:spcPts val="0"/>
              </a:spcAft>
              <a:buSzPts val="4000"/>
              <a:buNone/>
              <a:defRPr sz="4000"/>
            </a:lvl3pPr>
            <a:lvl4pPr lvl="3" rtl="0" algn="r">
              <a:lnSpc>
                <a:spcPct val="100000"/>
              </a:lnSpc>
              <a:spcBef>
                <a:spcPts val="0"/>
              </a:spcBef>
              <a:spcAft>
                <a:spcPts val="0"/>
              </a:spcAft>
              <a:buSzPts val="4000"/>
              <a:buNone/>
              <a:defRPr sz="4000"/>
            </a:lvl4pPr>
            <a:lvl5pPr lvl="4" rtl="0" algn="r">
              <a:lnSpc>
                <a:spcPct val="100000"/>
              </a:lnSpc>
              <a:spcBef>
                <a:spcPts val="0"/>
              </a:spcBef>
              <a:spcAft>
                <a:spcPts val="0"/>
              </a:spcAft>
              <a:buSzPts val="4000"/>
              <a:buNone/>
              <a:defRPr sz="4000"/>
            </a:lvl5pPr>
            <a:lvl6pPr lvl="5" rtl="0" algn="r">
              <a:lnSpc>
                <a:spcPct val="100000"/>
              </a:lnSpc>
              <a:spcBef>
                <a:spcPts val="0"/>
              </a:spcBef>
              <a:spcAft>
                <a:spcPts val="0"/>
              </a:spcAft>
              <a:buSzPts val="4000"/>
              <a:buNone/>
              <a:defRPr sz="4000"/>
            </a:lvl6pPr>
            <a:lvl7pPr lvl="6" rtl="0" algn="r">
              <a:lnSpc>
                <a:spcPct val="100000"/>
              </a:lnSpc>
              <a:spcBef>
                <a:spcPts val="0"/>
              </a:spcBef>
              <a:spcAft>
                <a:spcPts val="0"/>
              </a:spcAft>
              <a:buSzPts val="4000"/>
              <a:buNone/>
              <a:defRPr sz="4000"/>
            </a:lvl7pPr>
            <a:lvl8pPr lvl="7" rtl="0" algn="r">
              <a:lnSpc>
                <a:spcPct val="100000"/>
              </a:lnSpc>
              <a:spcBef>
                <a:spcPts val="0"/>
              </a:spcBef>
              <a:spcAft>
                <a:spcPts val="0"/>
              </a:spcAft>
              <a:buSzPts val="4000"/>
              <a:buNone/>
              <a:defRPr sz="4000"/>
            </a:lvl8pPr>
            <a:lvl9pPr lvl="8" rtl="0" algn="r">
              <a:lnSpc>
                <a:spcPct val="100000"/>
              </a:lnSpc>
              <a:spcBef>
                <a:spcPts val="0"/>
              </a:spcBef>
              <a:spcAft>
                <a:spcPts val="0"/>
              </a:spcAft>
              <a:buSzPts val="4000"/>
              <a:buNone/>
              <a:defRPr sz="4000"/>
            </a:lvl9pPr>
          </a:lstStyle>
          <a:p/>
        </p:txBody>
      </p:sp>
      <p:sp>
        <p:nvSpPr>
          <p:cNvPr id="83" name="Google Shape;83;g106343ac48a_0_216"/>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000"/>
              <a:buNone/>
              <a:defRPr sz="4000"/>
            </a:lvl1pPr>
            <a:lvl2pPr lvl="1" rtl="0" algn="r">
              <a:lnSpc>
                <a:spcPct val="100000"/>
              </a:lnSpc>
              <a:spcBef>
                <a:spcPts val="0"/>
              </a:spcBef>
              <a:spcAft>
                <a:spcPts val="0"/>
              </a:spcAft>
              <a:buSzPts val="4000"/>
              <a:buNone/>
              <a:defRPr sz="4000"/>
            </a:lvl2pPr>
            <a:lvl3pPr lvl="2" rtl="0" algn="r">
              <a:lnSpc>
                <a:spcPct val="100000"/>
              </a:lnSpc>
              <a:spcBef>
                <a:spcPts val="0"/>
              </a:spcBef>
              <a:spcAft>
                <a:spcPts val="0"/>
              </a:spcAft>
              <a:buSzPts val="4000"/>
              <a:buNone/>
              <a:defRPr sz="4000"/>
            </a:lvl3pPr>
            <a:lvl4pPr lvl="3" rtl="0" algn="r">
              <a:lnSpc>
                <a:spcPct val="100000"/>
              </a:lnSpc>
              <a:spcBef>
                <a:spcPts val="0"/>
              </a:spcBef>
              <a:spcAft>
                <a:spcPts val="0"/>
              </a:spcAft>
              <a:buSzPts val="4000"/>
              <a:buNone/>
              <a:defRPr sz="4000"/>
            </a:lvl4pPr>
            <a:lvl5pPr lvl="4" rtl="0" algn="r">
              <a:lnSpc>
                <a:spcPct val="100000"/>
              </a:lnSpc>
              <a:spcBef>
                <a:spcPts val="0"/>
              </a:spcBef>
              <a:spcAft>
                <a:spcPts val="0"/>
              </a:spcAft>
              <a:buSzPts val="4000"/>
              <a:buNone/>
              <a:defRPr sz="4000"/>
            </a:lvl5pPr>
            <a:lvl6pPr lvl="5" rtl="0" algn="r">
              <a:lnSpc>
                <a:spcPct val="100000"/>
              </a:lnSpc>
              <a:spcBef>
                <a:spcPts val="0"/>
              </a:spcBef>
              <a:spcAft>
                <a:spcPts val="0"/>
              </a:spcAft>
              <a:buSzPts val="4000"/>
              <a:buNone/>
              <a:defRPr sz="4000"/>
            </a:lvl6pPr>
            <a:lvl7pPr lvl="6" rtl="0" algn="r">
              <a:lnSpc>
                <a:spcPct val="100000"/>
              </a:lnSpc>
              <a:spcBef>
                <a:spcPts val="0"/>
              </a:spcBef>
              <a:spcAft>
                <a:spcPts val="0"/>
              </a:spcAft>
              <a:buSzPts val="4000"/>
              <a:buNone/>
              <a:defRPr sz="4000"/>
            </a:lvl7pPr>
            <a:lvl8pPr lvl="7" rtl="0" algn="r">
              <a:lnSpc>
                <a:spcPct val="100000"/>
              </a:lnSpc>
              <a:spcBef>
                <a:spcPts val="0"/>
              </a:spcBef>
              <a:spcAft>
                <a:spcPts val="0"/>
              </a:spcAft>
              <a:buSzPts val="4000"/>
              <a:buNone/>
              <a:defRPr sz="4000"/>
            </a:lvl8pPr>
            <a:lvl9pPr lvl="8" rtl="0" algn="r">
              <a:lnSpc>
                <a:spcPct val="100000"/>
              </a:lnSpc>
              <a:spcBef>
                <a:spcPts val="0"/>
              </a:spcBef>
              <a:spcAft>
                <a:spcPts val="0"/>
              </a:spcAft>
              <a:buSzPts val="4000"/>
              <a:buNone/>
              <a:defRPr sz="4000"/>
            </a:lvl9pPr>
          </a:lstStyle>
          <a:p/>
        </p:txBody>
      </p:sp>
      <p:sp>
        <p:nvSpPr>
          <p:cNvPr id="84" name="Google Shape;84;g106343ac48a_0_216"/>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000"/>
              <a:buNone/>
              <a:defRPr sz="4000"/>
            </a:lvl1pPr>
            <a:lvl2pPr lvl="1" rtl="0" algn="r">
              <a:lnSpc>
                <a:spcPct val="100000"/>
              </a:lnSpc>
              <a:spcBef>
                <a:spcPts val="0"/>
              </a:spcBef>
              <a:spcAft>
                <a:spcPts val="0"/>
              </a:spcAft>
              <a:buSzPts val="4000"/>
              <a:buNone/>
              <a:defRPr sz="4000"/>
            </a:lvl2pPr>
            <a:lvl3pPr lvl="2" rtl="0" algn="r">
              <a:lnSpc>
                <a:spcPct val="100000"/>
              </a:lnSpc>
              <a:spcBef>
                <a:spcPts val="0"/>
              </a:spcBef>
              <a:spcAft>
                <a:spcPts val="0"/>
              </a:spcAft>
              <a:buSzPts val="4000"/>
              <a:buNone/>
              <a:defRPr sz="4000"/>
            </a:lvl3pPr>
            <a:lvl4pPr lvl="3" rtl="0" algn="r">
              <a:lnSpc>
                <a:spcPct val="100000"/>
              </a:lnSpc>
              <a:spcBef>
                <a:spcPts val="0"/>
              </a:spcBef>
              <a:spcAft>
                <a:spcPts val="0"/>
              </a:spcAft>
              <a:buSzPts val="4000"/>
              <a:buNone/>
              <a:defRPr sz="4000"/>
            </a:lvl4pPr>
            <a:lvl5pPr lvl="4" rtl="0" algn="r">
              <a:lnSpc>
                <a:spcPct val="100000"/>
              </a:lnSpc>
              <a:spcBef>
                <a:spcPts val="0"/>
              </a:spcBef>
              <a:spcAft>
                <a:spcPts val="0"/>
              </a:spcAft>
              <a:buSzPts val="4000"/>
              <a:buNone/>
              <a:defRPr sz="4000"/>
            </a:lvl5pPr>
            <a:lvl6pPr lvl="5" rtl="0" algn="r">
              <a:lnSpc>
                <a:spcPct val="100000"/>
              </a:lnSpc>
              <a:spcBef>
                <a:spcPts val="0"/>
              </a:spcBef>
              <a:spcAft>
                <a:spcPts val="0"/>
              </a:spcAft>
              <a:buSzPts val="4000"/>
              <a:buNone/>
              <a:defRPr sz="4000"/>
            </a:lvl6pPr>
            <a:lvl7pPr lvl="6" rtl="0" algn="r">
              <a:lnSpc>
                <a:spcPct val="100000"/>
              </a:lnSpc>
              <a:spcBef>
                <a:spcPts val="0"/>
              </a:spcBef>
              <a:spcAft>
                <a:spcPts val="0"/>
              </a:spcAft>
              <a:buSzPts val="4000"/>
              <a:buNone/>
              <a:defRPr sz="4000"/>
            </a:lvl7pPr>
            <a:lvl8pPr lvl="7" rtl="0" algn="r">
              <a:lnSpc>
                <a:spcPct val="100000"/>
              </a:lnSpc>
              <a:spcBef>
                <a:spcPts val="0"/>
              </a:spcBef>
              <a:spcAft>
                <a:spcPts val="0"/>
              </a:spcAft>
              <a:buSzPts val="4000"/>
              <a:buNone/>
              <a:defRPr sz="4000"/>
            </a:lvl8pPr>
            <a:lvl9pPr lvl="8" rtl="0" algn="r">
              <a:lnSpc>
                <a:spcPct val="100000"/>
              </a:lnSpc>
              <a:spcBef>
                <a:spcPts val="0"/>
              </a:spcBef>
              <a:spcAft>
                <a:spcPts val="0"/>
              </a:spcAft>
              <a:buSzPts val="4000"/>
              <a:buNone/>
              <a:defRPr sz="4000"/>
            </a:lvl9pPr>
          </a:lstStyle>
          <a:p/>
        </p:txBody>
      </p:sp>
      <p:sp>
        <p:nvSpPr>
          <p:cNvPr id="85" name="Google Shape;85;g106343ac48a_0_216"/>
          <p:cNvSpPr txBox="1"/>
          <p:nvPr>
            <p:ph idx="15" type="ctrTitle"/>
          </p:nvPr>
        </p:nvSpPr>
        <p:spPr>
          <a:xfrm>
            <a:off x="5842903" y="614888"/>
            <a:ext cx="2729100" cy="4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sz="1800">
                <a:solidFill>
                  <a:srgbClr val="1F1C51"/>
                </a:solidFill>
              </a:defRPr>
            </a:lvl1pPr>
            <a:lvl2pPr lvl="1" rtl="0" algn="l">
              <a:lnSpc>
                <a:spcPct val="100000"/>
              </a:lnSpc>
              <a:spcBef>
                <a:spcPts val="0"/>
              </a:spcBef>
              <a:spcAft>
                <a:spcPts val="0"/>
              </a:spcAft>
              <a:buClr>
                <a:srgbClr val="1F1C51"/>
              </a:buClr>
              <a:buSzPts val="1800"/>
              <a:buNone/>
              <a:defRPr sz="1800">
                <a:solidFill>
                  <a:srgbClr val="1F1C51"/>
                </a:solidFill>
              </a:defRPr>
            </a:lvl2pPr>
            <a:lvl3pPr lvl="2" rtl="0" algn="l">
              <a:lnSpc>
                <a:spcPct val="100000"/>
              </a:lnSpc>
              <a:spcBef>
                <a:spcPts val="0"/>
              </a:spcBef>
              <a:spcAft>
                <a:spcPts val="0"/>
              </a:spcAft>
              <a:buClr>
                <a:srgbClr val="1F1C51"/>
              </a:buClr>
              <a:buSzPts val="1800"/>
              <a:buNone/>
              <a:defRPr sz="1800">
                <a:solidFill>
                  <a:srgbClr val="1F1C51"/>
                </a:solidFill>
              </a:defRPr>
            </a:lvl3pPr>
            <a:lvl4pPr lvl="3" rtl="0" algn="l">
              <a:lnSpc>
                <a:spcPct val="100000"/>
              </a:lnSpc>
              <a:spcBef>
                <a:spcPts val="0"/>
              </a:spcBef>
              <a:spcAft>
                <a:spcPts val="0"/>
              </a:spcAft>
              <a:buClr>
                <a:srgbClr val="1F1C51"/>
              </a:buClr>
              <a:buSzPts val="1800"/>
              <a:buNone/>
              <a:defRPr sz="1800">
                <a:solidFill>
                  <a:srgbClr val="1F1C51"/>
                </a:solidFill>
              </a:defRPr>
            </a:lvl4pPr>
            <a:lvl5pPr lvl="4" rtl="0" algn="l">
              <a:lnSpc>
                <a:spcPct val="100000"/>
              </a:lnSpc>
              <a:spcBef>
                <a:spcPts val="0"/>
              </a:spcBef>
              <a:spcAft>
                <a:spcPts val="0"/>
              </a:spcAft>
              <a:buClr>
                <a:srgbClr val="1F1C51"/>
              </a:buClr>
              <a:buSzPts val="1800"/>
              <a:buNone/>
              <a:defRPr sz="1800">
                <a:solidFill>
                  <a:srgbClr val="1F1C51"/>
                </a:solidFill>
              </a:defRPr>
            </a:lvl5pPr>
            <a:lvl6pPr lvl="5" rtl="0" algn="l">
              <a:lnSpc>
                <a:spcPct val="100000"/>
              </a:lnSpc>
              <a:spcBef>
                <a:spcPts val="0"/>
              </a:spcBef>
              <a:spcAft>
                <a:spcPts val="0"/>
              </a:spcAft>
              <a:buClr>
                <a:srgbClr val="1F1C51"/>
              </a:buClr>
              <a:buSzPts val="1800"/>
              <a:buNone/>
              <a:defRPr sz="1800">
                <a:solidFill>
                  <a:srgbClr val="1F1C51"/>
                </a:solidFill>
              </a:defRPr>
            </a:lvl6pPr>
            <a:lvl7pPr lvl="6" rtl="0" algn="l">
              <a:lnSpc>
                <a:spcPct val="100000"/>
              </a:lnSpc>
              <a:spcBef>
                <a:spcPts val="0"/>
              </a:spcBef>
              <a:spcAft>
                <a:spcPts val="0"/>
              </a:spcAft>
              <a:buClr>
                <a:srgbClr val="1F1C51"/>
              </a:buClr>
              <a:buSzPts val="1800"/>
              <a:buNone/>
              <a:defRPr sz="1800">
                <a:solidFill>
                  <a:srgbClr val="1F1C51"/>
                </a:solidFill>
              </a:defRPr>
            </a:lvl7pPr>
            <a:lvl8pPr lvl="7" rtl="0" algn="l">
              <a:lnSpc>
                <a:spcPct val="100000"/>
              </a:lnSpc>
              <a:spcBef>
                <a:spcPts val="0"/>
              </a:spcBef>
              <a:spcAft>
                <a:spcPts val="0"/>
              </a:spcAft>
              <a:buClr>
                <a:srgbClr val="1F1C51"/>
              </a:buClr>
              <a:buSzPts val="1800"/>
              <a:buNone/>
              <a:defRPr sz="1800">
                <a:solidFill>
                  <a:srgbClr val="1F1C51"/>
                </a:solidFill>
              </a:defRPr>
            </a:lvl8pPr>
            <a:lvl9pPr lvl="8" rtl="0" algn="l">
              <a:lnSpc>
                <a:spcPct val="100000"/>
              </a:lnSpc>
              <a:spcBef>
                <a:spcPts val="0"/>
              </a:spcBef>
              <a:spcAft>
                <a:spcPts val="0"/>
              </a:spcAft>
              <a:buClr>
                <a:srgbClr val="1F1C51"/>
              </a:buClr>
              <a:buSzPts val="1800"/>
              <a:buNone/>
              <a:defRPr sz="1800">
                <a:solidFill>
                  <a:srgbClr val="1F1C51"/>
                </a:solidFill>
              </a:defRPr>
            </a:lvl9pPr>
          </a:lstStyle>
          <a:p/>
        </p:txBody>
      </p:sp>
      <p:sp>
        <p:nvSpPr>
          <p:cNvPr id="86" name="Google Shape;86;g106343ac48a_0_216"/>
          <p:cNvSpPr txBox="1"/>
          <p:nvPr>
            <p:ph idx="16" type="subTitle"/>
          </p:nvPr>
        </p:nvSpPr>
        <p:spPr>
          <a:xfrm>
            <a:off x="5842903" y="1013113"/>
            <a:ext cx="2729100" cy="6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400"/>
              <a:buNone/>
              <a:defRPr sz="1400">
                <a:solidFill>
                  <a:srgbClr val="1F1C51"/>
                </a:solidFill>
              </a:defRPr>
            </a:lvl1pPr>
            <a:lvl2pPr lvl="1" rtl="0" algn="l">
              <a:lnSpc>
                <a:spcPct val="100000"/>
              </a:lnSpc>
              <a:spcBef>
                <a:spcPts val="0"/>
              </a:spcBef>
              <a:spcAft>
                <a:spcPts val="0"/>
              </a:spcAft>
              <a:buClr>
                <a:srgbClr val="1F1C51"/>
              </a:buClr>
              <a:buSzPts val="1400"/>
              <a:buNone/>
              <a:defRPr>
                <a:solidFill>
                  <a:srgbClr val="1F1C51"/>
                </a:solidFill>
              </a:defRPr>
            </a:lvl2pPr>
            <a:lvl3pPr lvl="2" rtl="0" algn="l">
              <a:lnSpc>
                <a:spcPct val="100000"/>
              </a:lnSpc>
              <a:spcBef>
                <a:spcPts val="0"/>
              </a:spcBef>
              <a:spcAft>
                <a:spcPts val="0"/>
              </a:spcAft>
              <a:buClr>
                <a:srgbClr val="1F1C51"/>
              </a:buClr>
              <a:buSzPts val="1400"/>
              <a:buNone/>
              <a:defRPr>
                <a:solidFill>
                  <a:srgbClr val="1F1C51"/>
                </a:solidFill>
              </a:defRPr>
            </a:lvl3pPr>
            <a:lvl4pPr lvl="3" rtl="0" algn="l">
              <a:lnSpc>
                <a:spcPct val="100000"/>
              </a:lnSpc>
              <a:spcBef>
                <a:spcPts val="0"/>
              </a:spcBef>
              <a:spcAft>
                <a:spcPts val="0"/>
              </a:spcAft>
              <a:buClr>
                <a:srgbClr val="1F1C51"/>
              </a:buClr>
              <a:buSzPts val="1400"/>
              <a:buNone/>
              <a:defRPr>
                <a:solidFill>
                  <a:srgbClr val="1F1C51"/>
                </a:solidFill>
              </a:defRPr>
            </a:lvl4pPr>
            <a:lvl5pPr lvl="4" rtl="0" algn="l">
              <a:lnSpc>
                <a:spcPct val="100000"/>
              </a:lnSpc>
              <a:spcBef>
                <a:spcPts val="0"/>
              </a:spcBef>
              <a:spcAft>
                <a:spcPts val="0"/>
              </a:spcAft>
              <a:buClr>
                <a:srgbClr val="1F1C51"/>
              </a:buClr>
              <a:buSzPts val="1400"/>
              <a:buNone/>
              <a:defRPr>
                <a:solidFill>
                  <a:srgbClr val="1F1C51"/>
                </a:solidFill>
              </a:defRPr>
            </a:lvl5pPr>
            <a:lvl6pPr lvl="5" rtl="0" algn="l">
              <a:lnSpc>
                <a:spcPct val="100000"/>
              </a:lnSpc>
              <a:spcBef>
                <a:spcPts val="0"/>
              </a:spcBef>
              <a:spcAft>
                <a:spcPts val="0"/>
              </a:spcAft>
              <a:buClr>
                <a:srgbClr val="1F1C51"/>
              </a:buClr>
              <a:buSzPts val="1400"/>
              <a:buNone/>
              <a:defRPr>
                <a:solidFill>
                  <a:srgbClr val="1F1C51"/>
                </a:solidFill>
              </a:defRPr>
            </a:lvl6pPr>
            <a:lvl7pPr lvl="6" rtl="0" algn="l">
              <a:lnSpc>
                <a:spcPct val="100000"/>
              </a:lnSpc>
              <a:spcBef>
                <a:spcPts val="0"/>
              </a:spcBef>
              <a:spcAft>
                <a:spcPts val="0"/>
              </a:spcAft>
              <a:buClr>
                <a:srgbClr val="1F1C51"/>
              </a:buClr>
              <a:buSzPts val="1400"/>
              <a:buNone/>
              <a:defRPr>
                <a:solidFill>
                  <a:srgbClr val="1F1C51"/>
                </a:solidFill>
              </a:defRPr>
            </a:lvl7pPr>
            <a:lvl8pPr lvl="7" rtl="0" algn="l">
              <a:lnSpc>
                <a:spcPct val="100000"/>
              </a:lnSpc>
              <a:spcBef>
                <a:spcPts val="0"/>
              </a:spcBef>
              <a:spcAft>
                <a:spcPts val="0"/>
              </a:spcAft>
              <a:buClr>
                <a:srgbClr val="1F1C51"/>
              </a:buClr>
              <a:buSzPts val="1400"/>
              <a:buNone/>
              <a:defRPr>
                <a:solidFill>
                  <a:srgbClr val="1F1C51"/>
                </a:solidFill>
              </a:defRPr>
            </a:lvl8pPr>
            <a:lvl9pPr lvl="8" rtl="0" algn="l">
              <a:lnSpc>
                <a:spcPct val="100000"/>
              </a:lnSpc>
              <a:spcBef>
                <a:spcPts val="0"/>
              </a:spcBef>
              <a:spcAft>
                <a:spcPts val="0"/>
              </a:spcAft>
              <a:buClr>
                <a:srgbClr val="1F1C51"/>
              </a:buClr>
              <a:buSzPts val="1400"/>
              <a:buNone/>
              <a:defRPr>
                <a:solidFill>
                  <a:srgbClr val="1F1C51"/>
                </a:solidFill>
              </a:defRPr>
            </a:lvl9pPr>
          </a:lstStyle>
          <a:p/>
        </p:txBody>
      </p:sp>
      <p:sp>
        <p:nvSpPr>
          <p:cNvPr id="87" name="Google Shape;87;g106343ac48a_0_216"/>
          <p:cNvSpPr txBox="1"/>
          <p:nvPr>
            <p:ph idx="17" type="ctrTitle"/>
          </p:nvPr>
        </p:nvSpPr>
        <p:spPr>
          <a:xfrm>
            <a:off x="5842903" y="2055075"/>
            <a:ext cx="2729100" cy="4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sz="1800">
                <a:solidFill>
                  <a:srgbClr val="1F1C51"/>
                </a:solidFill>
              </a:defRPr>
            </a:lvl1pPr>
            <a:lvl2pPr lvl="1" rtl="0" algn="l">
              <a:lnSpc>
                <a:spcPct val="100000"/>
              </a:lnSpc>
              <a:spcBef>
                <a:spcPts val="0"/>
              </a:spcBef>
              <a:spcAft>
                <a:spcPts val="0"/>
              </a:spcAft>
              <a:buClr>
                <a:srgbClr val="1F1C51"/>
              </a:buClr>
              <a:buSzPts val="1800"/>
              <a:buNone/>
              <a:defRPr sz="1800">
                <a:solidFill>
                  <a:srgbClr val="1F1C51"/>
                </a:solidFill>
              </a:defRPr>
            </a:lvl2pPr>
            <a:lvl3pPr lvl="2" rtl="0" algn="l">
              <a:lnSpc>
                <a:spcPct val="100000"/>
              </a:lnSpc>
              <a:spcBef>
                <a:spcPts val="0"/>
              </a:spcBef>
              <a:spcAft>
                <a:spcPts val="0"/>
              </a:spcAft>
              <a:buClr>
                <a:srgbClr val="1F1C51"/>
              </a:buClr>
              <a:buSzPts val="1800"/>
              <a:buNone/>
              <a:defRPr sz="1800">
                <a:solidFill>
                  <a:srgbClr val="1F1C51"/>
                </a:solidFill>
              </a:defRPr>
            </a:lvl3pPr>
            <a:lvl4pPr lvl="3" rtl="0" algn="l">
              <a:lnSpc>
                <a:spcPct val="100000"/>
              </a:lnSpc>
              <a:spcBef>
                <a:spcPts val="0"/>
              </a:spcBef>
              <a:spcAft>
                <a:spcPts val="0"/>
              </a:spcAft>
              <a:buClr>
                <a:srgbClr val="1F1C51"/>
              </a:buClr>
              <a:buSzPts val="1800"/>
              <a:buNone/>
              <a:defRPr sz="1800">
                <a:solidFill>
                  <a:srgbClr val="1F1C51"/>
                </a:solidFill>
              </a:defRPr>
            </a:lvl4pPr>
            <a:lvl5pPr lvl="4" rtl="0" algn="l">
              <a:lnSpc>
                <a:spcPct val="100000"/>
              </a:lnSpc>
              <a:spcBef>
                <a:spcPts val="0"/>
              </a:spcBef>
              <a:spcAft>
                <a:spcPts val="0"/>
              </a:spcAft>
              <a:buClr>
                <a:srgbClr val="1F1C51"/>
              </a:buClr>
              <a:buSzPts val="1800"/>
              <a:buNone/>
              <a:defRPr sz="1800">
                <a:solidFill>
                  <a:srgbClr val="1F1C51"/>
                </a:solidFill>
              </a:defRPr>
            </a:lvl5pPr>
            <a:lvl6pPr lvl="5" rtl="0" algn="l">
              <a:lnSpc>
                <a:spcPct val="100000"/>
              </a:lnSpc>
              <a:spcBef>
                <a:spcPts val="0"/>
              </a:spcBef>
              <a:spcAft>
                <a:spcPts val="0"/>
              </a:spcAft>
              <a:buClr>
                <a:srgbClr val="1F1C51"/>
              </a:buClr>
              <a:buSzPts val="1800"/>
              <a:buNone/>
              <a:defRPr sz="1800">
                <a:solidFill>
                  <a:srgbClr val="1F1C51"/>
                </a:solidFill>
              </a:defRPr>
            </a:lvl6pPr>
            <a:lvl7pPr lvl="6" rtl="0" algn="l">
              <a:lnSpc>
                <a:spcPct val="100000"/>
              </a:lnSpc>
              <a:spcBef>
                <a:spcPts val="0"/>
              </a:spcBef>
              <a:spcAft>
                <a:spcPts val="0"/>
              </a:spcAft>
              <a:buClr>
                <a:srgbClr val="1F1C51"/>
              </a:buClr>
              <a:buSzPts val="1800"/>
              <a:buNone/>
              <a:defRPr sz="1800">
                <a:solidFill>
                  <a:srgbClr val="1F1C51"/>
                </a:solidFill>
              </a:defRPr>
            </a:lvl7pPr>
            <a:lvl8pPr lvl="7" rtl="0" algn="l">
              <a:lnSpc>
                <a:spcPct val="100000"/>
              </a:lnSpc>
              <a:spcBef>
                <a:spcPts val="0"/>
              </a:spcBef>
              <a:spcAft>
                <a:spcPts val="0"/>
              </a:spcAft>
              <a:buClr>
                <a:srgbClr val="1F1C51"/>
              </a:buClr>
              <a:buSzPts val="1800"/>
              <a:buNone/>
              <a:defRPr sz="1800">
                <a:solidFill>
                  <a:srgbClr val="1F1C51"/>
                </a:solidFill>
              </a:defRPr>
            </a:lvl8pPr>
            <a:lvl9pPr lvl="8" rtl="0" algn="l">
              <a:lnSpc>
                <a:spcPct val="100000"/>
              </a:lnSpc>
              <a:spcBef>
                <a:spcPts val="0"/>
              </a:spcBef>
              <a:spcAft>
                <a:spcPts val="0"/>
              </a:spcAft>
              <a:buClr>
                <a:srgbClr val="1F1C51"/>
              </a:buClr>
              <a:buSzPts val="1800"/>
              <a:buNone/>
              <a:defRPr sz="1800">
                <a:solidFill>
                  <a:srgbClr val="1F1C51"/>
                </a:solidFill>
              </a:defRPr>
            </a:lvl9pPr>
          </a:lstStyle>
          <a:p/>
        </p:txBody>
      </p:sp>
      <p:sp>
        <p:nvSpPr>
          <p:cNvPr id="88" name="Google Shape;88;g106343ac48a_0_216"/>
          <p:cNvSpPr txBox="1"/>
          <p:nvPr>
            <p:ph idx="18" type="subTitle"/>
          </p:nvPr>
        </p:nvSpPr>
        <p:spPr>
          <a:xfrm>
            <a:off x="5842903" y="2453300"/>
            <a:ext cx="2729100" cy="6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400"/>
              <a:buNone/>
              <a:defRPr sz="1400">
                <a:solidFill>
                  <a:srgbClr val="1F1C51"/>
                </a:solidFill>
              </a:defRPr>
            </a:lvl1pPr>
            <a:lvl2pPr lvl="1" rtl="0" algn="l">
              <a:lnSpc>
                <a:spcPct val="100000"/>
              </a:lnSpc>
              <a:spcBef>
                <a:spcPts val="0"/>
              </a:spcBef>
              <a:spcAft>
                <a:spcPts val="0"/>
              </a:spcAft>
              <a:buClr>
                <a:srgbClr val="1F1C51"/>
              </a:buClr>
              <a:buSzPts val="1400"/>
              <a:buNone/>
              <a:defRPr>
                <a:solidFill>
                  <a:srgbClr val="1F1C51"/>
                </a:solidFill>
              </a:defRPr>
            </a:lvl2pPr>
            <a:lvl3pPr lvl="2" rtl="0" algn="l">
              <a:lnSpc>
                <a:spcPct val="100000"/>
              </a:lnSpc>
              <a:spcBef>
                <a:spcPts val="0"/>
              </a:spcBef>
              <a:spcAft>
                <a:spcPts val="0"/>
              </a:spcAft>
              <a:buClr>
                <a:srgbClr val="1F1C51"/>
              </a:buClr>
              <a:buSzPts val="1400"/>
              <a:buNone/>
              <a:defRPr>
                <a:solidFill>
                  <a:srgbClr val="1F1C51"/>
                </a:solidFill>
              </a:defRPr>
            </a:lvl3pPr>
            <a:lvl4pPr lvl="3" rtl="0" algn="l">
              <a:lnSpc>
                <a:spcPct val="100000"/>
              </a:lnSpc>
              <a:spcBef>
                <a:spcPts val="0"/>
              </a:spcBef>
              <a:spcAft>
                <a:spcPts val="0"/>
              </a:spcAft>
              <a:buClr>
                <a:srgbClr val="1F1C51"/>
              </a:buClr>
              <a:buSzPts val="1400"/>
              <a:buNone/>
              <a:defRPr>
                <a:solidFill>
                  <a:srgbClr val="1F1C51"/>
                </a:solidFill>
              </a:defRPr>
            </a:lvl4pPr>
            <a:lvl5pPr lvl="4" rtl="0" algn="l">
              <a:lnSpc>
                <a:spcPct val="100000"/>
              </a:lnSpc>
              <a:spcBef>
                <a:spcPts val="0"/>
              </a:spcBef>
              <a:spcAft>
                <a:spcPts val="0"/>
              </a:spcAft>
              <a:buClr>
                <a:srgbClr val="1F1C51"/>
              </a:buClr>
              <a:buSzPts val="1400"/>
              <a:buNone/>
              <a:defRPr>
                <a:solidFill>
                  <a:srgbClr val="1F1C51"/>
                </a:solidFill>
              </a:defRPr>
            </a:lvl5pPr>
            <a:lvl6pPr lvl="5" rtl="0" algn="l">
              <a:lnSpc>
                <a:spcPct val="100000"/>
              </a:lnSpc>
              <a:spcBef>
                <a:spcPts val="0"/>
              </a:spcBef>
              <a:spcAft>
                <a:spcPts val="0"/>
              </a:spcAft>
              <a:buClr>
                <a:srgbClr val="1F1C51"/>
              </a:buClr>
              <a:buSzPts val="1400"/>
              <a:buNone/>
              <a:defRPr>
                <a:solidFill>
                  <a:srgbClr val="1F1C51"/>
                </a:solidFill>
              </a:defRPr>
            </a:lvl6pPr>
            <a:lvl7pPr lvl="6" rtl="0" algn="l">
              <a:lnSpc>
                <a:spcPct val="100000"/>
              </a:lnSpc>
              <a:spcBef>
                <a:spcPts val="0"/>
              </a:spcBef>
              <a:spcAft>
                <a:spcPts val="0"/>
              </a:spcAft>
              <a:buClr>
                <a:srgbClr val="1F1C51"/>
              </a:buClr>
              <a:buSzPts val="1400"/>
              <a:buNone/>
              <a:defRPr>
                <a:solidFill>
                  <a:srgbClr val="1F1C51"/>
                </a:solidFill>
              </a:defRPr>
            </a:lvl7pPr>
            <a:lvl8pPr lvl="7" rtl="0" algn="l">
              <a:lnSpc>
                <a:spcPct val="100000"/>
              </a:lnSpc>
              <a:spcBef>
                <a:spcPts val="0"/>
              </a:spcBef>
              <a:spcAft>
                <a:spcPts val="0"/>
              </a:spcAft>
              <a:buClr>
                <a:srgbClr val="1F1C51"/>
              </a:buClr>
              <a:buSzPts val="1400"/>
              <a:buNone/>
              <a:defRPr>
                <a:solidFill>
                  <a:srgbClr val="1F1C51"/>
                </a:solidFill>
              </a:defRPr>
            </a:lvl8pPr>
            <a:lvl9pPr lvl="8" rtl="0" algn="l">
              <a:lnSpc>
                <a:spcPct val="100000"/>
              </a:lnSpc>
              <a:spcBef>
                <a:spcPts val="0"/>
              </a:spcBef>
              <a:spcAft>
                <a:spcPts val="0"/>
              </a:spcAft>
              <a:buClr>
                <a:srgbClr val="1F1C51"/>
              </a:buClr>
              <a:buSzPts val="1400"/>
              <a:buNone/>
              <a:defRPr>
                <a:solidFill>
                  <a:srgbClr val="1F1C51"/>
                </a:solidFill>
              </a:defRPr>
            </a:lvl9pPr>
          </a:lstStyle>
          <a:p/>
        </p:txBody>
      </p:sp>
      <p:sp>
        <p:nvSpPr>
          <p:cNvPr id="89" name="Google Shape;89;g106343ac48a_0_216"/>
          <p:cNvSpPr txBox="1"/>
          <p:nvPr>
            <p:ph idx="19" type="ctrTitle"/>
          </p:nvPr>
        </p:nvSpPr>
        <p:spPr>
          <a:xfrm>
            <a:off x="5842903" y="3495275"/>
            <a:ext cx="2729100" cy="4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sz="1800">
                <a:solidFill>
                  <a:srgbClr val="1F1C51"/>
                </a:solidFill>
              </a:defRPr>
            </a:lvl1pPr>
            <a:lvl2pPr lvl="1" rtl="0" algn="l">
              <a:lnSpc>
                <a:spcPct val="100000"/>
              </a:lnSpc>
              <a:spcBef>
                <a:spcPts val="0"/>
              </a:spcBef>
              <a:spcAft>
                <a:spcPts val="0"/>
              </a:spcAft>
              <a:buClr>
                <a:srgbClr val="1F1C51"/>
              </a:buClr>
              <a:buSzPts val="1800"/>
              <a:buNone/>
              <a:defRPr sz="1800">
                <a:solidFill>
                  <a:srgbClr val="1F1C51"/>
                </a:solidFill>
              </a:defRPr>
            </a:lvl2pPr>
            <a:lvl3pPr lvl="2" rtl="0" algn="l">
              <a:lnSpc>
                <a:spcPct val="100000"/>
              </a:lnSpc>
              <a:spcBef>
                <a:spcPts val="0"/>
              </a:spcBef>
              <a:spcAft>
                <a:spcPts val="0"/>
              </a:spcAft>
              <a:buClr>
                <a:srgbClr val="1F1C51"/>
              </a:buClr>
              <a:buSzPts val="1800"/>
              <a:buNone/>
              <a:defRPr sz="1800">
                <a:solidFill>
                  <a:srgbClr val="1F1C51"/>
                </a:solidFill>
              </a:defRPr>
            </a:lvl3pPr>
            <a:lvl4pPr lvl="3" rtl="0" algn="l">
              <a:lnSpc>
                <a:spcPct val="100000"/>
              </a:lnSpc>
              <a:spcBef>
                <a:spcPts val="0"/>
              </a:spcBef>
              <a:spcAft>
                <a:spcPts val="0"/>
              </a:spcAft>
              <a:buClr>
                <a:srgbClr val="1F1C51"/>
              </a:buClr>
              <a:buSzPts val="1800"/>
              <a:buNone/>
              <a:defRPr sz="1800">
                <a:solidFill>
                  <a:srgbClr val="1F1C51"/>
                </a:solidFill>
              </a:defRPr>
            </a:lvl4pPr>
            <a:lvl5pPr lvl="4" rtl="0" algn="l">
              <a:lnSpc>
                <a:spcPct val="100000"/>
              </a:lnSpc>
              <a:spcBef>
                <a:spcPts val="0"/>
              </a:spcBef>
              <a:spcAft>
                <a:spcPts val="0"/>
              </a:spcAft>
              <a:buClr>
                <a:srgbClr val="1F1C51"/>
              </a:buClr>
              <a:buSzPts val="1800"/>
              <a:buNone/>
              <a:defRPr sz="1800">
                <a:solidFill>
                  <a:srgbClr val="1F1C51"/>
                </a:solidFill>
              </a:defRPr>
            </a:lvl5pPr>
            <a:lvl6pPr lvl="5" rtl="0" algn="l">
              <a:lnSpc>
                <a:spcPct val="100000"/>
              </a:lnSpc>
              <a:spcBef>
                <a:spcPts val="0"/>
              </a:spcBef>
              <a:spcAft>
                <a:spcPts val="0"/>
              </a:spcAft>
              <a:buClr>
                <a:srgbClr val="1F1C51"/>
              </a:buClr>
              <a:buSzPts val="1800"/>
              <a:buNone/>
              <a:defRPr sz="1800">
                <a:solidFill>
                  <a:srgbClr val="1F1C51"/>
                </a:solidFill>
              </a:defRPr>
            </a:lvl6pPr>
            <a:lvl7pPr lvl="6" rtl="0" algn="l">
              <a:lnSpc>
                <a:spcPct val="100000"/>
              </a:lnSpc>
              <a:spcBef>
                <a:spcPts val="0"/>
              </a:spcBef>
              <a:spcAft>
                <a:spcPts val="0"/>
              </a:spcAft>
              <a:buClr>
                <a:srgbClr val="1F1C51"/>
              </a:buClr>
              <a:buSzPts val="1800"/>
              <a:buNone/>
              <a:defRPr sz="1800">
                <a:solidFill>
                  <a:srgbClr val="1F1C51"/>
                </a:solidFill>
              </a:defRPr>
            </a:lvl7pPr>
            <a:lvl8pPr lvl="7" rtl="0" algn="l">
              <a:lnSpc>
                <a:spcPct val="100000"/>
              </a:lnSpc>
              <a:spcBef>
                <a:spcPts val="0"/>
              </a:spcBef>
              <a:spcAft>
                <a:spcPts val="0"/>
              </a:spcAft>
              <a:buClr>
                <a:srgbClr val="1F1C51"/>
              </a:buClr>
              <a:buSzPts val="1800"/>
              <a:buNone/>
              <a:defRPr sz="1800">
                <a:solidFill>
                  <a:srgbClr val="1F1C51"/>
                </a:solidFill>
              </a:defRPr>
            </a:lvl8pPr>
            <a:lvl9pPr lvl="8" rtl="0" algn="l">
              <a:lnSpc>
                <a:spcPct val="100000"/>
              </a:lnSpc>
              <a:spcBef>
                <a:spcPts val="0"/>
              </a:spcBef>
              <a:spcAft>
                <a:spcPts val="0"/>
              </a:spcAft>
              <a:buClr>
                <a:srgbClr val="1F1C51"/>
              </a:buClr>
              <a:buSzPts val="1800"/>
              <a:buNone/>
              <a:defRPr sz="1800">
                <a:solidFill>
                  <a:srgbClr val="1F1C51"/>
                </a:solidFill>
              </a:defRPr>
            </a:lvl9pPr>
          </a:lstStyle>
          <a:p/>
        </p:txBody>
      </p:sp>
      <p:sp>
        <p:nvSpPr>
          <p:cNvPr id="90" name="Google Shape;90;g106343ac48a_0_216"/>
          <p:cNvSpPr txBox="1"/>
          <p:nvPr>
            <p:ph idx="20" type="subTitle"/>
          </p:nvPr>
        </p:nvSpPr>
        <p:spPr>
          <a:xfrm>
            <a:off x="5842903" y="3893500"/>
            <a:ext cx="2729100" cy="6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400"/>
              <a:buNone/>
              <a:defRPr sz="1400">
                <a:solidFill>
                  <a:srgbClr val="1F1C51"/>
                </a:solidFill>
              </a:defRPr>
            </a:lvl1pPr>
            <a:lvl2pPr lvl="1" rtl="0" algn="l">
              <a:lnSpc>
                <a:spcPct val="100000"/>
              </a:lnSpc>
              <a:spcBef>
                <a:spcPts val="0"/>
              </a:spcBef>
              <a:spcAft>
                <a:spcPts val="0"/>
              </a:spcAft>
              <a:buClr>
                <a:srgbClr val="1F1C51"/>
              </a:buClr>
              <a:buSzPts val="1400"/>
              <a:buNone/>
              <a:defRPr>
                <a:solidFill>
                  <a:srgbClr val="1F1C51"/>
                </a:solidFill>
              </a:defRPr>
            </a:lvl2pPr>
            <a:lvl3pPr lvl="2" rtl="0" algn="l">
              <a:lnSpc>
                <a:spcPct val="100000"/>
              </a:lnSpc>
              <a:spcBef>
                <a:spcPts val="0"/>
              </a:spcBef>
              <a:spcAft>
                <a:spcPts val="0"/>
              </a:spcAft>
              <a:buClr>
                <a:srgbClr val="1F1C51"/>
              </a:buClr>
              <a:buSzPts val="1400"/>
              <a:buNone/>
              <a:defRPr>
                <a:solidFill>
                  <a:srgbClr val="1F1C51"/>
                </a:solidFill>
              </a:defRPr>
            </a:lvl3pPr>
            <a:lvl4pPr lvl="3" rtl="0" algn="l">
              <a:lnSpc>
                <a:spcPct val="100000"/>
              </a:lnSpc>
              <a:spcBef>
                <a:spcPts val="0"/>
              </a:spcBef>
              <a:spcAft>
                <a:spcPts val="0"/>
              </a:spcAft>
              <a:buClr>
                <a:srgbClr val="1F1C51"/>
              </a:buClr>
              <a:buSzPts val="1400"/>
              <a:buNone/>
              <a:defRPr>
                <a:solidFill>
                  <a:srgbClr val="1F1C51"/>
                </a:solidFill>
              </a:defRPr>
            </a:lvl4pPr>
            <a:lvl5pPr lvl="4" rtl="0" algn="l">
              <a:lnSpc>
                <a:spcPct val="100000"/>
              </a:lnSpc>
              <a:spcBef>
                <a:spcPts val="0"/>
              </a:spcBef>
              <a:spcAft>
                <a:spcPts val="0"/>
              </a:spcAft>
              <a:buClr>
                <a:srgbClr val="1F1C51"/>
              </a:buClr>
              <a:buSzPts val="1400"/>
              <a:buNone/>
              <a:defRPr>
                <a:solidFill>
                  <a:srgbClr val="1F1C51"/>
                </a:solidFill>
              </a:defRPr>
            </a:lvl5pPr>
            <a:lvl6pPr lvl="5" rtl="0" algn="l">
              <a:lnSpc>
                <a:spcPct val="100000"/>
              </a:lnSpc>
              <a:spcBef>
                <a:spcPts val="0"/>
              </a:spcBef>
              <a:spcAft>
                <a:spcPts val="0"/>
              </a:spcAft>
              <a:buClr>
                <a:srgbClr val="1F1C51"/>
              </a:buClr>
              <a:buSzPts val="1400"/>
              <a:buNone/>
              <a:defRPr>
                <a:solidFill>
                  <a:srgbClr val="1F1C51"/>
                </a:solidFill>
              </a:defRPr>
            </a:lvl6pPr>
            <a:lvl7pPr lvl="6" rtl="0" algn="l">
              <a:lnSpc>
                <a:spcPct val="100000"/>
              </a:lnSpc>
              <a:spcBef>
                <a:spcPts val="0"/>
              </a:spcBef>
              <a:spcAft>
                <a:spcPts val="0"/>
              </a:spcAft>
              <a:buClr>
                <a:srgbClr val="1F1C51"/>
              </a:buClr>
              <a:buSzPts val="1400"/>
              <a:buNone/>
              <a:defRPr>
                <a:solidFill>
                  <a:srgbClr val="1F1C51"/>
                </a:solidFill>
              </a:defRPr>
            </a:lvl7pPr>
            <a:lvl8pPr lvl="7" rtl="0" algn="l">
              <a:lnSpc>
                <a:spcPct val="100000"/>
              </a:lnSpc>
              <a:spcBef>
                <a:spcPts val="0"/>
              </a:spcBef>
              <a:spcAft>
                <a:spcPts val="0"/>
              </a:spcAft>
              <a:buClr>
                <a:srgbClr val="1F1C51"/>
              </a:buClr>
              <a:buSzPts val="1400"/>
              <a:buNone/>
              <a:defRPr>
                <a:solidFill>
                  <a:srgbClr val="1F1C51"/>
                </a:solidFill>
              </a:defRPr>
            </a:lvl8pPr>
            <a:lvl9pPr lvl="8" rtl="0" algn="l">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91" name="Shape 91"/>
        <p:cNvGrpSpPr/>
        <p:nvPr/>
      </p:nvGrpSpPr>
      <p:grpSpPr>
        <a:xfrm>
          <a:off x="0" y="0"/>
          <a:ext cx="0" cy="0"/>
          <a:chOff x="0" y="0"/>
          <a:chExt cx="0" cy="0"/>
        </a:xfrm>
      </p:grpSpPr>
      <p:cxnSp>
        <p:nvCxnSpPr>
          <p:cNvPr id="92" name="Google Shape;92;g106343ac48a_0_23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93" name="Google Shape;93;g106343ac48a_0_23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4" name="Google Shape;94;g106343ac48a_0_235"/>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95" name="Google Shape;95;g106343ac48a_0_235"/>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g106343ac48a_0_235"/>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97" name="Google Shape;97;g106343ac48a_0_235"/>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8" name="Google Shape;98;g106343ac48a_0_235"/>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99" name="Google Shape;99;g106343ac48a_0_235"/>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cxnSp>
        <p:nvCxnSpPr>
          <p:cNvPr id="101" name="Google Shape;101;g106343ac48a_0_24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02" name="Google Shape;102;g106343ac48a_0_244"/>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03" name="Shape 103"/>
        <p:cNvGrpSpPr/>
        <p:nvPr/>
      </p:nvGrpSpPr>
      <p:grpSpPr>
        <a:xfrm>
          <a:off x="0" y="0"/>
          <a:ext cx="0" cy="0"/>
          <a:chOff x="0" y="0"/>
          <a:chExt cx="0" cy="0"/>
        </a:xfrm>
      </p:grpSpPr>
      <p:sp>
        <p:nvSpPr>
          <p:cNvPr id="104" name="Google Shape;104;g106343ac48a_0_247"/>
          <p:cNvSpPr txBox="1"/>
          <p:nvPr>
            <p:ph type="title"/>
          </p:nvPr>
        </p:nvSpPr>
        <p:spPr>
          <a:xfrm>
            <a:off x="876325" y="1458975"/>
            <a:ext cx="4559100" cy="1671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05" name="Google Shape;105;g106343ac48a_0_247"/>
          <p:cNvSpPr txBox="1"/>
          <p:nvPr>
            <p:ph idx="1" type="subTitle"/>
          </p:nvPr>
        </p:nvSpPr>
        <p:spPr>
          <a:xfrm>
            <a:off x="876325" y="3087550"/>
            <a:ext cx="29778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a:solidFill>
                  <a:srgbClr val="1F1C51"/>
                </a:solidFill>
              </a:defRPr>
            </a:lvl1pPr>
            <a:lvl2pPr lvl="1" rtl="0" algn="l">
              <a:lnSpc>
                <a:spcPct val="100000"/>
              </a:lnSpc>
              <a:spcBef>
                <a:spcPts val="0"/>
              </a:spcBef>
              <a:spcAft>
                <a:spcPts val="0"/>
              </a:spcAft>
              <a:buClr>
                <a:srgbClr val="1F1C51"/>
              </a:buClr>
              <a:buSzPts val="2800"/>
              <a:buNone/>
              <a:defRPr sz="2800">
                <a:solidFill>
                  <a:srgbClr val="1F1C51"/>
                </a:solidFill>
              </a:defRPr>
            </a:lvl2pPr>
            <a:lvl3pPr lvl="2" rtl="0" algn="l">
              <a:lnSpc>
                <a:spcPct val="100000"/>
              </a:lnSpc>
              <a:spcBef>
                <a:spcPts val="0"/>
              </a:spcBef>
              <a:spcAft>
                <a:spcPts val="0"/>
              </a:spcAft>
              <a:buClr>
                <a:srgbClr val="1F1C51"/>
              </a:buClr>
              <a:buSzPts val="2800"/>
              <a:buNone/>
              <a:defRPr sz="2800">
                <a:solidFill>
                  <a:srgbClr val="1F1C51"/>
                </a:solidFill>
              </a:defRPr>
            </a:lvl3pPr>
            <a:lvl4pPr lvl="3" rtl="0" algn="l">
              <a:lnSpc>
                <a:spcPct val="100000"/>
              </a:lnSpc>
              <a:spcBef>
                <a:spcPts val="0"/>
              </a:spcBef>
              <a:spcAft>
                <a:spcPts val="0"/>
              </a:spcAft>
              <a:buClr>
                <a:srgbClr val="1F1C51"/>
              </a:buClr>
              <a:buSzPts val="2800"/>
              <a:buNone/>
              <a:defRPr sz="2800">
                <a:solidFill>
                  <a:srgbClr val="1F1C51"/>
                </a:solidFill>
              </a:defRPr>
            </a:lvl4pPr>
            <a:lvl5pPr lvl="4" rtl="0" algn="l">
              <a:lnSpc>
                <a:spcPct val="100000"/>
              </a:lnSpc>
              <a:spcBef>
                <a:spcPts val="0"/>
              </a:spcBef>
              <a:spcAft>
                <a:spcPts val="0"/>
              </a:spcAft>
              <a:buClr>
                <a:srgbClr val="1F1C51"/>
              </a:buClr>
              <a:buSzPts val="2800"/>
              <a:buNone/>
              <a:defRPr sz="2800">
                <a:solidFill>
                  <a:srgbClr val="1F1C51"/>
                </a:solidFill>
              </a:defRPr>
            </a:lvl5pPr>
            <a:lvl6pPr lvl="5" rtl="0" algn="l">
              <a:lnSpc>
                <a:spcPct val="100000"/>
              </a:lnSpc>
              <a:spcBef>
                <a:spcPts val="0"/>
              </a:spcBef>
              <a:spcAft>
                <a:spcPts val="0"/>
              </a:spcAft>
              <a:buClr>
                <a:srgbClr val="1F1C51"/>
              </a:buClr>
              <a:buSzPts val="2800"/>
              <a:buNone/>
              <a:defRPr sz="2800">
                <a:solidFill>
                  <a:srgbClr val="1F1C51"/>
                </a:solidFill>
              </a:defRPr>
            </a:lvl6pPr>
            <a:lvl7pPr lvl="6" rtl="0" algn="l">
              <a:lnSpc>
                <a:spcPct val="100000"/>
              </a:lnSpc>
              <a:spcBef>
                <a:spcPts val="0"/>
              </a:spcBef>
              <a:spcAft>
                <a:spcPts val="0"/>
              </a:spcAft>
              <a:buClr>
                <a:srgbClr val="1F1C51"/>
              </a:buClr>
              <a:buSzPts val="2800"/>
              <a:buNone/>
              <a:defRPr sz="2800">
                <a:solidFill>
                  <a:srgbClr val="1F1C51"/>
                </a:solidFill>
              </a:defRPr>
            </a:lvl7pPr>
            <a:lvl8pPr lvl="7" rtl="0" algn="l">
              <a:lnSpc>
                <a:spcPct val="100000"/>
              </a:lnSpc>
              <a:spcBef>
                <a:spcPts val="0"/>
              </a:spcBef>
              <a:spcAft>
                <a:spcPts val="0"/>
              </a:spcAft>
              <a:buClr>
                <a:srgbClr val="1F1C51"/>
              </a:buClr>
              <a:buSzPts val="2800"/>
              <a:buNone/>
              <a:defRPr sz="2800">
                <a:solidFill>
                  <a:srgbClr val="1F1C51"/>
                </a:solidFill>
              </a:defRPr>
            </a:lvl8pPr>
            <a:lvl9pPr lvl="8" rtl="0" algn="l">
              <a:lnSpc>
                <a:spcPct val="100000"/>
              </a:lnSpc>
              <a:spcBef>
                <a:spcPts val="0"/>
              </a:spcBef>
              <a:spcAft>
                <a:spcPts val="0"/>
              </a:spcAft>
              <a:buClr>
                <a:srgbClr val="1F1C51"/>
              </a:buClr>
              <a:buSzPts val="2800"/>
              <a:buNone/>
              <a:defRPr sz="2800">
                <a:solidFill>
                  <a:srgbClr val="1F1C51"/>
                </a:solidFill>
              </a:defRPr>
            </a:lvl9pPr>
          </a:lstStyle>
          <a:p/>
        </p:txBody>
      </p:sp>
      <p:sp>
        <p:nvSpPr>
          <p:cNvPr id="106" name="Google Shape;106;g106343ac48a_0_247"/>
          <p:cNvSpPr txBox="1"/>
          <p:nvPr>
            <p:ph idx="2" type="title"/>
          </p:nvPr>
        </p:nvSpPr>
        <p:spPr>
          <a:xfrm>
            <a:off x="876325" y="792425"/>
            <a:ext cx="2657700" cy="79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15"/>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4800"/>
              <a:buNone/>
              <a:defRPr sz="4800">
                <a:solidFill>
                  <a:srgbClr val="1F1C51"/>
                </a:solidFill>
              </a:defRPr>
            </a:lvl1pPr>
            <a:lvl2pPr lvl="1" algn="l">
              <a:lnSpc>
                <a:spcPct val="100000"/>
              </a:lnSpc>
              <a:spcBef>
                <a:spcPts val="0"/>
              </a:spcBef>
              <a:spcAft>
                <a:spcPts val="0"/>
              </a:spcAft>
              <a:buClr>
                <a:srgbClr val="1F1C51"/>
              </a:buClr>
              <a:buSzPts val="6000"/>
              <a:buNone/>
              <a:defRPr sz="6000">
                <a:solidFill>
                  <a:srgbClr val="1F1C51"/>
                </a:solidFill>
              </a:defRPr>
            </a:lvl2pPr>
            <a:lvl3pPr lvl="2" algn="l">
              <a:lnSpc>
                <a:spcPct val="100000"/>
              </a:lnSpc>
              <a:spcBef>
                <a:spcPts val="0"/>
              </a:spcBef>
              <a:spcAft>
                <a:spcPts val="0"/>
              </a:spcAft>
              <a:buClr>
                <a:srgbClr val="1F1C51"/>
              </a:buClr>
              <a:buSzPts val="6000"/>
              <a:buNone/>
              <a:defRPr sz="6000">
                <a:solidFill>
                  <a:srgbClr val="1F1C51"/>
                </a:solidFill>
              </a:defRPr>
            </a:lvl3pPr>
            <a:lvl4pPr lvl="3" algn="l">
              <a:lnSpc>
                <a:spcPct val="100000"/>
              </a:lnSpc>
              <a:spcBef>
                <a:spcPts val="0"/>
              </a:spcBef>
              <a:spcAft>
                <a:spcPts val="0"/>
              </a:spcAft>
              <a:buClr>
                <a:srgbClr val="1F1C51"/>
              </a:buClr>
              <a:buSzPts val="6000"/>
              <a:buNone/>
              <a:defRPr sz="6000">
                <a:solidFill>
                  <a:srgbClr val="1F1C51"/>
                </a:solidFill>
              </a:defRPr>
            </a:lvl4pPr>
            <a:lvl5pPr lvl="4" algn="l">
              <a:lnSpc>
                <a:spcPct val="100000"/>
              </a:lnSpc>
              <a:spcBef>
                <a:spcPts val="0"/>
              </a:spcBef>
              <a:spcAft>
                <a:spcPts val="0"/>
              </a:spcAft>
              <a:buClr>
                <a:srgbClr val="1F1C51"/>
              </a:buClr>
              <a:buSzPts val="6000"/>
              <a:buNone/>
              <a:defRPr sz="6000">
                <a:solidFill>
                  <a:srgbClr val="1F1C51"/>
                </a:solidFill>
              </a:defRPr>
            </a:lvl5pPr>
            <a:lvl6pPr lvl="5" algn="l">
              <a:lnSpc>
                <a:spcPct val="100000"/>
              </a:lnSpc>
              <a:spcBef>
                <a:spcPts val="0"/>
              </a:spcBef>
              <a:spcAft>
                <a:spcPts val="0"/>
              </a:spcAft>
              <a:buClr>
                <a:srgbClr val="1F1C51"/>
              </a:buClr>
              <a:buSzPts val="6000"/>
              <a:buNone/>
              <a:defRPr sz="6000">
                <a:solidFill>
                  <a:srgbClr val="1F1C51"/>
                </a:solidFill>
              </a:defRPr>
            </a:lvl6pPr>
            <a:lvl7pPr lvl="6" algn="l">
              <a:lnSpc>
                <a:spcPct val="100000"/>
              </a:lnSpc>
              <a:spcBef>
                <a:spcPts val="0"/>
              </a:spcBef>
              <a:spcAft>
                <a:spcPts val="0"/>
              </a:spcAft>
              <a:buClr>
                <a:srgbClr val="1F1C51"/>
              </a:buClr>
              <a:buSzPts val="6000"/>
              <a:buNone/>
              <a:defRPr sz="6000">
                <a:solidFill>
                  <a:srgbClr val="1F1C51"/>
                </a:solidFill>
              </a:defRPr>
            </a:lvl7pPr>
            <a:lvl8pPr lvl="7" algn="l">
              <a:lnSpc>
                <a:spcPct val="100000"/>
              </a:lnSpc>
              <a:spcBef>
                <a:spcPts val="0"/>
              </a:spcBef>
              <a:spcAft>
                <a:spcPts val="0"/>
              </a:spcAft>
              <a:buClr>
                <a:srgbClr val="1F1C51"/>
              </a:buClr>
              <a:buSzPts val="6000"/>
              <a:buNone/>
              <a:defRPr sz="6000">
                <a:solidFill>
                  <a:srgbClr val="1F1C51"/>
                </a:solidFill>
              </a:defRPr>
            </a:lvl8pPr>
            <a:lvl9pPr lvl="8" algn="l">
              <a:lnSpc>
                <a:spcPct val="100000"/>
              </a:lnSpc>
              <a:spcBef>
                <a:spcPts val="0"/>
              </a:spcBef>
              <a:spcAft>
                <a:spcPts val="0"/>
              </a:spcAft>
              <a:buClr>
                <a:srgbClr val="1F1C51"/>
              </a:buClr>
              <a:buSzPts val="6000"/>
              <a:buNone/>
              <a:defRPr sz="6000">
                <a:solidFill>
                  <a:srgbClr val="1F1C51"/>
                </a:solidFill>
              </a:defRPr>
            </a:lvl9pPr>
          </a:lstStyle>
          <a:p/>
        </p:txBody>
      </p:sp>
      <p:sp>
        <p:nvSpPr>
          <p:cNvPr id="29" name="Google Shape;29;p15"/>
          <p:cNvSpPr txBox="1"/>
          <p:nvPr>
            <p:ph idx="1" type="subTitle"/>
          </p:nvPr>
        </p:nvSpPr>
        <p:spPr>
          <a:xfrm>
            <a:off x="4974350" y="3518775"/>
            <a:ext cx="3876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800"/>
              <a:buNone/>
              <a:defRPr>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30" name="Shape 30"/>
        <p:cNvGrpSpPr/>
        <p:nvPr/>
      </p:nvGrpSpPr>
      <p:grpSpPr>
        <a:xfrm>
          <a:off x="0" y="0"/>
          <a:ext cx="0" cy="0"/>
          <a:chOff x="0" y="0"/>
          <a:chExt cx="0" cy="0"/>
        </a:xfrm>
      </p:grpSpPr>
      <p:cxnSp>
        <p:nvCxnSpPr>
          <p:cNvPr id="31" name="Google Shape;31;p16"/>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32" name="Google Shape;32;p1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6"/>
          <p:cNvSpPr txBox="1"/>
          <p:nvPr>
            <p:ph idx="1" type="body"/>
          </p:nvPr>
        </p:nvSpPr>
        <p:spPr>
          <a:xfrm>
            <a:off x="3465005" y="1971203"/>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34" name="Google Shape;34;p16"/>
          <p:cNvSpPr txBox="1"/>
          <p:nvPr>
            <p:ph idx="2" type="title"/>
          </p:nvPr>
        </p:nvSpPr>
        <p:spPr>
          <a:xfrm>
            <a:off x="3464998" y="1473360"/>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5" name="Google Shape;35;p16"/>
          <p:cNvSpPr txBox="1"/>
          <p:nvPr>
            <p:ph idx="3" type="body"/>
          </p:nvPr>
        </p:nvSpPr>
        <p:spPr>
          <a:xfrm>
            <a:off x="835225" y="1971203"/>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36" name="Google Shape;36;p16"/>
          <p:cNvSpPr txBox="1"/>
          <p:nvPr>
            <p:ph idx="4" type="title"/>
          </p:nvPr>
        </p:nvSpPr>
        <p:spPr>
          <a:xfrm>
            <a:off x="835213" y="1473360"/>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7" name="Google Shape;37;p16"/>
          <p:cNvSpPr txBox="1"/>
          <p:nvPr>
            <p:ph idx="5" type="body"/>
          </p:nvPr>
        </p:nvSpPr>
        <p:spPr>
          <a:xfrm>
            <a:off x="6094780" y="1971203"/>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38" name="Google Shape;38;p16"/>
          <p:cNvSpPr txBox="1"/>
          <p:nvPr>
            <p:ph idx="6" type="title"/>
          </p:nvPr>
        </p:nvSpPr>
        <p:spPr>
          <a:xfrm>
            <a:off x="6094778" y="1473360"/>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9" name="Google Shape;39;p16"/>
          <p:cNvSpPr txBox="1"/>
          <p:nvPr>
            <p:ph idx="7" type="body"/>
          </p:nvPr>
        </p:nvSpPr>
        <p:spPr>
          <a:xfrm>
            <a:off x="3465005" y="3882828"/>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40" name="Google Shape;40;p16"/>
          <p:cNvSpPr txBox="1"/>
          <p:nvPr>
            <p:ph idx="8" type="title"/>
          </p:nvPr>
        </p:nvSpPr>
        <p:spPr>
          <a:xfrm>
            <a:off x="3464998" y="33849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16"/>
          <p:cNvSpPr txBox="1"/>
          <p:nvPr>
            <p:ph idx="9" type="body"/>
          </p:nvPr>
        </p:nvSpPr>
        <p:spPr>
          <a:xfrm>
            <a:off x="835225" y="3882828"/>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42" name="Google Shape;42;p16"/>
          <p:cNvSpPr txBox="1"/>
          <p:nvPr>
            <p:ph idx="13" type="title"/>
          </p:nvPr>
        </p:nvSpPr>
        <p:spPr>
          <a:xfrm>
            <a:off x="835213" y="33849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16"/>
          <p:cNvSpPr txBox="1"/>
          <p:nvPr>
            <p:ph idx="14" type="body"/>
          </p:nvPr>
        </p:nvSpPr>
        <p:spPr>
          <a:xfrm>
            <a:off x="6094780" y="3882828"/>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44" name="Google Shape;44;p16"/>
          <p:cNvSpPr txBox="1"/>
          <p:nvPr>
            <p:ph idx="15" type="title"/>
          </p:nvPr>
        </p:nvSpPr>
        <p:spPr>
          <a:xfrm>
            <a:off x="6094778" y="33849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45" name="Shape 45"/>
        <p:cNvGrpSpPr/>
        <p:nvPr/>
      </p:nvGrpSpPr>
      <p:grpSpPr>
        <a:xfrm>
          <a:off x="0" y="0"/>
          <a:ext cx="0" cy="0"/>
          <a:chOff x="0" y="0"/>
          <a:chExt cx="0" cy="0"/>
        </a:xfrm>
      </p:grpSpPr>
      <p:sp>
        <p:nvSpPr>
          <p:cNvPr id="46" name="Google Shape;46;p17"/>
          <p:cNvSpPr txBox="1"/>
          <p:nvPr>
            <p:ph idx="1" type="body"/>
          </p:nvPr>
        </p:nvSpPr>
        <p:spPr>
          <a:xfrm>
            <a:off x="242647" y="254632"/>
            <a:ext cx="8679898" cy="543185"/>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b="0" sz="4050">
                <a:solidFill>
                  <a:srgbClr val="262626"/>
                </a:solidFill>
                <a:latin typeface="Arial"/>
                <a:ea typeface="Arial"/>
                <a:cs typeface="Arial"/>
                <a:sym typeface="Arial"/>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47" name="Shape 47"/>
        <p:cNvGrpSpPr/>
        <p:nvPr/>
      </p:nvGrpSpPr>
      <p:grpSpPr>
        <a:xfrm>
          <a:off x="0" y="0"/>
          <a:ext cx="0" cy="0"/>
          <a:chOff x="0" y="0"/>
          <a:chExt cx="0" cy="0"/>
        </a:xfrm>
      </p:grpSpPr>
      <p:cxnSp>
        <p:nvCxnSpPr>
          <p:cNvPr id="48" name="Google Shape;48;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49" name="Google Shape;49;p1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18"/>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51" name="Google Shape;51;p18"/>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2" name="Google Shape;52;p18"/>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53" name="Google Shape;53;p18"/>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4" name="Google Shape;54;p18"/>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55" name="Google Shape;55;p18"/>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cxnSp>
        <p:nvCxnSpPr>
          <p:cNvPr id="57" name="Google Shape;57;p1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58" name="Google Shape;58;p1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59" name="Shape 59"/>
        <p:cNvGrpSpPr/>
        <p:nvPr/>
      </p:nvGrpSpPr>
      <p:grpSpPr>
        <a:xfrm>
          <a:off x="0" y="0"/>
          <a:ext cx="0" cy="0"/>
          <a:chOff x="0" y="0"/>
          <a:chExt cx="0" cy="0"/>
        </a:xfrm>
      </p:grpSpPr>
      <p:sp>
        <p:nvSpPr>
          <p:cNvPr id="60" name="Google Shape;60;p20"/>
          <p:cNvSpPr txBox="1"/>
          <p:nvPr>
            <p:ph type="title"/>
          </p:nvPr>
        </p:nvSpPr>
        <p:spPr>
          <a:xfrm>
            <a:off x="876325" y="1458975"/>
            <a:ext cx="4559100" cy="167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1" name="Google Shape;61;p20"/>
          <p:cNvSpPr txBox="1"/>
          <p:nvPr>
            <p:ph idx="1" type="subTitle"/>
          </p:nvPr>
        </p:nvSpPr>
        <p:spPr>
          <a:xfrm>
            <a:off x="876325" y="3087550"/>
            <a:ext cx="29778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800"/>
              <a:buNone/>
              <a:defRPr>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
        <p:nvSpPr>
          <p:cNvPr id="62" name="Google Shape;62;p20"/>
          <p:cNvSpPr txBox="1"/>
          <p:nvPr>
            <p:ph idx="2" type="title"/>
          </p:nvPr>
        </p:nvSpPr>
        <p:spPr>
          <a:xfrm>
            <a:off x="876325" y="792425"/>
            <a:ext cx="26577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g106343ac48a_0_211"/>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4800"/>
              <a:buNone/>
              <a:defRPr sz="4800">
                <a:solidFill>
                  <a:srgbClr val="1F1C51"/>
                </a:solidFill>
              </a:defRPr>
            </a:lvl1pPr>
            <a:lvl2pPr lvl="1" rtl="0" algn="l">
              <a:lnSpc>
                <a:spcPct val="100000"/>
              </a:lnSpc>
              <a:spcBef>
                <a:spcPts val="0"/>
              </a:spcBef>
              <a:spcAft>
                <a:spcPts val="0"/>
              </a:spcAft>
              <a:buClr>
                <a:srgbClr val="1F1C51"/>
              </a:buClr>
              <a:buSzPts val="6000"/>
              <a:buNone/>
              <a:defRPr sz="6000">
                <a:solidFill>
                  <a:srgbClr val="1F1C51"/>
                </a:solidFill>
              </a:defRPr>
            </a:lvl2pPr>
            <a:lvl3pPr lvl="2" rtl="0" algn="l">
              <a:lnSpc>
                <a:spcPct val="100000"/>
              </a:lnSpc>
              <a:spcBef>
                <a:spcPts val="0"/>
              </a:spcBef>
              <a:spcAft>
                <a:spcPts val="0"/>
              </a:spcAft>
              <a:buClr>
                <a:srgbClr val="1F1C51"/>
              </a:buClr>
              <a:buSzPts val="6000"/>
              <a:buNone/>
              <a:defRPr sz="6000">
                <a:solidFill>
                  <a:srgbClr val="1F1C51"/>
                </a:solidFill>
              </a:defRPr>
            </a:lvl3pPr>
            <a:lvl4pPr lvl="3" rtl="0" algn="l">
              <a:lnSpc>
                <a:spcPct val="100000"/>
              </a:lnSpc>
              <a:spcBef>
                <a:spcPts val="0"/>
              </a:spcBef>
              <a:spcAft>
                <a:spcPts val="0"/>
              </a:spcAft>
              <a:buClr>
                <a:srgbClr val="1F1C51"/>
              </a:buClr>
              <a:buSzPts val="6000"/>
              <a:buNone/>
              <a:defRPr sz="6000">
                <a:solidFill>
                  <a:srgbClr val="1F1C51"/>
                </a:solidFill>
              </a:defRPr>
            </a:lvl4pPr>
            <a:lvl5pPr lvl="4" rtl="0" algn="l">
              <a:lnSpc>
                <a:spcPct val="100000"/>
              </a:lnSpc>
              <a:spcBef>
                <a:spcPts val="0"/>
              </a:spcBef>
              <a:spcAft>
                <a:spcPts val="0"/>
              </a:spcAft>
              <a:buClr>
                <a:srgbClr val="1F1C51"/>
              </a:buClr>
              <a:buSzPts val="6000"/>
              <a:buNone/>
              <a:defRPr sz="6000">
                <a:solidFill>
                  <a:srgbClr val="1F1C51"/>
                </a:solidFill>
              </a:defRPr>
            </a:lvl5pPr>
            <a:lvl6pPr lvl="5" rtl="0" algn="l">
              <a:lnSpc>
                <a:spcPct val="100000"/>
              </a:lnSpc>
              <a:spcBef>
                <a:spcPts val="0"/>
              </a:spcBef>
              <a:spcAft>
                <a:spcPts val="0"/>
              </a:spcAft>
              <a:buClr>
                <a:srgbClr val="1F1C51"/>
              </a:buClr>
              <a:buSzPts val="6000"/>
              <a:buNone/>
              <a:defRPr sz="6000">
                <a:solidFill>
                  <a:srgbClr val="1F1C51"/>
                </a:solidFill>
              </a:defRPr>
            </a:lvl6pPr>
            <a:lvl7pPr lvl="6" rtl="0" algn="l">
              <a:lnSpc>
                <a:spcPct val="100000"/>
              </a:lnSpc>
              <a:spcBef>
                <a:spcPts val="0"/>
              </a:spcBef>
              <a:spcAft>
                <a:spcPts val="0"/>
              </a:spcAft>
              <a:buClr>
                <a:srgbClr val="1F1C51"/>
              </a:buClr>
              <a:buSzPts val="6000"/>
              <a:buNone/>
              <a:defRPr sz="6000">
                <a:solidFill>
                  <a:srgbClr val="1F1C51"/>
                </a:solidFill>
              </a:defRPr>
            </a:lvl7pPr>
            <a:lvl8pPr lvl="7" rtl="0" algn="l">
              <a:lnSpc>
                <a:spcPct val="100000"/>
              </a:lnSpc>
              <a:spcBef>
                <a:spcPts val="0"/>
              </a:spcBef>
              <a:spcAft>
                <a:spcPts val="0"/>
              </a:spcAft>
              <a:buClr>
                <a:srgbClr val="1F1C51"/>
              </a:buClr>
              <a:buSzPts val="6000"/>
              <a:buNone/>
              <a:defRPr sz="6000">
                <a:solidFill>
                  <a:srgbClr val="1F1C51"/>
                </a:solidFill>
              </a:defRPr>
            </a:lvl8pPr>
            <a:lvl9pPr lvl="8" rtl="0" algn="l">
              <a:lnSpc>
                <a:spcPct val="100000"/>
              </a:lnSpc>
              <a:spcBef>
                <a:spcPts val="0"/>
              </a:spcBef>
              <a:spcAft>
                <a:spcPts val="0"/>
              </a:spcAft>
              <a:buClr>
                <a:srgbClr val="1F1C51"/>
              </a:buClr>
              <a:buSzPts val="6000"/>
              <a:buNone/>
              <a:defRPr sz="6000">
                <a:solidFill>
                  <a:srgbClr val="1F1C51"/>
                </a:solidFill>
              </a:defRPr>
            </a:lvl9pPr>
          </a:lstStyle>
          <a:p/>
        </p:txBody>
      </p:sp>
      <p:sp>
        <p:nvSpPr>
          <p:cNvPr id="69" name="Google Shape;69;g106343ac48a_0_211"/>
          <p:cNvSpPr txBox="1"/>
          <p:nvPr>
            <p:ph idx="1" type="subTitle"/>
          </p:nvPr>
        </p:nvSpPr>
        <p:spPr>
          <a:xfrm>
            <a:off x="4974350" y="3518775"/>
            <a:ext cx="3876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a:solidFill>
                  <a:srgbClr val="1F1C51"/>
                </a:solidFill>
              </a:defRPr>
            </a:lvl1pPr>
            <a:lvl2pPr lvl="1" rtl="0" algn="l">
              <a:lnSpc>
                <a:spcPct val="100000"/>
              </a:lnSpc>
              <a:spcBef>
                <a:spcPts val="0"/>
              </a:spcBef>
              <a:spcAft>
                <a:spcPts val="0"/>
              </a:spcAft>
              <a:buClr>
                <a:srgbClr val="1F1C51"/>
              </a:buClr>
              <a:buSzPts val="2800"/>
              <a:buNone/>
              <a:defRPr sz="2800">
                <a:solidFill>
                  <a:srgbClr val="1F1C51"/>
                </a:solidFill>
              </a:defRPr>
            </a:lvl2pPr>
            <a:lvl3pPr lvl="2" rtl="0" algn="l">
              <a:lnSpc>
                <a:spcPct val="100000"/>
              </a:lnSpc>
              <a:spcBef>
                <a:spcPts val="0"/>
              </a:spcBef>
              <a:spcAft>
                <a:spcPts val="0"/>
              </a:spcAft>
              <a:buClr>
                <a:srgbClr val="1F1C51"/>
              </a:buClr>
              <a:buSzPts val="2800"/>
              <a:buNone/>
              <a:defRPr sz="2800">
                <a:solidFill>
                  <a:srgbClr val="1F1C51"/>
                </a:solidFill>
              </a:defRPr>
            </a:lvl3pPr>
            <a:lvl4pPr lvl="3" rtl="0" algn="l">
              <a:lnSpc>
                <a:spcPct val="100000"/>
              </a:lnSpc>
              <a:spcBef>
                <a:spcPts val="0"/>
              </a:spcBef>
              <a:spcAft>
                <a:spcPts val="0"/>
              </a:spcAft>
              <a:buClr>
                <a:srgbClr val="1F1C51"/>
              </a:buClr>
              <a:buSzPts val="2800"/>
              <a:buNone/>
              <a:defRPr sz="2800">
                <a:solidFill>
                  <a:srgbClr val="1F1C51"/>
                </a:solidFill>
              </a:defRPr>
            </a:lvl4pPr>
            <a:lvl5pPr lvl="4" rtl="0" algn="l">
              <a:lnSpc>
                <a:spcPct val="100000"/>
              </a:lnSpc>
              <a:spcBef>
                <a:spcPts val="0"/>
              </a:spcBef>
              <a:spcAft>
                <a:spcPts val="0"/>
              </a:spcAft>
              <a:buClr>
                <a:srgbClr val="1F1C51"/>
              </a:buClr>
              <a:buSzPts val="2800"/>
              <a:buNone/>
              <a:defRPr sz="2800">
                <a:solidFill>
                  <a:srgbClr val="1F1C51"/>
                </a:solidFill>
              </a:defRPr>
            </a:lvl5pPr>
            <a:lvl6pPr lvl="5" rtl="0" algn="l">
              <a:lnSpc>
                <a:spcPct val="100000"/>
              </a:lnSpc>
              <a:spcBef>
                <a:spcPts val="0"/>
              </a:spcBef>
              <a:spcAft>
                <a:spcPts val="0"/>
              </a:spcAft>
              <a:buClr>
                <a:srgbClr val="1F1C51"/>
              </a:buClr>
              <a:buSzPts val="2800"/>
              <a:buNone/>
              <a:defRPr sz="2800">
                <a:solidFill>
                  <a:srgbClr val="1F1C51"/>
                </a:solidFill>
              </a:defRPr>
            </a:lvl6pPr>
            <a:lvl7pPr lvl="6" rtl="0" algn="l">
              <a:lnSpc>
                <a:spcPct val="100000"/>
              </a:lnSpc>
              <a:spcBef>
                <a:spcPts val="0"/>
              </a:spcBef>
              <a:spcAft>
                <a:spcPts val="0"/>
              </a:spcAft>
              <a:buClr>
                <a:srgbClr val="1F1C51"/>
              </a:buClr>
              <a:buSzPts val="2800"/>
              <a:buNone/>
              <a:defRPr sz="2800">
                <a:solidFill>
                  <a:srgbClr val="1F1C51"/>
                </a:solidFill>
              </a:defRPr>
            </a:lvl7pPr>
            <a:lvl8pPr lvl="7" rtl="0" algn="l">
              <a:lnSpc>
                <a:spcPct val="100000"/>
              </a:lnSpc>
              <a:spcBef>
                <a:spcPts val="0"/>
              </a:spcBef>
              <a:spcAft>
                <a:spcPts val="0"/>
              </a:spcAft>
              <a:buClr>
                <a:srgbClr val="1F1C51"/>
              </a:buClr>
              <a:buSzPts val="2800"/>
              <a:buNone/>
              <a:defRPr sz="2800">
                <a:solidFill>
                  <a:srgbClr val="1F1C51"/>
                </a:solidFill>
              </a:defRPr>
            </a:lvl8pPr>
            <a:lvl9pPr lvl="8" rtl="0" algn="l">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Viga"/>
              <a:buNone/>
              <a:defRPr b="0" i="0" sz="2800" u="none" cap="none" strike="noStrike">
                <a:solidFill>
                  <a:schemeClr val="lt2"/>
                </a:solidFill>
                <a:latin typeface="Viga"/>
                <a:ea typeface="Viga"/>
                <a:cs typeface="Viga"/>
                <a:sym typeface="Viga"/>
              </a:defRPr>
            </a:lvl1pPr>
            <a:lvl2pPr lvl="1"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2"/>
              </a:buClr>
              <a:buSzPts val="1800"/>
              <a:buFont typeface="DM Sans"/>
              <a:buChar char="●"/>
              <a:defRPr b="0" i="0" sz="1800" u="none" cap="none" strike="noStrike">
                <a:solidFill>
                  <a:schemeClr val="lt2"/>
                </a:solidFill>
                <a:latin typeface="DM Sans"/>
                <a:ea typeface="DM Sans"/>
                <a:cs typeface="DM Sans"/>
                <a:sym typeface="DM Sans"/>
              </a:defRPr>
            </a:lvl1pPr>
            <a:lvl2pPr indent="-317500" lvl="1" marL="914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2pPr>
            <a:lvl3pPr indent="-317500" lvl="2" marL="1371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3pPr>
            <a:lvl4pPr indent="-317500" lvl="3" marL="18288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4pPr>
            <a:lvl5pPr indent="-317500" lvl="4" marL="22860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5pPr>
            <a:lvl6pPr indent="-317500" lvl="5" marL="27432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6pPr>
            <a:lvl7pPr indent="-317500" lvl="6" marL="3200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7pPr>
            <a:lvl8pPr indent="-317500" lvl="7" marL="3657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8pPr>
            <a:lvl9pPr indent="-317500" lvl="8" marL="4114800" marR="0" rtl="0" algn="l">
              <a:lnSpc>
                <a:spcPct val="100000"/>
              </a:lnSpc>
              <a:spcBef>
                <a:spcPts val="1600"/>
              </a:spcBef>
              <a:spcAft>
                <a:spcPts val="160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4" name="Shape 64"/>
        <p:cNvGrpSpPr/>
        <p:nvPr/>
      </p:nvGrpSpPr>
      <p:grpSpPr>
        <a:xfrm>
          <a:off x="0" y="0"/>
          <a:ext cx="0" cy="0"/>
          <a:chOff x="0" y="0"/>
          <a:chExt cx="0" cy="0"/>
        </a:xfrm>
      </p:grpSpPr>
      <p:sp>
        <p:nvSpPr>
          <p:cNvPr id="65" name="Google Shape;65;g106343ac48a_0_2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Viga"/>
              <a:buNone/>
              <a:defRPr b="0" i="0" sz="2800" u="none" cap="none" strike="noStrike">
                <a:solidFill>
                  <a:schemeClr val="lt2"/>
                </a:solidFill>
                <a:latin typeface="Viga"/>
                <a:ea typeface="Viga"/>
                <a:cs typeface="Viga"/>
                <a:sym typeface="Viga"/>
              </a:defRPr>
            </a:lvl1pPr>
            <a:lvl2pPr lvl="1"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66" name="Google Shape;66;g106343ac48a_0_2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2"/>
              </a:buClr>
              <a:buSzPts val="1800"/>
              <a:buFont typeface="DM Sans"/>
              <a:buChar char="●"/>
              <a:defRPr b="0" i="0" sz="1800" u="none" cap="none" strike="noStrike">
                <a:solidFill>
                  <a:schemeClr val="lt2"/>
                </a:solidFill>
                <a:latin typeface="DM Sans"/>
                <a:ea typeface="DM Sans"/>
                <a:cs typeface="DM Sans"/>
                <a:sym typeface="DM Sans"/>
              </a:defRPr>
            </a:lvl1pPr>
            <a:lvl2pPr indent="-317500" lvl="1" marL="914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2pPr>
            <a:lvl3pPr indent="-317500" lvl="2" marL="1371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3pPr>
            <a:lvl4pPr indent="-317500" lvl="3" marL="18288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4pPr>
            <a:lvl5pPr indent="-317500" lvl="4" marL="22860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5pPr>
            <a:lvl6pPr indent="-317500" lvl="5" marL="27432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6pPr>
            <a:lvl7pPr indent="-317500" lvl="6" marL="3200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7pPr>
            <a:lvl8pPr indent="-317500" lvl="7" marL="3657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8pPr>
            <a:lvl9pPr indent="-317500" lvl="8" marL="4114800" marR="0" rtl="0" algn="l">
              <a:lnSpc>
                <a:spcPct val="100000"/>
              </a:lnSpc>
              <a:spcBef>
                <a:spcPts val="1600"/>
              </a:spcBef>
              <a:spcAft>
                <a:spcPts val="160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drive.google.com/file/d/1ZHDhJhAK-6v25LAx_sTKldWVG9Iye-XP/view?usp=sharing" TargetMode="External"/><Relationship Id="rId4" Type="http://schemas.openxmlformats.org/officeDocument/2006/relationships/hyperlink" Target="https://drive.google.com/file/d/1EGbnuAV8OIrrboihKxPq7hNauYgdlX-w/view?usp=sharing" TargetMode="External"/><Relationship Id="rId5" Type="http://schemas.openxmlformats.org/officeDocument/2006/relationships/hyperlink" Target="https://drive.google.com/file/d/1z2F6c4xOkc0lzMP_Q52mEJTg5F6o7m1c/view?usp=sharing" TargetMode="External"/><Relationship Id="rId6" Type="http://schemas.openxmlformats.org/officeDocument/2006/relationships/hyperlink" Target="https://drive.google.com/file/d/1_RDRxq7iSH_8k44Zp1eUBgpLojClHEuF/view?usp=sharing" TargetMode="External"/><Relationship Id="rId7" Type="http://schemas.openxmlformats.org/officeDocument/2006/relationships/hyperlink" Target="https://drive.google.com/file/d/1Ea1zaU6XQpyOMr0GqIy-Ar31HlmNNy0B/view?usp=sharing" TargetMode="External"/><Relationship Id="rId8" Type="http://schemas.openxmlformats.org/officeDocument/2006/relationships/hyperlink" Target="https://drive.google.com/file/d/1-MUeiHDgaLr1KzUYBl7WXOQe8NHfWRxF/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09ac3e8eae_5_12"/>
          <p:cNvSpPr txBox="1"/>
          <p:nvPr>
            <p:ph type="ctrTitle"/>
          </p:nvPr>
        </p:nvSpPr>
        <p:spPr>
          <a:xfrm>
            <a:off x="723900" y="1075550"/>
            <a:ext cx="7833000" cy="29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vi-VN" sz="3600">
                <a:latin typeface="Arial"/>
                <a:ea typeface="Arial"/>
                <a:cs typeface="Arial"/>
                <a:sym typeface="Arial"/>
              </a:rPr>
              <a:t>Sau đây là Slide thuyết trình</a:t>
            </a:r>
            <a:endParaRPr b="1" sz="3600">
              <a:latin typeface="Arial"/>
              <a:ea typeface="Arial"/>
              <a:cs typeface="Arial"/>
              <a:sym typeface="Arial"/>
            </a:endParaRPr>
          </a:p>
          <a:p>
            <a:pPr indent="0" lvl="0" marL="0" rtl="0" algn="ctr">
              <a:spcBef>
                <a:spcPts val="0"/>
              </a:spcBef>
              <a:spcAft>
                <a:spcPts val="0"/>
              </a:spcAft>
              <a:buNone/>
            </a:pPr>
            <a:r>
              <a:rPr b="1" lang="vi-VN" sz="3600">
                <a:latin typeface="Arial"/>
                <a:ea typeface="Arial"/>
                <a:cs typeface="Arial"/>
                <a:sym typeface="Arial"/>
              </a:rPr>
              <a:t>của nhóm</a:t>
            </a:r>
            <a:endParaRPr b="1"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1"/>
          <p:cNvSpPr txBox="1"/>
          <p:nvPr>
            <p:ph type="title"/>
          </p:nvPr>
        </p:nvSpPr>
        <p:spPr>
          <a:xfrm>
            <a:off x="626625" y="304923"/>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vi-VN">
                <a:latin typeface="Arial"/>
                <a:ea typeface="Arial"/>
                <a:cs typeface="Arial"/>
                <a:sym typeface="Arial"/>
              </a:rPr>
              <a:t>Một số lợi ích của </a:t>
            </a:r>
            <a:r>
              <a:rPr b="1" lang="vi-VN">
                <a:latin typeface="Arial"/>
                <a:ea typeface="Arial"/>
                <a:cs typeface="Arial"/>
                <a:sym typeface="Arial"/>
              </a:rPr>
              <a:t>Zero Trust</a:t>
            </a:r>
            <a:endParaRPr b="1">
              <a:latin typeface="Arial"/>
              <a:ea typeface="Arial"/>
              <a:cs typeface="Arial"/>
              <a:sym typeface="Arial"/>
            </a:endParaRPr>
          </a:p>
        </p:txBody>
      </p:sp>
      <p:grpSp>
        <p:nvGrpSpPr>
          <p:cNvPr id="456" name="Google Shape;456;p11"/>
          <p:cNvGrpSpPr/>
          <p:nvPr/>
        </p:nvGrpSpPr>
        <p:grpSpPr>
          <a:xfrm>
            <a:off x="2930360" y="1592318"/>
            <a:ext cx="3516204" cy="3357560"/>
            <a:chOff x="1259200" y="508350"/>
            <a:chExt cx="5203025" cy="4968275"/>
          </a:xfrm>
        </p:grpSpPr>
        <p:sp>
          <p:nvSpPr>
            <p:cNvPr id="457" name="Google Shape;457;p11"/>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1"/>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1"/>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1"/>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1"/>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1"/>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1"/>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1"/>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1"/>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1"/>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1"/>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1"/>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1"/>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1"/>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1"/>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1"/>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1"/>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1"/>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1"/>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1"/>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1"/>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1"/>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1"/>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1"/>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1"/>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1"/>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1"/>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1"/>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1"/>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1"/>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1"/>
            <p:cNvSpPr/>
            <p:nvPr/>
          </p:nvSpPr>
          <p:spPr>
            <a:xfrm>
              <a:off x="2526325" y="5162250"/>
              <a:ext cx="1511925" cy="314375"/>
            </a:xfrm>
            <a:custGeom>
              <a:rect b="b" l="l" r="r" t="t"/>
              <a:pathLst>
                <a:path extrusionOk="0" h="12575" w="60477">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1"/>
            <p:cNvSpPr/>
            <p:nvPr/>
          </p:nvSpPr>
          <p:spPr>
            <a:xfrm>
              <a:off x="3839425" y="1508400"/>
              <a:ext cx="622550" cy="510700"/>
            </a:xfrm>
            <a:custGeom>
              <a:rect b="b" l="l" r="r" t="t"/>
              <a:pathLst>
                <a:path extrusionOk="0" h="20428" w="24902">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1"/>
            <p:cNvSpPr/>
            <p:nvPr/>
          </p:nvSpPr>
          <p:spPr>
            <a:xfrm>
              <a:off x="3831925" y="1500825"/>
              <a:ext cx="636925" cy="525775"/>
            </a:xfrm>
            <a:custGeom>
              <a:rect b="b" l="l" r="r" t="t"/>
              <a:pathLst>
                <a:path extrusionOk="0" h="21031" w="25477">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1"/>
            <p:cNvSpPr/>
            <p:nvPr/>
          </p:nvSpPr>
          <p:spPr>
            <a:xfrm>
              <a:off x="4290750" y="1581100"/>
              <a:ext cx="164725" cy="176100"/>
            </a:xfrm>
            <a:custGeom>
              <a:rect b="b" l="l" r="r" t="t"/>
              <a:pathLst>
                <a:path extrusionOk="0" h="7044" w="6589">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1"/>
            <p:cNvSpPr/>
            <p:nvPr/>
          </p:nvSpPr>
          <p:spPr>
            <a:xfrm>
              <a:off x="4010625" y="1621625"/>
              <a:ext cx="248550" cy="111025"/>
            </a:xfrm>
            <a:custGeom>
              <a:rect b="b" l="l" r="r" t="t"/>
              <a:pathLst>
                <a:path extrusionOk="0" h="4441" w="9942">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1"/>
            <p:cNvSpPr/>
            <p:nvPr/>
          </p:nvSpPr>
          <p:spPr>
            <a:xfrm>
              <a:off x="3839900" y="1738050"/>
              <a:ext cx="146450" cy="204900"/>
            </a:xfrm>
            <a:custGeom>
              <a:rect b="b" l="l" r="r" t="t"/>
              <a:pathLst>
                <a:path extrusionOk="0" h="8196" w="5858">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1"/>
            <p:cNvSpPr/>
            <p:nvPr/>
          </p:nvSpPr>
          <p:spPr>
            <a:xfrm>
              <a:off x="2937450" y="2023325"/>
              <a:ext cx="289800" cy="408650"/>
            </a:xfrm>
            <a:custGeom>
              <a:rect b="b" l="l" r="r" t="t"/>
              <a:pathLst>
                <a:path extrusionOk="0" h="16346" w="11592">
                  <a:moveTo>
                    <a:pt x="7431" y="0"/>
                  </a:moveTo>
                  <a:lnTo>
                    <a:pt x="1" y="446"/>
                  </a:lnTo>
                  <a:lnTo>
                    <a:pt x="4459" y="16345"/>
                  </a:lnTo>
                  <a:lnTo>
                    <a:pt x="11591" y="16048"/>
                  </a:lnTo>
                  <a:lnTo>
                    <a:pt x="74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1"/>
            <p:cNvSpPr/>
            <p:nvPr/>
          </p:nvSpPr>
          <p:spPr>
            <a:xfrm>
              <a:off x="2928975" y="2015850"/>
              <a:ext cx="306700" cy="423625"/>
            </a:xfrm>
            <a:custGeom>
              <a:rect b="b" l="l" r="r" t="t"/>
              <a:pathLst>
                <a:path extrusionOk="0" h="16945" w="12268">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1"/>
            <p:cNvSpPr/>
            <p:nvPr/>
          </p:nvSpPr>
          <p:spPr>
            <a:xfrm>
              <a:off x="2915175" y="2155225"/>
              <a:ext cx="375225" cy="883250"/>
            </a:xfrm>
            <a:custGeom>
              <a:rect b="b" l="l" r="r" t="t"/>
              <a:pathLst>
                <a:path extrusionOk="0" h="35330" w="15009">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1"/>
            <p:cNvSpPr/>
            <p:nvPr/>
          </p:nvSpPr>
          <p:spPr>
            <a:xfrm>
              <a:off x="2912575" y="2147775"/>
              <a:ext cx="385950" cy="898175"/>
            </a:xfrm>
            <a:custGeom>
              <a:rect b="b" l="l" r="r" t="t"/>
              <a:pathLst>
                <a:path extrusionOk="0" h="35927" w="15438">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1"/>
            <p:cNvSpPr/>
            <p:nvPr/>
          </p:nvSpPr>
          <p:spPr>
            <a:xfrm>
              <a:off x="3002950" y="2230950"/>
              <a:ext cx="117550" cy="50550"/>
            </a:xfrm>
            <a:custGeom>
              <a:rect b="b" l="l" r="r" t="t"/>
              <a:pathLst>
                <a:path extrusionOk="0" h="2022" w="4702">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1"/>
            <p:cNvSpPr/>
            <p:nvPr/>
          </p:nvSpPr>
          <p:spPr>
            <a:xfrm>
              <a:off x="3018825" y="2274225"/>
              <a:ext cx="103900" cy="51650"/>
            </a:xfrm>
            <a:custGeom>
              <a:rect b="b" l="l" r="r" t="t"/>
              <a:pathLst>
                <a:path extrusionOk="0" h="2066" w="4156">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1"/>
            <p:cNvSpPr/>
            <p:nvPr/>
          </p:nvSpPr>
          <p:spPr>
            <a:xfrm>
              <a:off x="3216075" y="2299325"/>
              <a:ext cx="478950" cy="756750"/>
            </a:xfrm>
            <a:custGeom>
              <a:rect b="b" l="l" r="r" t="t"/>
              <a:pathLst>
                <a:path extrusionOk="0" h="30270" w="19158">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1"/>
            <p:cNvSpPr/>
            <p:nvPr/>
          </p:nvSpPr>
          <p:spPr>
            <a:xfrm>
              <a:off x="3208175" y="2291850"/>
              <a:ext cx="481875" cy="771725"/>
            </a:xfrm>
            <a:custGeom>
              <a:rect b="b" l="l" r="r" t="t"/>
              <a:pathLst>
                <a:path extrusionOk="0" h="30869" w="19275">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1"/>
            <p:cNvSpPr/>
            <p:nvPr/>
          </p:nvSpPr>
          <p:spPr>
            <a:xfrm>
              <a:off x="3209550" y="2295475"/>
              <a:ext cx="1092150" cy="1256525"/>
            </a:xfrm>
            <a:custGeom>
              <a:rect b="b" l="l" r="r" t="t"/>
              <a:pathLst>
                <a:path extrusionOk="0" h="50261" w="43686">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1"/>
            <p:cNvSpPr/>
            <p:nvPr/>
          </p:nvSpPr>
          <p:spPr>
            <a:xfrm>
              <a:off x="3199875" y="2288000"/>
              <a:ext cx="1109325" cy="1271475"/>
            </a:xfrm>
            <a:custGeom>
              <a:rect b="b" l="l" r="r" t="t"/>
              <a:pathLst>
                <a:path extrusionOk="0" h="50859" w="44373">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1"/>
            <p:cNvSpPr/>
            <p:nvPr/>
          </p:nvSpPr>
          <p:spPr>
            <a:xfrm>
              <a:off x="3836325" y="2331375"/>
              <a:ext cx="313150" cy="316275"/>
            </a:xfrm>
            <a:custGeom>
              <a:rect b="b" l="l" r="r" t="t"/>
              <a:pathLst>
                <a:path extrusionOk="0" h="12651" w="12526">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1"/>
            <p:cNvSpPr/>
            <p:nvPr/>
          </p:nvSpPr>
          <p:spPr>
            <a:xfrm>
              <a:off x="3830200" y="2323875"/>
              <a:ext cx="327500" cy="331225"/>
            </a:xfrm>
            <a:custGeom>
              <a:rect b="b" l="l" r="r" t="t"/>
              <a:pathLst>
                <a:path extrusionOk="0" h="13249" w="1310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1"/>
            <p:cNvSpPr/>
            <p:nvPr/>
          </p:nvSpPr>
          <p:spPr>
            <a:xfrm>
              <a:off x="3867150" y="2163775"/>
              <a:ext cx="255800" cy="403800"/>
            </a:xfrm>
            <a:custGeom>
              <a:rect b="b" l="l" r="r" t="t"/>
              <a:pathLst>
                <a:path extrusionOk="0" h="16152" w="10232">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1"/>
            <p:cNvSpPr/>
            <p:nvPr/>
          </p:nvSpPr>
          <p:spPr>
            <a:xfrm>
              <a:off x="3865225" y="2156275"/>
              <a:ext cx="265950" cy="418750"/>
            </a:xfrm>
            <a:custGeom>
              <a:rect b="b" l="l" r="r" t="t"/>
              <a:pathLst>
                <a:path extrusionOk="0" h="16750" w="10638">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1"/>
            <p:cNvSpPr/>
            <p:nvPr/>
          </p:nvSpPr>
          <p:spPr>
            <a:xfrm>
              <a:off x="4129900" y="2379950"/>
              <a:ext cx="546125" cy="653825"/>
            </a:xfrm>
            <a:custGeom>
              <a:rect b="b" l="l" r="r" t="t"/>
              <a:pathLst>
                <a:path extrusionOk="0" h="26153" w="21845">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1"/>
            <p:cNvSpPr/>
            <p:nvPr/>
          </p:nvSpPr>
          <p:spPr>
            <a:xfrm>
              <a:off x="4122025" y="2372500"/>
              <a:ext cx="562975" cy="668750"/>
            </a:xfrm>
            <a:custGeom>
              <a:rect b="b" l="l" r="r" t="t"/>
              <a:pathLst>
                <a:path extrusionOk="0" h="26750" w="22519">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1"/>
            <p:cNvSpPr/>
            <p:nvPr/>
          </p:nvSpPr>
          <p:spPr>
            <a:xfrm>
              <a:off x="3613575" y="2848025"/>
              <a:ext cx="107725" cy="156325"/>
            </a:xfrm>
            <a:custGeom>
              <a:rect b="b" l="l" r="r" t="t"/>
              <a:pathLst>
                <a:path extrusionOk="0" h="6253" w="4309">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1"/>
            <p:cNvSpPr/>
            <p:nvPr/>
          </p:nvSpPr>
          <p:spPr>
            <a:xfrm>
              <a:off x="3605175" y="2840525"/>
              <a:ext cx="115050" cy="171275"/>
            </a:xfrm>
            <a:custGeom>
              <a:rect b="b" l="l" r="r" t="t"/>
              <a:pathLst>
                <a:path extrusionOk="0" h="6851" w="4602">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1"/>
            <p:cNvSpPr/>
            <p:nvPr/>
          </p:nvSpPr>
          <p:spPr>
            <a:xfrm>
              <a:off x="3654425" y="2777450"/>
              <a:ext cx="1047600" cy="277425"/>
            </a:xfrm>
            <a:custGeom>
              <a:rect b="b" l="l" r="r" t="t"/>
              <a:pathLst>
                <a:path extrusionOk="0" h="11097" w="41904">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1"/>
            <p:cNvSpPr/>
            <p:nvPr/>
          </p:nvSpPr>
          <p:spPr>
            <a:xfrm>
              <a:off x="3651550" y="2769950"/>
              <a:ext cx="1034675" cy="292275"/>
            </a:xfrm>
            <a:custGeom>
              <a:rect b="b" l="l" r="r" t="t"/>
              <a:pathLst>
                <a:path extrusionOk="0" h="11691" w="41387">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1"/>
            <p:cNvSpPr/>
            <p:nvPr/>
          </p:nvSpPr>
          <p:spPr>
            <a:xfrm>
              <a:off x="3678350" y="2814525"/>
              <a:ext cx="88625" cy="126450"/>
            </a:xfrm>
            <a:custGeom>
              <a:rect b="b" l="l" r="r" t="t"/>
              <a:pathLst>
                <a:path extrusionOk="0" h="5058" w="3545">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1"/>
            <p:cNvSpPr/>
            <p:nvPr/>
          </p:nvSpPr>
          <p:spPr>
            <a:xfrm>
              <a:off x="3719050" y="2855375"/>
              <a:ext cx="99875" cy="126450"/>
            </a:xfrm>
            <a:custGeom>
              <a:rect b="b" l="l" r="r" t="t"/>
              <a:pathLst>
                <a:path extrusionOk="0" h="5058" w="3995">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1"/>
            <p:cNvSpPr/>
            <p:nvPr/>
          </p:nvSpPr>
          <p:spPr>
            <a:xfrm>
              <a:off x="3767175" y="2903650"/>
              <a:ext cx="88825" cy="100475"/>
            </a:xfrm>
            <a:custGeom>
              <a:rect b="b" l="l" r="r" t="t"/>
              <a:pathLst>
                <a:path extrusionOk="0" h="4019" w="3553">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1"/>
            <p:cNvSpPr/>
            <p:nvPr/>
          </p:nvSpPr>
          <p:spPr>
            <a:xfrm>
              <a:off x="3824200" y="2948275"/>
              <a:ext cx="61450" cy="41000"/>
            </a:xfrm>
            <a:custGeom>
              <a:rect b="b" l="l" r="r" t="t"/>
              <a:pathLst>
                <a:path extrusionOk="0" h="1640" w="2458">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1"/>
            <p:cNvSpPr/>
            <p:nvPr/>
          </p:nvSpPr>
          <p:spPr>
            <a:xfrm>
              <a:off x="4289350" y="1965725"/>
              <a:ext cx="70900" cy="151700"/>
            </a:xfrm>
            <a:custGeom>
              <a:rect b="b" l="l" r="r" t="t"/>
              <a:pathLst>
                <a:path extrusionOk="0" h="6068" w="2836">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1"/>
            <p:cNvSpPr/>
            <p:nvPr/>
          </p:nvSpPr>
          <p:spPr>
            <a:xfrm>
              <a:off x="4281475" y="1958275"/>
              <a:ext cx="86525" cy="166650"/>
            </a:xfrm>
            <a:custGeom>
              <a:rect b="b" l="l" r="r" t="t"/>
              <a:pathLst>
                <a:path extrusionOk="0" h="6666" w="3461">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1"/>
            <p:cNvSpPr/>
            <p:nvPr/>
          </p:nvSpPr>
          <p:spPr>
            <a:xfrm>
              <a:off x="3768550" y="1701500"/>
              <a:ext cx="573225" cy="579925"/>
            </a:xfrm>
            <a:custGeom>
              <a:rect b="b" l="l" r="r" t="t"/>
              <a:pathLst>
                <a:path extrusionOk="0" h="23197" w="22929">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1"/>
            <p:cNvSpPr/>
            <p:nvPr/>
          </p:nvSpPr>
          <p:spPr>
            <a:xfrm>
              <a:off x="3759850" y="1694025"/>
              <a:ext cx="586025" cy="594875"/>
            </a:xfrm>
            <a:custGeom>
              <a:rect b="b" l="l" r="r" t="t"/>
              <a:pathLst>
                <a:path extrusionOk="0" h="23795" w="23441">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1"/>
            <p:cNvSpPr/>
            <p:nvPr/>
          </p:nvSpPr>
          <p:spPr>
            <a:xfrm>
              <a:off x="4121025" y="1846900"/>
              <a:ext cx="34425" cy="62750"/>
            </a:xfrm>
            <a:custGeom>
              <a:rect b="b" l="l" r="r" t="t"/>
              <a:pathLst>
                <a:path extrusionOk="0" h="2510" w="1377">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1"/>
            <p:cNvSpPr/>
            <p:nvPr/>
          </p:nvSpPr>
          <p:spPr>
            <a:xfrm>
              <a:off x="4244225" y="1880800"/>
              <a:ext cx="34450" cy="62750"/>
            </a:xfrm>
            <a:custGeom>
              <a:rect b="b" l="l" r="r" t="t"/>
              <a:pathLst>
                <a:path extrusionOk="0" h="2510" w="1378">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1"/>
            <p:cNvSpPr/>
            <p:nvPr/>
          </p:nvSpPr>
          <p:spPr>
            <a:xfrm>
              <a:off x="4082025" y="1772900"/>
              <a:ext cx="106725" cy="42775"/>
            </a:xfrm>
            <a:custGeom>
              <a:rect b="b" l="l" r="r" t="t"/>
              <a:pathLst>
                <a:path extrusionOk="0" h="1711" w="4269">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1"/>
            <p:cNvSpPr/>
            <p:nvPr/>
          </p:nvSpPr>
          <p:spPr>
            <a:xfrm>
              <a:off x="4246200" y="1814075"/>
              <a:ext cx="84300" cy="73950"/>
            </a:xfrm>
            <a:custGeom>
              <a:rect b="b" l="l" r="r" t="t"/>
              <a:pathLst>
                <a:path extrusionOk="0" h="2958" w="3372">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1"/>
            <p:cNvSpPr/>
            <p:nvPr/>
          </p:nvSpPr>
          <p:spPr>
            <a:xfrm>
              <a:off x="4171425" y="1875375"/>
              <a:ext cx="96900" cy="132500"/>
            </a:xfrm>
            <a:custGeom>
              <a:rect b="b" l="l" r="r" t="t"/>
              <a:pathLst>
                <a:path extrusionOk="0" h="5300" w="3876">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1"/>
            <p:cNvSpPr/>
            <p:nvPr/>
          </p:nvSpPr>
          <p:spPr>
            <a:xfrm>
              <a:off x="4051850" y="1997350"/>
              <a:ext cx="104300" cy="80575"/>
            </a:xfrm>
            <a:custGeom>
              <a:rect b="b" l="l" r="r" t="t"/>
              <a:pathLst>
                <a:path extrusionOk="0" h="3223" w="4172">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1"/>
            <p:cNvSpPr/>
            <p:nvPr/>
          </p:nvSpPr>
          <p:spPr>
            <a:xfrm>
              <a:off x="2611500" y="3304400"/>
              <a:ext cx="1228650" cy="1295050"/>
            </a:xfrm>
            <a:custGeom>
              <a:rect b="b" l="l" r="r" t="t"/>
              <a:pathLst>
                <a:path extrusionOk="0" h="51802" w="49146">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1"/>
            <p:cNvSpPr/>
            <p:nvPr/>
          </p:nvSpPr>
          <p:spPr>
            <a:xfrm>
              <a:off x="2602925" y="3297250"/>
              <a:ext cx="1245700" cy="1309700"/>
            </a:xfrm>
            <a:custGeom>
              <a:rect b="b" l="l" r="r" t="t"/>
              <a:pathLst>
                <a:path extrusionOk="0" h="52388" w="49828">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1"/>
            <p:cNvSpPr/>
            <p:nvPr/>
          </p:nvSpPr>
          <p:spPr>
            <a:xfrm>
              <a:off x="3411650" y="3146900"/>
              <a:ext cx="480100" cy="735100"/>
            </a:xfrm>
            <a:custGeom>
              <a:rect b="b" l="l" r="r" t="t"/>
              <a:pathLst>
                <a:path extrusionOk="0" h="29404" w="19204">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1"/>
            <p:cNvSpPr/>
            <p:nvPr/>
          </p:nvSpPr>
          <p:spPr>
            <a:xfrm>
              <a:off x="3412775" y="3139425"/>
              <a:ext cx="486450" cy="750075"/>
            </a:xfrm>
            <a:custGeom>
              <a:rect b="b" l="l" r="r" t="t"/>
              <a:pathLst>
                <a:path extrusionOk="0" h="30003" w="19458">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1"/>
            <p:cNvSpPr/>
            <p:nvPr/>
          </p:nvSpPr>
          <p:spPr>
            <a:xfrm>
              <a:off x="3210325" y="3113350"/>
              <a:ext cx="655600" cy="1104100"/>
            </a:xfrm>
            <a:custGeom>
              <a:rect b="b" l="l" r="r" t="t"/>
              <a:pathLst>
                <a:path extrusionOk="0" h="44164" w="26224">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1"/>
            <p:cNvSpPr/>
            <p:nvPr/>
          </p:nvSpPr>
          <p:spPr>
            <a:xfrm>
              <a:off x="3202575" y="3105850"/>
              <a:ext cx="674750" cy="1119075"/>
            </a:xfrm>
            <a:custGeom>
              <a:rect b="b" l="l" r="r" t="t"/>
              <a:pathLst>
                <a:path extrusionOk="0" h="44763" w="2699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1"/>
            <p:cNvSpPr/>
            <p:nvPr/>
          </p:nvSpPr>
          <p:spPr>
            <a:xfrm>
              <a:off x="3610975" y="3342675"/>
              <a:ext cx="219325" cy="518325"/>
            </a:xfrm>
            <a:custGeom>
              <a:rect b="b" l="l" r="r" t="t"/>
              <a:pathLst>
                <a:path extrusionOk="0" h="20733" w="8773">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1"/>
            <p:cNvSpPr/>
            <p:nvPr/>
          </p:nvSpPr>
          <p:spPr>
            <a:xfrm>
              <a:off x="3318700" y="4542650"/>
              <a:ext cx="356250" cy="377100"/>
            </a:xfrm>
            <a:custGeom>
              <a:rect b="b" l="l" r="r" t="t"/>
              <a:pathLst>
                <a:path extrusionOk="0" h="15084" w="1425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1"/>
            <p:cNvSpPr/>
            <p:nvPr/>
          </p:nvSpPr>
          <p:spPr>
            <a:xfrm>
              <a:off x="3333850" y="4535150"/>
              <a:ext cx="319650" cy="392075"/>
            </a:xfrm>
            <a:custGeom>
              <a:rect b="b" l="l" r="r" t="t"/>
              <a:pathLst>
                <a:path extrusionOk="0" h="15683" w="12786">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1"/>
            <p:cNvSpPr/>
            <p:nvPr/>
          </p:nvSpPr>
          <p:spPr>
            <a:xfrm>
              <a:off x="3351525" y="4578425"/>
              <a:ext cx="299650" cy="341325"/>
            </a:xfrm>
            <a:custGeom>
              <a:rect b="b" l="l" r="r" t="t"/>
              <a:pathLst>
                <a:path extrusionOk="0" h="13653" w="11986">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1"/>
            <p:cNvSpPr/>
            <p:nvPr/>
          </p:nvSpPr>
          <p:spPr>
            <a:xfrm>
              <a:off x="3343050" y="4570950"/>
              <a:ext cx="309675" cy="356275"/>
            </a:xfrm>
            <a:custGeom>
              <a:rect b="b" l="l" r="r" t="t"/>
              <a:pathLst>
                <a:path extrusionOk="0" h="14251" w="12387">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1"/>
            <p:cNvSpPr/>
            <p:nvPr/>
          </p:nvSpPr>
          <p:spPr>
            <a:xfrm>
              <a:off x="2931550" y="4089825"/>
              <a:ext cx="392350" cy="329600"/>
            </a:xfrm>
            <a:custGeom>
              <a:rect b="b" l="l" r="r" t="t"/>
              <a:pathLst>
                <a:path extrusionOk="0" h="13184" w="15694">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1"/>
            <p:cNvSpPr/>
            <p:nvPr/>
          </p:nvSpPr>
          <p:spPr>
            <a:xfrm>
              <a:off x="2924075" y="4082300"/>
              <a:ext cx="407450" cy="344625"/>
            </a:xfrm>
            <a:custGeom>
              <a:rect b="b" l="l" r="r" t="t"/>
              <a:pathLst>
                <a:path extrusionOk="0" h="13785" w="16298">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1"/>
            <p:cNvSpPr/>
            <p:nvPr/>
          </p:nvSpPr>
          <p:spPr>
            <a:xfrm>
              <a:off x="2931550" y="4089825"/>
              <a:ext cx="318850" cy="329500"/>
            </a:xfrm>
            <a:custGeom>
              <a:rect b="b" l="l" r="r" t="t"/>
              <a:pathLst>
                <a:path extrusionOk="0" h="13180" w="12754">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1"/>
            <p:cNvSpPr/>
            <p:nvPr/>
          </p:nvSpPr>
          <p:spPr>
            <a:xfrm>
              <a:off x="2924075" y="4082300"/>
              <a:ext cx="334375" cy="344550"/>
            </a:xfrm>
            <a:custGeom>
              <a:rect b="b" l="l" r="r" t="t"/>
              <a:pathLst>
                <a:path extrusionOk="0" h="13782" w="13375">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1"/>
            <p:cNvSpPr/>
            <p:nvPr/>
          </p:nvSpPr>
          <p:spPr>
            <a:xfrm>
              <a:off x="2924075" y="4082300"/>
              <a:ext cx="366500" cy="344625"/>
            </a:xfrm>
            <a:custGeom>
              <a:rect b="b" l="l" r="r" t="t"/>
              <a:pathLst>
                <a:path extrusionOk="0" h="13785" w="1466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1"/>
            <p:cNvSpPr/>
            <p:nvPr/>
          </p:nvSpPr>
          <p:spPr>
            <a:xfrm>
              <a:off x="1641725" y="2530025"/>
              <a:ext cx="2200" cy="22375"/>
            </a:xfrm>
            <a:custGeom>
              <a:rect b="b" l="l" r="r" t="t"/>
              <a:pathLst>
                <a:path extrusionOk="0" fill="none" h="895" w="88">
                  <a:moveTo>
                    <a:pt x="1" y="894"/>
                  </a:moveTo>
                  <a:cubicBezTo>
                    <a:pt x="28" y="596"/>
                    <a:pt x="57" y="298"/>
                    <a:pt x="88" y="1"/>
                  </a:cubicBezTo>
                </a:path>
              </a:pathLst>
            </a:custGeom>
            <a:noFill/>
            <a:ln cap="flat" cmpd="sng" w="952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1"/>
            <p:cNvSpPr/>
            <p:nvPr/>
          </p:nvSpPr>
          <p:spPr>
            <a:xfrm>
              <a:off x="1648925" y="567750"/>
              <a:ext cx="4341600" cy="1917900"/>
            </a:xfrm>
            <a:custGeom>
              <a:rect b="b" l="l" r="r" t="t"/>
              <a:pathLst>
                <a:path extrusionOk="0" fill="none" h="76716" w="173664">
                  <a:moveTo>
                    <a:pt x="0" y="76716"/>
                  </a:moveTo>
                  <a:cubicBezTo>
                    <a:pt x="5326" y="33478"/>
                    <a:pt x="42187" y="1"/>
                    <a:pt x="86866" y="1"/>
                  </a:cubicBezTo>
                  <a:cubicBezTo>
                    <a:pt x="131359" y="1"/>
                    <a:pt x="168099" y="33200"/>
                    <a:pt x="173663" y="76178"/>
                  </a:cubicBezTo>
                </a:path>
              </a:pathLst>
            </a:custGeom>
            <a:noFill/>
            <a:ln cap="flat" cmpd="sng" w="9525">
              <a:solidFill>
                <a:schemeClr val="accent1"/>
              </a:solidFill>
              <a:prstDash val="solid"/>
              <a:miter lim="11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1"/>
            <p:cNvSpPr/>
            <p:nvPr/>
          </p:nvSpPr>
          <p:spPr>
            <a:xfrm>
              <a:off x="5993250" y="2494375"/>
              <a:ext cx="2550" cy="22325"/>
            </a:xfrm>
            <a:custGeom>
              <a:rect b="b" l="l" r="r" t="t"/>
              <a:pathLst>
                <a:path extrusionOk="0" fill="none" h="893" w="102">
                  <a:moveTo>
                    <a:pt x="1" y="0"/>
                  </a:moveTo>
                  <a:cubicBezTo>
                    <a:pt x="36" y="298"/>
                    <a:pt x="70" y="595"/>
                    <a:pt x="102" y="893"/>
                  </a:cubicBezTo>
                </a:path>
              </a:pathLst>
            </a:custGeom>
            <a:noFill/>
            <a:ln cap="flat" cmpd="sng" w="952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1"/>
            <p:cNvSpPr/>
            <p:nvPr/>
          </p:nvSpPr>
          <p:spPr>
            <a:xfrm>
              <a:off x="1744250" y="1034900"/>
              <a:ext cx="898250" cy="720150"/>
            </a:xfrm>
            <a:custGeom>
              <a:rect b="b" l="l" r="r" t="t"/>
              <a:pathLst>
                <a:path extrusionOk="0" h="28806" w="3593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1"/>
            <p:cNvSpPr/>
            <p:nvPr/>
          </p:nvSpPr>
          <p:spPr>
            <a:xfrm>
              <a:off x="2735400" y="508350"/>
              <a:ext cx="1076350" cy="549800"/>
            </a:xfrm>
            <a:custGeom>
              <a:rect b="b" l="l" r="r" t="t"/>
              <a:pathLst>
                <a:path extrusionOk="0" h="21992" w="43054">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1"/>
            <p:cNvSpPr/>
            <p:nvPr/>
          </p:nvSpPr>
          <p:spPr>
            <a:xfrm>
              <a:off x="2735400" y="561750"/>
              <a:ext cx="305075" cy="299325"/>
            </a:xfrm>
            <a:custGeom>
              <a:rect b="b" l="l" r="r" t="t"/>
              <a:pathLst>
                <a:path extrusionOk="0" h="11973" w="12203">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1"/>
            <p:cNvSpPr/>
            <p:nvPr/>
          </p:nvSpPr>
          <p:spPr>
            <a:xfrm>
              <a:off x="4159375" y="785825"/>
              <a:ext cx="400000" cy="260550"/>
            </a:xfrm>
            <a:custGeom>
              <a:rect b="b" l="l" r="r" t="t"/>
              <a:pathLst>
                <a:path extrusionOk="0" h="10422" w="1600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1"/>
            <p:cNvSpPr/>
            <p:nvPr/>
          </p:nvSpPr>
          <p:spPr>
            <a:xfrm>
              <a:off x="4172200" y="545525"/>
              <a:ext cx="882725" cy="449375"/>
            </a:xfrm>
            <a:custGeom>
              <a:rect b="b" l="l" r="r" t="t"/>
              <a:pathLst>
                <a:path extrusionOk="0" h="17975" w="35309">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1"/>
            <p:cNvSpPr/>
            <p:nvPr/>
          </p:nvSpPr>
          <p:spPr>
            <a:xfrm>
              <a:off x="5033625" y="1051000"/>
              <a:ext cx="913725" cy="820825"/>
            </a:xfrm>
            <a:custGeom>
              <a:rect b="b" l="l" r="r" t="t"/>
              <a:pathLst>
                <a:path extrusionOk="0" h="32833" w="36549">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1"/>
            <p:cNvSpPr/>
            <p:nvPr/>
          </p:nvSpPr>
          <p:spPr>
            <a:xfrm>
              <a:off x="1362300" y="2344800"/>
              <a:ext cx="927700" cy="573400"/>
            </a:xfrm>
            <a:custGeom>
              <a:rect b="b" l="l" r="r" t="t"/>
              <a:pathLst>
                <a:path extrusionOk="0" h="22936" w="37108">
                  <a:moveTo>
                    <a:pt x="773" y="0"/>
                  </a:moveTo>
                  <a:lnTo>
                    <a:pt x="0" y="22936"/>
                  </a:lnTo>
                  <a:lnTo>
                    <a:pt x="31696" y="22936"/>
                  </a:lnTo>
                  <a:lnTo>
                    <a:pt x="371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1"/>
            <p:cNvSpPr/>
            <p:nvPr/>
          </p:nvSpPr>
          <p:spPr>
            <a:xfrm>
              <a:off x="1480700" y="2132325"/>
              <a:ext cx="730850" cy="727700"/>
            </a:xfrm>
            <a:custGeom>
              <a:rect b="b" l="l" r="r" t="t"/>
              <a:pathLst>
                <a:path extrusionOk="0" h="29108" w="29234">
                  <a:moveTo>
                    <a:pt x="117" y="0"/>
                  </a:moveTo>
                  <a:lnTo>
                    <a:pt x="1" y="26346"/>
                  </a:lnTo>
                  <a:lnTo>
                    <a:pt x="27186" y="29108"/>
                  </a:lnTo>
                  <a:lnTo>
                    <a:pt x="29234" y="1094"/>
                  </a:lnTo>
                  <a:lnTo>
                    <a:pt x="1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1"/>
            <p:cNvSpPr/>
            <p:nvPr/>
          </p:nvSpPr>
          <p:spPr>
            <a:xfrm>
              <a:off x="1259200" y="2235897"/>
              <a:ext cx="895500" cy="689350"/>
            </a:xfrm>
            <a:custGeom>
              <a:rect b="b" l="l" r="r" t="t"/>
              <a:pathLst>
                <a:path extrusionOk="0" h="27574" w="3582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1"/>
            <p:cNvSpPr/>
            <p:nvPr/>
          </p:nvSpPr>
          <p:spPr>
            <a:xfrm>
              <a:off x="5431450" y="2344800"/>
              <a:ext cx="927700" cy="573400"/>
            </a:xfrm>
            <a:custGeom>
              <a:rect b="b" l="l" r="r" t="t"/>
              <a:pathLst>
                <a:path extrusionOk="0" h="22936" w="37108">
                  <a:moveTo>
                    <a:pt x="0" y="0"/>
                  </a:moveTo>
                  <a:lnTo>
                    <a:pt x="5412" y="22936"/>
                  </a:lnTo>
                  <a:lnTo>
                    <a:pt x="37108" y="22936"/>
                  </a:lnTo>
                  <a:lnTo>
                    <a:pt x="363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1"/>
            <p:cNvSpPr/>
            <p:nvPr/>
          </p:nvSpPr>
          <p:spPr>
            <a:xfrm>
              <a:off x="5566725" y="2235897"/>
              <a:ext cx="895500" cy="689350"/>
            </a:xfrm>
            <a:custGeom>
              <a:rect b="b" l="l" r="r" t="t"/>
              <a:pathLst>
                <a:path extrusionOk="0" h="27574" w="3582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7" name="Google Shape;557;p11"/>
          <p:cNvSpPr txBox="1"/>
          <p:nvPr>
            <p:ph idx="4294967295" type="title"/>
          </p:nvPr>
        </p:nvSpPr>
        <p:spPr>
          <a:xfrm>
            <a:off x="6762357" y="3133754"/>
            <a:ext cx="2287767"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Viga"/>
              <a:buNone/>
            </a:pPr>
            <a:r>
              <a:rPr b="1" lang="vi-VN" sz="1400">
                <a:latin typeface="Arial"/>
                <a:ea typeface="Arial"/>
                <a:cs typeface="Arial"/>
                <a:sym typeface="Arial"/>
              </a:rPr>
              <a:t>...</a:t>
            </a:r>
            <a:br>
              <a:rPr b="1" lang="vi-VN" sz="1400">
                <a:latin typeface="Arial"/>
                <a:ea typeface="Arial"/>
                <a:cs typeface="Arial"/>
                <a:sym typeface="Arial"/>
              </a:rPr>
            </a:br>
            <a:endParaRPr sz="1400">
              <a:solidFill>
                <a:srgbClr val="002060"/>
              </a:solidFill>
              <a:latin typeface="Arial"/>
              <a:ea typeface="Arial"/>
              <a:cs typeface="Arial"/>
              <a:sym typeface="Arial"/>
            </a:endParaRPr>
          </a:p>
        </p:txBody>
      </p:sp>
      <p:cxnSp>
        <p:nvCxnSpPr>
          <p:cNvPr id="558" name="Google Shape;558;p11"/>
          <p:cNvCxnSpPr>
            <a:stCxn id="559" idx="3"/>
          </p:cNvCxnSpPr>
          <p:nvPr/>
        </p:nvCxnSpPr>
        <p:spPr>
          <a:xfrm flipH="1" rot="10800000">
            <a:off x="2679625" y="2209850"/>
            <a:ext cx="969600" cy="1074300"/>
          </a:xfrm>
          <a:prstGeom prst="bentConnector2">
            <a:avLst/>
          </a:prstGeom>
          <a:noFill/>
          <a:ln cap="flat" cmpd="sng" w="19050">
            <a:solidFill>
              <a:srgbClr val="0095C5"/>
            </a:solidFill>
            <a:prstDash val="solid"/>
            <a:round/>
            <a:headEnd len="med" w="med" type="oval"/>
            <a:tailEnd len="med" w="med" type="oval"/>
          </a:ln>
        </p:spPr>
      </p:cxnSp>
      <p:cxnSp>
        <p:nvCxnSpPr>
          <p:cNvPr id="560" name="Google Shape;560;p11"/>
          <p:cNvCxnSpPr/>
          <p:nvPr/>
        </p:nvCxnSpPr>
        <p:spPr>
          <a:xfrm>
            <a:off x="2471805" y="1561828"/>
            <a:ext cx="1850700" cy="182400"/>
          </a:xfrm>
          <a:prstGeom prst="bentConnector3">
            <a:avLst>
              <a:gd fmla="val 50001" name="adj1"/>
            </a:avLst>
          </a:prstGeom>
          <a:noFill/>
          <a:ln cap="flat" cmpd="sng" w="19050">
            <a:solidFill>
              <a:srgbClr val="0095C5"/>
            </a:solidFill>
            <a:prstDash val="solid"/>
            <a:round/>
            <a:headEnd len="med" w="med" type="oval"/>
            <a:tailEnd len="med" w="med" type="oval"/>
          </a:ln>
        </p:spPr>
      </p:cxnSp>
      <p:cxnSp>
        <p:nvCxnSpPr>
          <p:cNvPr id="561" name="Google Shape;561;p11"/>
          <p:cNvCxnSpPr/>
          <p:nvPr/>
        </p:nvCxnSpPr>
        <p:spPr>
          <a:xfrm flipH="1">
            <a:off x="5244529" y="1484275"/>
            <a:ext cx="1418100" cy="267600"/>
          </a:xfrm>
          <a:prstGeom prst="bentConnector3">
            <a:avLst>
              <a:gd fmla="val 50004" name="adj1"/>
            </a:avLst>
          </a:prstGeom>
          <a:noFill/>
          <a:ln cap="flat" cmpd="sng" w="19050">
            <a:solidFill>
              <a:srgbClr val="0095C5"/>
            </a:solidFill>
            <a:prstDash val="solid"/>
            <a:round/>
            <a:headEnd len="med" w="med" type="oval"/>
            <a:tailEnd len="med" w="med" type="oval"/>
          </a:ln>
        </p:spPr>
      </p:cxnSp>
      <p:cxnSp>
        <p:nvCxnSpPr>
          <p:cNvPr id="562" name="Google Shape;562;p11"/>
          <p:cNvCxnSpPr>
            <a:stCxn id="557" idx="1"/>
          </p:cNvCxnSpPr>
          <p:nvPr/>
        </p:nvCxnSpPr>
        <p:spPr>
          <a:xfrm rot="10800000">
            <a:off x="5784357" y="2216504"/>
            <a:ext cx="978000" cy="1187100"/>
          </a:xfrm>
          <a:prstGeom prst="bentConnector2">
            <a:avLst/>
          </a:prstGeom>
          <a:noFill/>
          <a:ln cap="flat" cmpd="sng" w="19050">
            <a:solidFill>
              <a:srgbClr val="0095C5"/>
            </a:solidFill>
            <a:prstDash val="solid"/>
            <a:round/>
            <a:headEnd len="med" w="med" type="oval"/>
            <a:tailEnd len="med" w="med" type="oval"/>
          </a:ln>
        </p:spPr>
      </p:cxnSp>
      <p:sp>
        <p:nvSpPr>
          <p:cNvPr id="563" name="Google Shape;563;p11"/>
          <p:cNvSpPr txBox="1"/>
          <p:nvPr/>
        </p:nvSpPr>
        <p:spPr>
          <a:xfrm>
            <a:off x="824257" y="1316223"/>
            <a:ext cx="1607480" cy="36676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2800"/>
              <a:buFont typeface="Viga"/>
              <a:buNone/>
            </a:pPr>
            <a:r>
              <a:rPr b="1" i="0" lang="vi-VN" sz="1400" u="none" cap="none" strike="noStrike">
                <a:solidFill>
                  <a:srgbClr val="002060"/>
                </a:solidFill>
                <a:latin typeface="Arial"/>
                <a:ea typeface="Arial"/>
                <a:cs typeface="Arial"/>
                <a:sym typeface="Arial"/>
              </a:rPr>
              <a:t>Giảm thiểu rủi ro</a:t>
            </a:r>
            <a:endParaRPr b="1" i="0" sz="1400" u="none" cap="none" strike="noStrike">
              <a:solidFill>
                <a:schemeClr val="lt2"/>
              </a:solidFill>
              <a:latin typeface="Arial"/>
              <a:ea typeface="Arial"/>
              <a:cs typeface="Arial"/>
              <a:sym typeface="Arial"/>
            </a:endParaRPr>
          </a:p>
        </p:txBody>
      </p:sp>
      <p:sp>
        <p:nvSpPr>
          <p:cNvPr id="559" name="Google Shape;559;p11"/>
          <p:cNvSpPr txBox="1"/>
          <p:nvPr/>
        </p:nvSpPr>
        <p:spPr>
          <a:xfrm>
            <a:off x="812125" y="3014300"/>
            <a:ext cx="18675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2800"/>
              <a:buFont typeface="Viga"/>
              <a:buNone/>
            </a:pPr>
            <a:r>
              <a:rPr b="1" lang="vi-VN">
                <a:solidFill>
                  <a:schemeClr val="lt2"/>
                </a:solidFill>
              </a:rPr>
              <a:t>Di chuyển đám mây</a:t>
            </a:r>
            <a:endParaRPr b="1" i="0" sz="1400" u="none" cap="none" strike="noStrike">
              <a:solidFill>
                <a:schemeClr val="lt2"/>
              </a:solidFill>
              <a:latin typeface="Arial"/>
              <a:ea typeface="Arial"/>
              <a:cs typeface="Arial"/>
              <a:sym typeface="Arial"/>
            </a:endParaRPr>
          </a:p>
        </p:txBody>
      </p:sp>
      <p:sp>
        <p:nvSpPr>
          <p:cNvPr id="564" name="Google Shape;564;p11"/>
          <p:cNvSpPr txBox="1"/>
          <p:nvPr/>
        </p:nvSpPr>
        <p:spPr>
          <a:xfrm>
            <a:off x="6742765" y="1221804"/>
            <a:ext cx="1808400" cy="4595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2800"/>
              <a:buFont typeface="Viga"/>
              <a:buNone/>
            </a:pPr>
            <a:r>
              <a:rPr b="1" i="0" lang="vi-VN" sz="1400" u="none" cap="none" strike="noStrike">
                <a:solidFill>
                  <a:schemeClr val="lt2"/>
                </a:solidFill>
                <a:latin typeface="Arial"/>
                <a:ea typeface="Arial"/>
                <a:cs typeface="Arial"/>
                <a:sym typeface="Arial"/>
              </a:rPr>
              <a:t>Năng suất mọi nơi</a:t>
            </a:r>
            <a:endParaRPr b="1" i="0" sz="1400" u="none" cap="none" strike="noStrike">
              <a:solidFill>
                <a:schemeClr val="l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106343ac48a_0_195"/>
          <p:cNvSpPr txBox="1"/>
          <p:nvPr>
            <p:ph idx="6" type="title"/>
          </p:nvPr>
        </p:nvSpPr>
        <p:spPr>
          <a:xfrm>
            <a:off x="910430" y="1499474"/>
            <a:ext cx="810300" cy="79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vi-VN" sz="3000">
                <a:latin typeface="Arial"/>
                <a:ea typeface="Arial"/>
                <a:cs typeface="Arial"/>
                <a:sym typeface="Arial"/>
              </a:rPr>
              <a:t>1</a:t>
            </a:r>
            <a:endParaRPr sz="3000">
              <a:latin typeface="Arial"/>
              <a:ea typeface="Arial"/>
              <a:cs typeface="Arial"/>
              <a:sym typeface="Arial"/>
            </a:endParaRPr>
          </a:p>
        </p:txBody>
      </p:sp>
      <p:cxnSp>
        <p:nvCxnSpPr>
          <p:cNvPr id="570" name="Google Shape;570;g106343ac48a_0_195"/>
          <p:cNvCxnSpPr/>
          <p:nvPr/>
        </p:nvCxnSpPr>
        <p:spPr>
          <a:xfrm>
            <a:off x="1787238" y="1453608"/>
            <a:ext cx="0" cy="3218400"/>
          </a:xfrm>
          <a:prstGeom prst="straightConnector1">
            <a:avLst/>
          </a:prstGeom>
          <a:noFill/>
          <a:ln cap="flat" cmpd="sng" w="19050">
            <a:solidFill>
              <a:schemeClr val="lt1"/>
            </a:solidFill>
            <a:prstDash val="solid"/>
            <a:round/>
            <a:headEnd len="med" w="med" type="oval"/>
            <a:tailEnd len="med" w="med" type="oval"/>
          </a:ln>
        </p:spPr>
      </p:cxnSp>
      <p:sp>
        <p:nvSpPr>
          <p:cNvPr id="571" name="Google Shape;571;g106343ac48a_0_195"/>
          <p:cNvSpPr txBox="1"/>
          <p:nvPr>
            <p:ph type="ctrTitle"/>
          </p:nvPr>
        </p:nvSpPr>
        <p:spPr>
          <a:xfrm>
            <a:off x="2032468" y="1344212"/>
            <a:ext cx="6134400" cy="92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vi-VN" sz="2000">
                <a:latin typeface="Arial"/>
                <a:ea typeface="Arial"/>
                <a:cs typeface="Arial"/>
                <a:sym typeface="Arial"/>
              </a:rPr>
              <a:t>Thực nghiệm: So sánh mô hình Zero Trust với các mô hình bảo mật truyền thống</a:t>
            </a:r>
            <a:endParaRPr sz="2000">
              <a:latin typeface="Arial"/>
              <a:ea typeface="Arial"/>
              <a:cs typeface="Arial"/>
              <a:sym typeface="Arial"/>
            </a:endParaRPr>
          </a:p>
        </p:txBody>
      </p:sp>
      <p:sp>
        <p:nvSpPr>
          <p:cNvPr id="572" name="Google Shape;572;g106343ac48a_0_195"/>
          <p:cNvSpPr txBox="1"/>
          <p:nvPr>
            <p:ph idx="2" type="ctrTitle"/>
          </p:nvPr>
        </p:nvSpPr>
        <p:spPr>
          <a:xfrm>
            <a:off x="2032479" y="2833675"/>
            <a:ext cx="58542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vi-VN" sz="2000">
                <a:solidFill>
                  <a:schemeClr val="lt2"/>
                </a:solidFill>
                <a:latin typeface="Arial"/>
                <a:ea typeface="Arial"/>
                <a:cs typeface="Arial"/>
                <a:sym typeface="Arial"/>
              </a:rPr>
              <a:t>Sự phát triển của Zero Trust và trong tương lai</a:t>
            </a:r>
            <a:endParaRPr sz="2000">
              <a:solidFill>
                <a:schemeClr val="lt2"/>
              </a:solidFill>
              <a:latin typeface="Arial"/>
              <a:ea typeface="Arial"/>
              <a:cs typeface="Arial"/>
              <a:sym typeface="Arial"/>
            </a:endParaRPr>
          </a:p>
        </p:txBody>
      </p:sp>
      <p:sp>
        <p:nvSpPr>
          <p:cNvPr id="573" name="Google Shape;573;g106343ac48a_0_195"/>
          <p:cNvSpPr txBox="1"/>
          <p:nvPr>
            <p:ph idx="4" type="ctrTitle"/>
          </p:nvPr>
        </p:nvSpPr>
        <p:spPr>
          <a:xfrm>
            <a:off x="2032469" y="4047716"/>
            <a:ext cx="62010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vi-VN" sz="2000">
                <a:solidFill>
                  <a:schemeClr val="lt2"/>
                </a:solidFill>
                <a:latin typeface="Arial"/>
                <a:ea typeface="Arial"/>
                <a:cs typeface="Arial"/>
                <a:sym typeface="Arial"/>
              </a:rPr>
              <a:t>Ứng dụng của mô hình bảo mật Zero Trust</a:t>
            </a:r>
            <a:endParaRPr sz="2000">
              <a:solidFill>
                <a:schemeClr val="lt2"/>
              </a:solidFill>
              <a:latin typeface="Arial"/>
              <a:ea typeface="Arial"/>
              <a:cs typeface="Arial"/>
              <a:sym typeface="Arial"/>
            </a:endParaRPr>
          </a:p>
        </p:txBody>
      </p:sp>
      <p:sp>
        <p:nvSpPr>
          <p:cNvPr id="574" name="Google Shape;574;g106343ac48a_0_195"/>
          <p:cNvSpPr txBox="1"/>
          <p:nvPr>
            <p:ph idx="7" type="title"/>
          </p:nvPr>
        </p:nvSpPr>
        <p:spPr>
          <a:xfrm>
            <a:off x="910430" y="2667637"/>
            <a:ext cx="810300" cy="79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vi-VN" sz="3000">
                <a:latin typeface="Arial"/>
                <a:ea typeface="Arial"/>
                <a:cs typeface="Arial"/>
                <a:sym typeface="Arial"/>
              </a:rPr>
              <a:t>2</a:t>
            </a:r>
            <a:endParaRPr sz="3000">
              <a:latin typeface="Arial"/>
              <a:ea typeface="Arial"/>
              <a:cs typeface="Arial"/>
              <a:sym typeface="Arial"/>
            </a:endParaRPr>
          </a:p>
        </p:txBody>
      </p:sp>
      <p:sp>
        <p:nvSpPr>
          <p:cNvPr id="575" name="Google Shape;575;g106343ac48a_0_195"/>
          <p:cNvSpPr txBox="1"/>
          <p:nvPr>
            <p:ph idx="8" type="title"/>
          </p:nvPr>
        </p:nvSpPr>
        <p:spPr>
          <a:xfrm>
            <a:off x="910429" y="3881668"/>
            <a:ext cx="810300" cy="79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vi-VN" sz="3000">
                <a:latin typeface="Arial"/>
                <a:ea typeface="Arial"/>
                <a:cs typeface="Arial"/>
                <a:sym typeface="Arial"/>
              </a:rPr>
              <a:t>3</a:t>
            </a:r>
            <a:endParaRPr sz="3000">
              <a:latin typeface="Arial"/>
              <a:ea typeface="Arial"/>
              <a:cs typeface="Arial"/>
              <a:sym typeface="Arial"/>
            </a:endParaRPr>
          </a:p>
        </p:txBody>
      </p:sp>
      <p:cxnSp>
        <p:nvCxnSpPr>
          <p:cNvPr id="576" name="Google Shape;576;g106343ac48a_0_195"/>
          <p:cNvCxnSpPr/>
          <p:nvPr/>
        </p:nvCxnSpPr>
        <p:spPr>
          <a:xfrm>
            <a:off x="827437" y="2455722"/>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577" name="Google Shape;577;g106343ac48a_0_195"/>
          <p:cNvCxnSpPr/>
          <p:nvPr/>
        </p:nvCxnSpPr>
        <p:spPr>
          <a:xfrm>
            <a:off x="827437" y="3669752"/>
            <a:ext cx="7339500" cy="0"/>
          </a:xfrm>
          <a:prstGeom prst="straightConnector1">
            <a:avLst/>
          </a:prstGeom>
          <a:noFill/>
          <a:ln cap="flat" cmpd="sng" w="19050">
            <a:solidFill>
              <a:schemeClr val="lt1"/>
            </a:solidFill>
            <a:prstDash val="solid"/>
            <a:round/>
            <a:headEnd len="med" w="med" type="oval"/>
            <a:tailEnd len="med" w="med" type="oval"/>
          </a:ln>
        </p:spPr>
      </p:cxnSp>
      <p:sp>
        <p:nvSpPr>
          <p:cNvPr id="578" name="Google Shape;578;g106343ac48a_0_195"/>
          <p:cNvSpPr txBox="1"/>
          <p:nvPr/>
        </p:nvSpPr>
        <p:spPr>
          <a:xfrm>
            <a:off x="2066222" y="366590"/>
            <a:ext cx="5786700" cy="730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F1C51"/>
              </a:buClr>
              <a:buSzPts val="1800"/>
              <a:buFont typeface="Viga"/>
              <a:buNone/>
            </a:pPr>
            <a:r>
              <a:rPr b="1" i="0" lang="vi-VN" sz="3000" u="none" cap="none" strike="noStrike">
                <a:solidFill>
                  <a:srgbClr val="1F1C51"/>
                </a:solidFill>
                <a:latin typeface="Montserrat"/>
                <a:ea typeface="Montserrat"/>
                <a:cs typeface="Montserrat"/>
                <a:sym typeface="Montserrat"/>
              </a:rPr>
              <a:t>Nội dung phần đánh giá</a:t>
            </a:r>
            <a:endParaRPr b="1"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106343ac48a_0_300"/>
          <p:cNvSpPr txBox="1"/>
          <p:nvPr>
            <p:ph type="title"/>
          </p:nvPr>
        </p:nvSpPr>
        <p:spPr>
          <a:xfrm>
            <a:off x="617912" y="326138"/>
            <a:ext cx="76485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vi-VN" sz="2100">
                <a:solidFill>
                  <a:srgbClr val="002060"/>
                </a:solidFill>
                <a:latin typeface="Arial"/>
                <a:ea typeface="Arial"/>
                <a:cs typeface="Arial"/>
                <a:sym typeface="Arial"/>
              </a:rPr>
              <a:t>So sánh giữa mô hình bảo mật truyền thống và Zero Trust</a:t>
            </a:r>
            <a:endParaRPr b="1" sz="2100">
              <a:solidFill>
                <a:srgbClr val="002060"/>
              </a:solidFill>
              <a:latin typeface="Arial"/>
              <a:ea typeface="Arial"/>
              <a:cs typeface="Arial"/>
              <a:sym typeface="Arial"/>
            </a:endParaRPr>
          </a:p>
        </p:txBody>
      </p:sp>
      <p:pic>
        <p:nvPicPr>
          <p:cNvPr id="584" name="Google Shape;584;g106343ac48a_0_300"/>
          <p:cNvPicPr preferRelativeResize="0"/>
          <p:nvPr/>
        </p:nvPicPr>
        <p:blipFill>
          <a:blip r:embed="rId3">
            <a:alphaModFix/>
          </a:blip>
          <a:stretch>
            <a:fillRect/>
          </a:stretch>
        </p:blipFill>
        <p:spPr>
          <a:xfrm>
            <a:off x="608913" y="1453038"/>
            <a:ext cx="3693074" cy="2041225"/>
          </a:xfrm>
          <a:prstGeom prst="rect">
            <a:avLst/>
          </a:prstGeom>
          <a:noFill/>
          <a:ln>
            <a:noFill/>
          </a:ln>
        </p:spPr>
      </p:pic>
      <p:pic>
        <p:nvPicPr>
          <p:cNvPr id="585" name="Google Shape;585;g106343ac48a_0_300"/>
          <p:cNvPicPr preferRelativeResize="0"/>
          <p:nvPr/>
        </p:nvPicPr>
        <p:blipFill>
          <a:blip r:embed="rId4">
            <a:alphaModFix/>
          </a:blip>
          <a:stretch>
            <a:fillRect/>
          </a:stretch>
        </p:blipFill>
        <p:spPr>
          <a:xfrm>
            <a:off x="4842012" y="1271263"/>
            <a:ext cx="3693074" cy="2404785"/>
          </a:xfrm>
          <a:prstGeom prst="rect">
            <a:avLst/>
          </a:prstGeom>
          <a:noFill/>
          <a:ln>
            <a:noFill/>
          </a:ln>
        </p:spPr>
      </p:pic>
      <p:cxnSp>
        <p:nvCxnSpPr>
          <p:cNvPr id="586" name="Google Shape;586;g106343ac48a_0_300"/>
          <p:cNvCxnSpPr/>
          <p:nvPr/>
        </p:nvCxnSpPr>
        <p:spPr>
          <a:xfrm>
            <a:off x="4433162" y="1271263"/>
            <a:ext cx="18000" cy="2791800"/>
          </a:xfrm>
          <a:prstGeom prst="straightConnector1">
            <a:avLst/>
          </a:prstGeom>
          <a:noFill/>
          <a:ln cap="flat" cmpd="sng" w="9525">
            <a:solidFill>
              <a:schemeClr val="dk2"/>
            </a:solidFill>
            <a:prstDash val="solid"/>
            <a:round/>
            <a:headEnd len="med" w="med" type="none"/>
            <a:tailEnd len="med" w="med" type="none"/>
          </a:ln>
        </p:spPr>
      </p:cxnSp>
      <p:sp>
        <p:nvSpPr>
          <p:cNvPr id="587" name="Google Shape;587;g106343ac48a_0_300"/>
          <p:cNvSpPr txBox="1"/>
          <p:nvPr/>
        </p:nvSpPr>
        <p:spPr>
          <a:xfrm>
            <a:off x="934750" y="4164138"/>
            <a:ext cx="30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VN"/>
              <a:t>Mô hình bảo mật truyền thống</a:t>
            </a:r>
            <a:endParaRPr/>
          </a:p>
        </p:txBody>
      </p:sp>
      <p:sp>
        <p:nvSpPr>
          <p:cNvPr id="588" name="Google Shape;588;g106343ac48a_0_300"/>
          <p:cNvSpPr txBox="1"/>
          <p:nvPr/>
        </p:nvSpPr>
        <p:spPr>
          <a:xfrm>
            <a:off x="5493675" y="4164138"/>
            <a:ext cx="30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VN"/>
              <a:t>Mô hình bảo mật Zero Trust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106343ac48a_2_18"/>
          <p:cNvSpPr txBox="1"/>
          <p:nvPr>
            <p:ph type="title"/>
          </p:nvPr>
        </p:nvSpPr>
        <p:spPr>
          <a:xfrm>
            <a:off x="617912" y="326138"/>
            <a:ext cx="76485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vi-VN" sz="2100">
                <a:solidFill>
                  <a:srgbClr val="002060"/>
                </a:solidFill>
                <a:latin typeface="Arial"/>
                <a:ea typeface="Arial"/>
                <a:cs typeface="Arial"/>
                <a:sym typeface="Arial"/>
              </a:rPr>
              <a:t>So sánh giữa mô hình bảo mật truyền thống và Zero Trust</a:t>
            </a:r>
            <a:endParaRPr b="1" sz="2100">
              <a:solidFill>
                <a:srgbClr val="002060"/>
              </a:solidFill>
              <a:latin typeface="Arial"/>
              <a:ea typeface="Arial"/>
              <a:cs typeface="Arial"/>
              <a:sym typeface="Arial"/>
            </a:endParaRPr>
          </a:p>
        </p:txBody>
      </p:sp>
      <p:graphicFrame>
        <p:nvGraphicFramePr>
          <p:cNvPr id="594" name="Google Shape;594;g106343ac48a_2_18"/>
          <p:cNvGraphicFramePr/>
          <p:nvPr/>
        </p:nvGraphicFramePr>
        <p:xfrm>
          <a:off x="1142450" y="1345688"/>
          <a:ext cx="3000000" cy="3000000"/>
        </p:xfrm>
        <a:graphic>
          <a:graphicData uri="http://schemas.openxmlformats.org/drawingml/2006/table">
            <a:tbl>
              <a:tblPr>
                <a:noFill/>
                <a:tableStyleId>{8B03F33F-B8C1-47A9-9E22-CD70F7B7D4E9}</a:tableStyleId>
              </a:tblPr>
              <a:tblGrid>
                <a:gridCol w="3429550"/>
                <a:gridCol w="3429550"/>
              </a:tblGrid>
              <a:tr h="452850">
                <a:tc>
                  <a:txBody>
                    <a:bodyPr/>
                    <a:lstStyle/>
                    <a:p>
                      <a:pPr indent="0" lvl="0" marL="0" rtl="0" algn="ctr">
                        <a:spcBef>
                          <a:spcPts val="0"/>
                        </a:spcBef>
                        <a:spcAft>
                          <a:spcPts val="0"/>
                        </a:spcAft>
                        <a:buNone/>
                      </a:pPr>
                      <a:r>
                        <a:rPr b="1" lang="vi-VN" sz="1300">
                          <a:latin typeface="Times New Roman"/>
                          <a:ea typeface="Times New Roman"/>
                          <a:cs typeface="Times New Roman"/>
                          <a:sym typeface="Times New Roman"/>
                        </a:rPr>
                        <a:t>Mô hình bảo mật truyền thống</a:t>
                      </a:r>
                      <a:endParaRPr b="1" sz="13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vi-VN" sz="1300">
                          <a:latin typeface="Times New Roman"/>
                          <a:ea typeface="Times New Roman"/>
                          <a:cs typeface="Times New Roman"/>
                          <a:sym typeface="Times New Roman"/>
                        </a:rPr>
                        <a:t>Mô hình bảo mật Zero Trust</a:t>
                      </a:r>
                      <a:endParaRPr b="1" sz="1300">
                        <a:latin typeface="Times New Roman"/>
                        <a:ea typeface="Times New Roman"/>
                        <a:cs typeface="Times New Roman"/>
                        <a:sym typeface="Times New Roman"/>
                      </a:endParaRPr>
                    </a:p>
                  </a:txBody>
                  <a:tcPr marT="63500" marB="63500" marR="63500" marL="63500"/>
                </a:tc>
              </a:tr>
              <a:tr h="705775">
                <a:tc>
                  <a:txBody>
                    <a:bodyPr/>
                    <a:lstStyle/>
                    <a:p>
                      <a:pPr indent="0" lvl="0" marL="0" rtl="0" algn="l">
                        <a:spcBef>
                          <a:spcPts val="0"/>
                        </a:spcBef>
                        <a:spcAft>
                          <a:spcPts val="0"/>
                        </a:spcAft>
                        <a:buNone/>
                      </a:pPr>
                      <a:r>
                        <a:rPr lang="vi-VN" sz="1300">
                          <a:latin typeface="Times New Roman"/>
                          <a:ea typeface="Times New Roman"/>
                          <a:cs typeface="Times New Roman"/>
                          <a:sym typeface="Times New Roman"/>
                        </a:rPr>
                        <a:t>Giả định rằng tất cả người dùng trong vùng mạng đều là tin cậy.</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vi-VN" sz="1300">
                          <a:latin typeface="Times New Roman"/>
                          <a:ea typeface="Times New Roman"/>
                          <a:cs typeface="Times New Roman"/>
                          <a:sym typeface="Times New Roman"/>
                        </a:rPr>
                        <a:t>Chia ra nhiều nhánh và yêu cầu xác nhận tại nhiều điểm trong vùng mạng.</a:t>
                      </a:r>
                      <a:endParaRPr sz="1300">
                        <a:latin typeface="Times New Roman"/>
                        <a:ea typeface="Times New Roman"/>
                        <a:cs typeface="Times New Roman"/>
                        <a:sym typeface="Times New Roman"/>
                      </a:endParaRPr>
                    </a:p>
                  </a:txBody>
                  <a:tcPr marT="63500" marB="63500" marR="63500" marL="63500"/>
                </a:tc>
              </a:tr>
              <a:tr h="973625">
                <a:tc>
                  <a:txBody>
                    <a:bodyPr/>
                    <a:lstStyle/>
                    <a:p>
                      <a:pPr indent="0" lvl="0" marL="0" rtl="0" algn="l">
                        <a:spcBef>
                          <a:spcPts val="0"/>
                        </a:spcBef>
                        <a:spcAft>
                          <a:spcPts val="0"/>
                        </a:spcAft>
                        <a:buNone/>
                      </a:pPr>
                      <a:r>
                        <a:rPr lang="vi-VN" sz="1300">
                          <a:latin typeface="Times New Roman"/>
                          <a:ea typeface="Times New Roman"/>
                          <a:cs typeface="Times New Roman"/>
                          <a:sym typeface="Times New Roman"/>
                        </a:rPr>
                        <a:t>Usernames và passwords là chìa khóa và người dùng phải nhớ chúng; chỉ cần đưa ra 1 lần là được cấp quyền truy cập vào hệ thống.</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vi-VN" sz="1300">
                          <a:latin typeface="Times New Roman"/>
                          <a:ea typeface="Times New Roman"/>
                          <a:cs typeface="Times New Roman"/>
                          <a:sym typeface="Times New Roman"/>
                        </a:rPr>
                        <a:t>Sử dụng các phương pháp xác thực thay thế, và xác thực là bắt buộc đối với mọi thứ bạn muốn truy cập.</a:t>
                      </a:r>
                      <a:endParaRPr sz="1300">
                        <a:latin typeface="Times New Roman"/>
                        <a:ea typeface="Times New Roman"/>
                        <a:cs typeface="Times New Roman"/>
                        <a:sym typeface="Times New Roman"/>
                      </a:endParaRPr>
                    </a:p>
                  </a:txBody>
                  <a:tcPr marT="63500" marB="63500" marR="63500" marL="63500"/>
                </a:tc>
              </a:tr>
              <a:tr h="675450">
                <a:tc>
                  <a:txBody>
                    <a:bodyPr/>
                    <a:lstStyle/>
                    <a:p>
                      <a:pPr indent="0" lvl="0" marL="0" rtl="0" algn="l">
                        <a:spcBef>
                          <a:spcPts val="0"/>
                        </a:spcBef>
                        <a:spcAft>
                          <a:spcPts val="0"/>
                        </a:spcAft>
                        <a:buNone/>
                      </a:pPr>
                      <a:r>
                        <a:rPr lang="vi-VN" sz="1300">
                          <a:latin typeface="Times New Roman"/>
                          <a:ea typeface="Times New Roman"/>
                          <a:cs typeface="Times New Roman"/>
                          <a:sym typeface="Times New Roman"/>
                        </a:rPr>
                        <a:t>Tự do truy cập khi vượt qua firewall.</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vi-VN" sz="1300">
                          <a:latin typeface="Times New Roman"/>
                          <a:ea typeface="Times New Roman"/>
                          <a:cs typeface="Times New Roman"/>
                          <a:sym typeface="Times New Roman"/>
                        </a:rPr>
                        <a:t>Hạn chế quyền truy cập vì mỗi xác thực chỉ cung cấp quyền truy cập vào một khía cạnh của mạng.</a:t>
                      </a:r>
                      <a:endParaRPr sz="13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106343ac48a_2_0"/>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p>
            <a:pPr indent="-228600" lvl="0" marL="457200" rtl="0" algn="ctr">
              <a:lnSpc>
                <a:spcPct val="100000"/>
              </a:lnSpc>
              <a:spcBef>
                <a:spcPts val="0"/>
              </a:spcBef>
              <a:spcAft>
                <a:spcPts val="0"/>
              </a:spcAft>
              <a:buSzPts val="1400"/>
              <a:buNone/>
            </a:pPr>
            <a:r>
              <a:t/>
            </a:r>
            <a:endParaRPr/>
          </a:p>
        </p:txBody>
      </p:sp>
      <p:sp>
        <p:nvSpPr>
          <p:cNvPr id="600" name="Google Shape;600;g106343ac48a_2_0"/>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t/>
            </a:r>
            <a:endParaRPr/>
          </a:p>
        </p:txBody>
      </p:sp>
      <p:pic>
        <p:nvPicPr>
          <p:cNvPr id="601" name="Google Shape;601;g106343ac48a_2_0"/>
          <p:cNvPicPr preferRelativeResize="0"/>
          <p:nvPr/>
        </p:nvPicPr>
        <p:blipFill rotWithShape="1">
          <a:blip r:embed="rId3">
            <a:alphaModFix/>
          </a:blip>
          <a:srcRect b="0" l="0" r="0" t="0"/>
          <a:stretch/>
        </p:blipFill>
        <p:spPr>
          <a:xfrm>
            <a:off x="1029963" y="993600"/>
            <a:ext cx="7219160" cy="3780250"/>
          </a:xfrm>
          <a:prstGeom prst="rect">
            <a:avLst/>
          </a:prstGeom>
          <a:noFill/>
          <a:ln>
            <a:noFill/>
          </a:ln>
        </p:spPr>
      </p:pic>
      <p:sp>
        <p:nvSpPr>
          <p:cNvPr id="602" name="Google Shape;602;g106343ac48a_2_0"/>
          <p:cNvSpPr txBox="1"/>
          <p:nvPr>
            <p:ph type="title"/>
          </p:nvPr>
        </p:nvSpPr>
        <p:spPr>
          <a:xfrm>
            <a:off x="660327" y="278039"/>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vi-VN" sz="2700">
                <a:solidFill>
                  <a:srgbClr val="002060"/>
                </a:solidFill>
                <a:latin typeface="Arial"/>
                <a:ea typeface="Arial"/>
                <a:cs typeface="Arial"/>
                <a:sym typeface="Arial"/>
              </a:rPr>
              <a:t>Lịch sử</a:t>
            </a:r>
            <a:r>
              <a:rPr b="1" lang="vi-VN" sz="2700">
                <a:solidFill>
                  <a:srgbClr val="002060"/>
                </a:solidFill>
                <a:latin typeface="Arial"/>
                <a:ea typeface="Arial"/>
                <a:cs typeface="Arial"/>
                <a:sym typeface="Arial"/>
              </a:rPr>
              <a:t> phát triển của Zero Trust</a:t>
            </a:r>
            <a:endParaRPr b="1" sz="2700">
              <a:solidFill>
                <a:srgbClr val="00206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cxnSp>
        <p:nvCxnSpPr>
          <p:cNvPr id="607" name="Google Shape;607;g106343ac48a_0_355"/>
          <p:cNvCxnSpPr/>
          <p:nvPr/>
        </p:nvCxnSpPr>
        <p:spPr>
          <a:xfrm flipH="1" rot="10800000">
            <a:off x="307571" y="573795"/>
            <a:ext cx="9426600" cy="2700"/>
          </a:xfrm>
          <a:prstGeom prst="straightConnector1">
            <a:avLst/>
          </a:prstGeom>
          <a:noFill/>
          <a:ln cap="flat" cmpd="sng" w="19050">
            <a:solidFill>
              <a:srgbClr val="A7FBEF"/>
            </a:solidFill>
            <a:prstDash val="solid"/>
            <a:round/>
            <a:headEnd len="med" w="med" type="oval"/>
            <a:tailEnd len="med" w="med" type="oval"/>
          </a:ln>
        </p:spPr>
      </p:cxnSp>
      <p:sp>
        <p:nvSpPr>
          <p:cNvPr id="608" name="Google Shape;608;g106343ac48a_0_355"/>
          <p:cNvSpPr txBox="1"/>
          <p:nvPr/>
        </p:nvSpPr>
        <p:spPr>
          <a:xfrm>
            <a:off x="674937" y="233068"/>
            <a:ext cx="779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vi-VN" sz="2700" u="none" cap="none" strike="noStrike">
                <a:solidFill>
                  <a:srgbClr val="002060"/>
                </a:solidFill>
                <a:latin typeface="Arial"/>
                <a:ea typeface="Arial"/>
                <a:cs typeface="Arial"/>
                <a:sym typeface="Arial"/>
              </a:rPr>
              <a:t>Zero Trust trong tương lai</a:t>
            </a:r>
            <a:endParaRPr b="1" i="0" sz="2700" u="none" cap="none" strike="noStrike">
              <a:solidFill>
                <a:srgbClr val="002060"/>
              </a:solidFill>
              <a:latin typeface="Arial"/>
              <a:ea typeface="Arial"/>
              <a:cs typeface="Arial"/>
              <a:sym typeface="Arial"/>
            </a:endParaRPr>
          </a:p>
        </p:txBody>
      </p:sp>
      <p:sp>
        <p:nvSpPr>
          <p:cNvPr id="609" name="Google Shape;609;g106343ac48a_0_355"/>
          <p:cNvSpPr txBox="1"/>
          <p:nvPr>
            <p:ph idx="1" type="body"/>
          </p:nvPr>
        </p:nvSpPr>
        <p:spPr>
          <a:xfrm>
            <a:off x="1016250" y="3594000"/>
            <a:ext cx="7111500" cy="127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vi-VN" sz="1500"/>
              <a:t>L</a:t>
            </a:r>
            <a:r>
              <a:rPr lang="vi-VN" sz="1400"/>
              <a:t>ý tưởng cho “làm việc ở mọi nơi”</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vi-VN" sz="1400">
                <a:solidFill>
                  <a:srgbClr val="444444"/>
                </a:solidFill>
                <a:highlight>
                  <a:srgbClr val="FFFFFF"/>
                </a:highlight>
              </a:rPr>
              <a:t>Mang lại cho nhân viên quyền tự do làm việc từ bất kỳ thiết bị nào mà không ảnh hưởng đến năng suất hoặc bảo mật</a:t>
            </a:r>
            <a:endParaRPr sz="1400"/>
          </a:p>
        </p:txBody>
      </p:sp>
      <p:pic>
        <p:nvPicPr>
          <p:cNvPr id="610" name="Google Shape;610;g106343ac48a_0_355"/>
          <p:cNvPicPr preferRelativeResize="0"/>
          <p:nvPr/>
        </p:nvPicPr>
        <p:blipFill>
          <a:blip r:embed="rId3">
            <a:alphaModFix/>
          </a:blip>
          <a:stretch>
            <a:fillRect/>
          </a:stretch>
        </p:blipFill>
        <p:spPr>
          <a:xfrm>
            <a:off x="2122138" y="964724"/>
            <a:ext cx="5167925" cy="260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109ac3e8eae_3_3"/>
          <p:cNvSpPr txBox="1"/>
          <p:nvPr>
            <p:ph type="title"/>
          </p:nvPr>
        </p:nvSpPr>
        <p:spPr>
          <a:xfrm>
            <a:off x="626625" y="304923"/>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vi-VN">
                <a:latin typeface="Arial"/>
                <a:ea typeface="Arial"/>
                <a:cs typeface="Arial"/>
                <a:sym typeface="Arial"/>
              </a:rPr>
              <a:t>Một</a:t>
            </a:r>
            <a:r>
              <a:rPr b="1" lang="vi-VN">
                <a:latin typeface="Arial"/>
                <a:ea typeface="Arial"/>
                <a:cs typeface="Arial"/>
                <a:sym typeface="Arial"/>
              </a:rPr>
              <a:t> số ứng dụng của Zero Trust</a:t>
            </a:r>
            <a:endParaRPr b="1">
              <a:latin typeface="Arial"/>
              <a:ea typeface="Arial"/>
              <a:cs typeface="Arial"/>
              <a:sym typeface="Arial"/>
            </a:endParaRPr>
          </a:p>
        </p:txBody>
      </p:sp>
      <p:grpSp>
        <p:nvGrpSpPr>
          <p:cNvPr id="616" name="Google Shape;616;g109ac3e8eae_3_3"/>
          <p:cNvGrpSpPr/>
          <p:nvPr/>
        </p:nvGrpSpPr>
        <p:grpSpPr>
          <a:xfrm>
            <a:off x="2930360" y="1592318"/>
            <a:ext cx="3516204" cy="3357560"/>
            <a:chOff x="1259200" y="508350"/>
            <a:chExt cx="5203025" cy="4968275"/>
          </a:xfrm>
        </p:grpSpPr>
        <p:sp>
          <p:nvSpPr>
            <p:cNvPr id="617" name="Google Shape;617;g109ac3e8eae_3_3"/>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109ac3e8eae_3_3"/>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109ac3e8eae_3_3"/>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109ac3e8eae_3_3"/>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109ac3e8eae_3_3"/>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109ac3e8eae_3_3"/>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109ac3e8eae_3_3"/>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109ac3e8eae_3_3"/>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109ac3e8eae_3_3"/>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109ac3e8eae_3_3"/>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109ac3e8eae_3_3"/>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109ac3e8eae_3_3"/>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109ac3e8eae_3_3"/>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109ac3e8eae_3_3"/>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109ac3e8eae_3_3"/>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109ac3e8eae_3_3"/>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09ac3e8eae_3_3"/>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09ac3e8eae_3_3"/>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109ac3e8eae_3_3"/>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109ac3e8eae_3_3"/>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109ac3e8eae_3_3"/>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109ac3e8eae_3_3"/>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109ac3e8eae_3_3"/>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109ac3e8eae_3_3"/>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109ac3e8eae_3_3"/>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109ac3e8eae_3_3"/>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109ac3e8eae_3_3"/>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g109ac3e8eae_3_3"/>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109ac3e8eae_3_3"/>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109ac3e8eae_3_3"/>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109ac3e8eae_3_3"/>
            <p:cNvSpPr/>
            <p:nvPr/>
          </p:nvSpPr>
          <p:spPr>
            <a:xfrm>
              <a:off x="2526325" y="5162250"/>
              <a:ext cx="1511925" cy="314375"/>
            </a:xfrm>
            <a:custGeom>
              <a:rect b="b" l="l" r="r" t="t"/>
              <a:pathLst>
                <a:path extrusionOk="0" h="12575" w="60477">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109ac3e8eae_3_3"/>
            <p:cNvSpPr/>
            <p:nvPr/>
          </p:nvSpPr>
          <p:spPr>
            <a:xfrm>
              <a:off x="3839425" y="1508400"/>
              <a:ext cx="622550" cy="510700"/>
            </a:xfrm>
            <a:custGeom>
              <a:rect b="b" l="l" r="r" t="t"/>
              <a:pathLst>
                <a:path extrusionOk="0" h="20428" w="24902">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g109ac3e8eae_3_3"/>
            <p:cNvSpPr/>
            <p:nvPr/>
          </p:nvSpPr>
          <p:spPr>
            <a:xfrm>
              <a:off x="3831925" y="1500825"/>
              <a:ext cx="636925" cy="525775"/>
            </a:xfrm>
            <a:custGeom>
              <a:rect b="b" l="l" r="r" t="t"/>
              <a:pathLst>
                <a:path extrusionOk="0" h="21031" w="25477">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109ac3e8eae_3_3"/>
            <p:cNvSpPr/>
            <p:nvPr/>
          </p:nvSpPr>
          <p:spPr>
            <a:xfrm>
              <a:off x="4290750" y="1581100"/>
              <a:ext cx="164725" cy="176100"/>
            </a:xfrm>
            <a:custGeom>
              <a:rect b="b" l="l" r="r" t="t"/>
              <a:pathLst>
                <a:path extrusionOk="0" h="7044" w="6589">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g109ac3e8eae_3_3"/>
            <p:cNvSpPr/>
            <p:nvPr/>
          </p:nvSpPr>
          <p:spPr>
            <a:xfrm>
              <a:off x="4010625" y="1621625"/>
              <a:ext cx="248550" cy="111025"/>
            </a:xfrm>
            <a:custGeom>
              <a:rect b="b" l="l" r="r" t="t"/>
              <a:pathLst>
                <a:path extrusionOk="0" h="4441" w="9942">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109ac3e8eae_3_3"/>
            <p:cNvSpPr/>
            <p:nvPr/>
          </p:nvSpPr>
          <p:spPr>
            <a:xfrm>
              <a:off x="3839900" y="1738050"/>
              <a:ext cx="146450" cy="204900"/>
            </a:xfrm>
            <a:custGeom>
              <a:rect b="b" l="l" r="r" t="t"/>
              <a:pathLst>
                <a:path extrusionOk="0" h="8196" w="5858">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109ac3e8eae_3_3"/>
            <p:cNvSpPr/>
            <p:nvPr/>
          </p:nvSpPr>
          <p:spPr>
            <a:xfrm>
              <a:off x="2937450" y="2023325"/>
              <a:ext cx="289800" cy="408650"/>
            </a:xfrm>
            <a:custGeom>
              <a:rect b="b" l="l" r="r" t="t"/>
              <a:pathLst>
                <a:path extrusionOk="0" h="16346" w="11592">
                  <a:moveTo>
                    <a:pt x="7431" y="0"/>
                  </a:moveTo>
                  <a:lnTo>
                    <a:pt x="1" y="446"/>
                  </a:lnTo>
                  <a:lnTo>
                    <a:pt x="4459" y="16345"/>
                  </a:lnTo>
                  <a:lnTo>
                    <a:pt x="11591" y="16048"/>
                  </a:lnTo>
                  <a:lnTo>
                    <a:pt x="74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109ac3e8eae_3_3"/>
            <p:cNvSpPr/>
            <p:nvPr/>
          </p:nvSpPr>
          <p:spPr>
            <a:xfrm>
              <a:off x="2928975" y="2015850"/>
              <a:ext cx="306700" cy="423625"/>
            </a:xfrm>
            <a:custGeom>
              <a:rect b="b" l="l" r="r" t="t"/>
              <a:pathLst>
                <a:path extrusionOk="0" h="16945" w="12268">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109ac3e8eae_3_3"/>
            <p:cNvSpPr/>
            <p:nvPr/>
          </p:nvSpPr>
          <p:spPr>
            <a:xfrm>
              <a:off x="2915175" y="2155225"/>
              <a:ext cx="375225" cy="883250"/>
            </a:xfrm>
            <a:custGeom>
              <a:rect b="b" l="l" r="r" t="t"/>
              <a:pathLst>
                <a:path extrusionOk="0" h="35330" w="15009">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109ac3e8eae_3_3"/>
            <p:cNvSpPr/>
            <p:nvPr/>
          </p:nvSpPr>
          <p:spPr>
            <a:xfrm>
              <a:off x="2912575" y="2147775"/>
              <a:ext cx="385950" cy="898175"/>
            </a:xfrm>
            <a:custGeom>
              <a:rect b="b" l="l" r="r" t="t"/>
              <a:pathLst>
                <a:path extrusionOk="0" h="35927" w="15438">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109ac3e8eae_3_3"/>
            <p:cNvSpPr/>
            <p:nvPr/>
          </p:nvSpPr>
          <p:spPr>
            <a:xfrm>
              <a:off x="3002950" y="2230950"/>
              <a:ext cx="117550" cy="50550"/>
            </a:xfrm>
            <a:custGeom>
              <a:rect b="b" l="l" r="r" t="t"/>
              <a:pathLst>
                <a:path extrusionOk="0" h="2022" w="4702">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109ac3e8eae_3_3"/>
            <p:cNvSpPr/>
            <p:nvPr/>
          </p:nvSpPr>
          <p:spPr>
            <a:xfrm>
              <a:off x="3018825" y="2274225"/>
              <a:ext cx="103900" cy="51650"/>
            </a:xfrm>
            <a:custGeom>
              <a:rect b="b" l="l" r="r" t="t"/>
              <a:pathLst>
                <a:path extrusionOk="0" h="2066" w="4156">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109ac3e8eae_3_3"/>
            <p:cNvSpPr/>
            <p:nvPr/>
          </p:nvSpPr>
          <p:spPr>
            <a:xfrm>
              <a:off x="3216075" y="2299325"/>
              <a:ext cx="478950" cy="756750"/>
            </a:xfrm>
            <a:custGeom>
              <a:rect b="b" l="l" r="r" t="t"/>
              <a:pathLst>
                <a:path extrusionOk="0" h="30270" w="19158">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109ac3e8eae_3_3"/>
            <p:cNvSpPr/>
            <p:nvPr/>
          </p:nvSpPr>
          <p:spPr>
            <a:xfrm>
              <a:off x="3208175" y="2291850"/>
              <a:ext cx="481875" cy="771725"/>
            </a:xfrm>
            <a:custGeom>
              <a:rect b="b" l="l" r="r" t="t"/>
              <a:pathLst>
                <a:path extrusionOk="0" h="30869" w="19275">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g109ac3e8eae_3_3"/>
            <p:cNvSpPr/>
            <p:nvPr/>
          </p:nvSpPr>
          <p:spPr>
            <a:xfrm>
              <a:off x="3209550" y="2295475"/>
              <a:ext cx="1092150" cy="1256525"/>
            </a:xfrm>
            <a:custGeom>
              <a:rect b="b" l="l" r="r" t="t"/>
              <a:pathLst>
                <a:path extrusionOk="0" h="50261" w="43686">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109ac3e8eae_3_3"/>
            <p:cNvSpPr/>
            <p:nvPr/>
          </p:nvSpPr>
          <p:spPr>
            <a:xfrm>
              <a:off x="3199875" y="2288000"/>
              <a:ext cx="1109325" cy="1271475"/>
            </a:xfrm>
            <a:custGeom>
              <a:rect b="b" l="l" r="r" t="t"/>
              <a:pathLst>
                <a:path extrusionOk="0" h="50859" w="44373">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g109ac3e8eae_3_3"/>
            <p:cNvSpPr/>
            <p:nvPr/>
          </p:nvSpPr>
          <p:spPr>
            <a:xfrm>
              <a:off x="3836325" y="2331375"/>
              <a:ext cx="313150" cy="316275"/>
            </a:xfrm>
            <a:custGeom>
              <a:rect b="b" l="l" r="r" t="t"/>
              <a:pathLst>
                <a:path extrusionOk="0" h="12651" w="12526">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109ac3e8eae_3_3"/>
            <p:cNvSpPr/>
            <p:nvPr/>
          </p:nvSpPr>
          <p:spPr>
            <a:xfrm>
              <a:off x="3830200" y="2323875"/>
              <a:ext cx="327500" cy="331225"/>
            </a:xfrm>
            <a:custGeom>
              <a:rect b="b" l="l" r="r" t="t"/>
              <a:pathLst>
                <a:path extrusionOk="0" h="13249" w="1310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109ac3e8eae_3_3"/>
            <p:cNvSpPr/>
            <p:nvPr/>
          </p:nvSpPr>
          <p:spPr>
            <a:xfrm>
              <a:off x="3867150" y="2163775"/>
              <a:ext cx="255800" cy="403800"/>
            </a:xfrm>
            <a:custGeom>
              <a:rect b="b" l="l" r="r" t="t"/>
              <a:pathLst>
                <a:path extrusionOk="0" h="16152" w="10232">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g109ac3e8eae_3_3"/>
            <p:cNvSpPr/>
            <p:nvPr/>
          </p:nvSpPr>
          <p:spPr>
            <a:xfrm>
              <a:off x="3865225" y="2156275"/>
              <a:ext cx="265950" cy="418750"/>
            </a:xfrm>
            <a:custGeom>
              <a:rect b="b" l="l" r="r" t="t"/>
              <a:pathLst>
                <a:path extrusionOk="0" h="16750" w="10638">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g109ac3e8eae_3_3"/>
            <p:cNvSpPr/>
            <p:nvPr/>
          </p:nvSpPr>
          <p:spPr>
            <a:xfrm>
              <a:off x="4129900" y="2379950"/>
              <a:ext cx="546125" cy="653825"/>
            </a:xfrm>
            <a:custGeom>
              <a:rect b="b" l="l" r="r" t="t"/>
              <a:pathLst>
                <a:path extrusionOk="0" h="26153" w="21845">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g109ac3e8eae_3_3"/>
            <p:cNvSpPr/>
            <p:nvPr/>
          </p:nvSpPr>
          <p:spPr>
            <a:xfrm>
              <a:off x="4122025" y="2372500"/>
              <a:ext cx="562975" cy="668750"/>
            </a:xfrm>
            <a:custGeom>
              <a:rect b="b" l="l" r="r" t="t"/>
              <a:pathLst>
                <a:path extrusionOk="0" h="26750" w="22519">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109ac3e8eae_3_3"/>
            <p:cNvSpPr/>
            <p:nvPr/>
          </p:nvSpPr>
          <p:spPr>
            <a:xfrm>
              <a:off x="3613575" y="2848025"/>
              <a:ext cx="107725" cy="156325"/>
            </a:xfrm>
            <a:custGeom>
              <a:rect b="b" l="l" r="r" t="t"/>
              <a:pathLst>
                <a:path extrusionOk="0" h="6253" w="4309">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109ac3e8eae_3_3"/>
            <p:cNvSpPr/>
            <p:nvPr/>
          </p:nvSpPr>
          <p:spPr>
            <a:xfrm>
              <a:off x="3605175" y="2840525"/>
              <a:ext cx="115050" cy="171275"/>
            </a:xfrm>
            <a:custGeom>
              <a:rect b="b" l="l" r="r" t="t"/>
              <a:pathLst>
                <a:path extrusionOk="0" h="6851" w="4602">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109ac3e8eae_3_3"/>
            <p:cNvSpPr/>
            <p:nvPr/>
          </p:nvSpPr>
          <p:spPr>
            <a:xfrm>
              <a:off x="3654425" y="2777450"/>
              <a:ext cx="1047600" cy="277425"/>
            </a:xfrm>
            <a:custGeom>
              <a:rect b="b" l="l" r="r" t="t"/>
              <a:pathLst>
                <a:path extrusionOk="0" h="11097" w="41904">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109ac3e8eae_3_3"/>
            <p:cNvSpPr/>
            <p:nvPr/>
          </p:nvSpPr>
          <p:spPr>
            <a:xfrm>
              <a:off x="3651550" y="2769950"/>
              <a:ext cx="1034675" cy="292275"/>
            </a:xfrm>
            <a:custGeom>
              <a:rect b="b" l="l" r="r" t="t"/>
              <a:pathLst>
                <a:path extrusionOk="0" h="11691" w="41387">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109ac3e8eae_3_3"/>
            <p:cNvSpPr/>
            <p:nvPr/>
          </p:nvSpPr>
          <p:spPr>
            <a:xfrm>
              <a:off x="3678350" y="2814525"/>
              <a:ext cx="88625" cy="126450"/>
            </a:xfrm>
            <a:custGeom>
              <a:rect b="b" l="l" r="r" t="t"/>
              <a:pathLst>
                <a:path extrusionOk="0" h="5058" w="3545">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109ac3e8eae_3_3"/>
            <p:cNvSpPr/>
            <p:nvPr/>
          </p:nvSpPr>
          <p:spPr>
            <a:xfrm>
              <a:off x="3719050" y="2855375"/>
              <a:ext cx="99875" cy="126450"/>
            </a:xfrm>
            <a:custGeom>
              <a:rect b="b" l="l" r="r" t="t"/>
              <a:pathLst>
                <a:path extrusionOk="0" h="5058" w="3995">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g109ac3e8eae_3_3"/>
            <p:cNvSpPr/>
            <p:nvPr/>
          </p:nvSpPr>
          <p:spPr>
            <a:xfrm>
              <a:off x="3767175" y="2903650"/>
              <a:ext cx="88825" cy="100475"/>
            </a:xfrm>
            <a:custGeom>
              <a:rect b="b" l="l" r="r" t="t"/>
              <a:pathLst>
                <a:path extrusionOk="0" h="4019" w="3553">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109ac3e8eae_3_3"/>
            <p:cNvSpPr/>
            <p:nvPr/>
          </p:nvSpPr>
          <p:spPr>
            <a:xfrm>
              <a:off x="3824200" y="2948275"/>
              <a:ext cx="61450" cy="41000"/>
            </a:xfrm>
            <a:custGeom>
              <a:rect b="b" l="l" r="r" t="t"/>
              <a:pathLst>
                <a:path extrusionOk="0" h="1640" w="2458">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109ac3e8eae_3_3"/>
            <p:cNvSpPr/>
            <p:nvPr/>
          </p:nvSpPr>
          <p:spPr>
            <a:xfrm>
              <a:off x="4289350" y="1965725"/>
              <a:ext cx="70900" cy="151700"/>
            </a:xfrm>
            <a:custGeom>
              <a:rect b="b" l="l" r="r" t="t"/>
              <a:pathLst>
                <a:path extrusionOk="0" h="6068" w="2836">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109ac3e8eae_3_3"/>
            <p:cNvSpPr/>
            <p:nvPr/>
          </p:nvSpPr>
          <p:spPr>
            <a:xfrm>
              <a:off x="4281475" y="1958275"/>
              <a:ext cx="86525" cy="166650"/>
            </a:xfrm>
            <a:custGeom>
              <a:rect b="b" l="l" r="r" t="t"/>
              <a:pathLst>
                <a:path extrusionOk="0" h="6666" w="3461">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g109ac3e8eae_3_3"/>
            <p:cNvSpPr/>
            <p:nvPr/>
          </p:nvSpPr>
          <p:spPr>
            <a:xfrm>
              <a:off x="3768550" y="1701500"/>
              <a:ext cx="573225" cy="579925"/>
            </a:xfrm>
            <a:custGeom>
              <a:rect b="b" l="l" r="r" t="t"/>
              <a:pathLst>
                <a:path extrusionOk="0" h="23197" w="22929">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109ac3e8eae_3_3"/>
            <p:cNvSpPr/>
            <p:nvPr/>
          </p:nvSpPr>
          <p:spPr>
            <a:xfrm>
              <a:off x="3759850" y="1694025"/>
              <a:ext cx="586025" cy="594875"/>
            </a:xfrm>
            <a:custGeom>
              <a:rect b="b" l="l" r="r" t="t"/>
              <a:pathLst>
                <a:path extrusionOk="0" h="23795" w="23441">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109ac3e8eae_3_3"/>
            <p:cNvSpPr/>
            <p:nvPr/>
          </p:nvSpPr>
          <p:spPr>
            <a:xfrm>
              <a:off x="4121025" y="1846900"/>
              <a:ext cx="34425" cy="62750"/>
            </a:xfrm>
            <a:custGeom>
              <a:rect b="b" l="l" r="r" t="t"/>
              <a:pathLst>
                <a:path extrusionOk="0" h="2510" w="1377">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109ac3e8eae_3_3"/>
            <p:cNvSpPr/>
            <p:nvPr/>
          </p:nvSpPr>
          <p:spPr>
            <a:xfrm>
              <a:off x="4244225" y="1880800"/>
              <a:ext cx="34450" cy="62750"/>
            </a:xfrm>
            <a:custGeom>
              <a:rect b="b" l="l" r="r" t="t"/>
              <a:pathLst>
                <a:path extrusionOk="0" h="2510" w="1378">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g109ac3e8eae_3_3"/>
            <p:cNvSpPr/>
            <p:nvPr/>
          </p:nvSpPr>
          <p:spPr>
            <a:xfrm>
              <a:off x="4082025" y="1772900"/>
              <a:ext cx="106725" cy="42775"/>
            </a:xfrm>
            <a:custGeom>
              <a:rect b="b" l="l" r="r" t="t"/>
              <a:pathLst>
                <a:path extrusionOk="0" h="1711" w="4269">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109ac3e8eae_3_3"/>
            <p:cNvSpPr/>
            <p:nvPr/>
          </p:nvSpPr>
          <p:spPr>
            <a:xfrm>
              <a:off x="4246200" y="1814075"/>
              <a:ext cx="84300" cy="73950"/>
            </a:xfrm>
            <a:custGeom>
              <a:rect b="b" l="l" r="r" t="t"/>
              <a:pathLst>
                <a:path extrusionOk="0" h="2958" w="3372">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109ac3e8eae_3_3"/>
            <p:cNvSpPr/>
            <p:nvPr/>
          </p:nvSpPr>
          <p:spPr>
            <a:xfrm>
              <a:off x="4171425" y="1875375"/>
              <a:ext cx="96900" cy="132500"/>
            </a:xfrm>
            <a:custGeom>
              <a:rect b="b" l="l" r="r" t="t"/>
              <a:pathLst>
                <a:path extrusionOk="0" h="5300" w="3876">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109ac3e8eae_3_3"/>
            <p:cNvSpPr/>
            <p:nvPr/>
          </p:nvSpPr>
          <p:spPr>
            <a:xfrm>
              <a:off x="4051850" y="1997350"/>
              <a:ext cx="104300" cy="80575"/>
            </a:xfrm>
            <a:custGeom>
              <a:rect b="b" l="l" r="r" t="t"/>
              <a:pathLst>
                <a:path extrusionOk="0" h="3223" w="4172">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109ac3e8eae_3_3"/>
            <p:cNvSpPr/>
            <p:nvPr/>
          </p:nvSpPr>
          <p:spPr>
            <a:xfrm>
              <a:off x="2611500" y="3304400"/>
              <a:ext cx="1228650" cy="1295050"/>
            </a:xfrm>
            <a:custGeom>
              <a:rect b="b" l="l" r="r" t="t"/>
              <a:pathLst>
                <a:path extrusionOk="0" h="51802" w="49146">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109ac3e8eae_3_3"/>
            <p:cNvSpPr/>
            <p:nvPr/>
          </p:nvSpPr>
          <p:spPr>
            <a:xfrm>
              <a:off x="2602925" y="3297250"/>
              <a:ext cx="1245700" cy="1309700"/>
            </a:xfrm>
            <a:custGeom>
              <a:rect b="b" l="l" r="r" t="t"/>
              <a:pathLst>
                <a:path extrusionOk="0" h="52388" w="49828">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109ac3e8eae_3_3"/>
            <p:cNvSpPr/>
            <p:nvPr/>
          </p:nvSpPr>
          <p:spPr>
            <a:xfrm>
              <a:off x="3411650" y="3146900"/>
              <a:ext cx="480100" cy="735100"/>
            </a:xfrm>
            <a:custGeom>
              <a:rect b="b" l="l" r="r" t="t"/>
              <a:pathLst>
                <a:path extrusionOk="0" h="29404" w="19204">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109ac3e8eae_3_3"/>
            <p:cNvSpPr/>
            <p:nvPr/>
          </p:nvSpPr>
          <p:spPr>
            <a:xfrm>
              <a:off x="3412775" y="3139425"/>
              <a:ext cx="486450" cy="750075"/>
            </a:xfrm>
            <a:custGeom>
              <a:rect b="b" l="l" r="r" t="t"/>
              <a:pathLst>
                <a:path extrusionOk="0" h="30003" w="19458">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109ac3e8eae_3_3"/>
            <p:cNvSpPr/>
            <p:nvPr/>
          </p:nvSpPr>
          <p:spPr>
            <a:xfrm>
              <a:off x="3210325" y="3113350"/>
              <a:ext cx="655600" cy="1104100"/>
            </a:xfrm>
            <a:custGeom>
              <a:rect b="b" l="l" r="r" t="t"/>
              <a:pathLst>
                <a:path extrusionOk="0" h="44164" w="26224">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109ac3e8eae_3_3"/>
            <p:cNvSpPr/>
            <p:nvPr/>
          </p:nvSpPr>
          <p:spPr>
            <a:xfrm>
              <a:off x="3202575" y="3105850"/>
              <a:ext cx="674750" cy="1119075"/>
            </a:xfrm>
            <a:custGeom>
              <a:rect b="b" l="l" r="r" t="t"/>
              <a:pathLst>
                <a:path extrusionOk="0" h="44763" w="2699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g109ac3e8eae_3_3"/>
            <p:cNvSpPr/>
            <p:nvPr/>
          </p:nvSpPr>
          <p:spPr>
            <a:xfrm>
              <a:off x="3610975" y="3342675"/>
              <a:ext cx="219325" cy="518325"/>
            </a:xfrm>
            <a:custGeom>
              <a:rect b="b" l="l" r="r" t="t"/>
              <a:pathLst>
                <a:path extrusionOk="0" h="20733" w="8773">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109ac3e8eae_3_3"/>
            <p:cNvSpPr/>
            <p:nvPr/>
          </p:nvSpPr>
          <p:spPr>
            <a:xfrm>
              <a:off x="3318700" y="4542650"/>
              <a:ext cx="356250" cy="377100"/>
            </a:xfrm>
            <a:custGeom>
              <a:rect b="b" l="l" r="r" t="t"/>
              <a:pathLst>
                <a:path extrusionOk="0" h="15084" w="1425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g109ac3e8eae_3_3"/>
            <p:cNvSpPr/>
            <p:nvPr/>
          </p:nvSpPr>
          <p:spPr>
            <a:xfrm>
              <a:off x="3333850" y="4535150"/>
              <a:ext cx="319650" cy="392075"/>
            </a:xfrm>
            <a:custGeom>
              <a:rect b="b" l="l" r="r" t="t"/>
              <a:pathLst>
                <a:path extrusionOk="0" h="15683" w="12786">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g109ac3e8eae_3_3"/>
            <p:cNvSpPr/>
            <p:nvPr/>
          </p:nvSpPr>
          <p:spPr>
            <a:xfrm>
              <a:off x="3351525" y="4578425"/>
              <a:ext cx="299650" cy="341325"/>
            </a:xfrm>
            <a:custGeom>
              <a:rect b="b" l="l" r="r" t="t"/>
              <a:pathLst>
                <a:path extrusionOk="0" h="13653" w="11986">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109ac3e8eae_3_3"/>
            <p:cNvSpPr/>
            <p:nvPr/>
          </p:nvSpPr>
          <p:spPr>
            <a:xfrm>
              <a:off x="3343050" y="4570950"/>
              <a:ext cx="309675" cy="356275"/>
            </a:xfrm>
            <a:custGeom>
              <a:rect b="b" l="l" r="r" t="t"/>
              <a:pathLst>
                <a:path extrusionOk="0" h="14251" w="12387">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109ac3e8eae_3_3"/>
            <p:cNvSpPr/>
            <p:nvPr/>
          </p:nvSpPr>
          <p:spPr>
            <a:xfrm>
              <a:off x="2931550" y="4089825"/>
              <a:ext cx="392350" cy="329600"/>
            </a:xfrm>
            <a:custGeom>
              <a:rect b="b" l="l" r="r" t="t"/>
              <a:pathLst>
                <a:path extrusionOk="0" h="13184" w="15694">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109ac3e8eae_3_3"/>
            <p:cNvSpPr/>
            <p:nvPr/>
          </p:nvSpPr>
          <p:spPr>
            <a:xfrm>
              <a:off x="2924075" y="4082300"/>
              <a:ext cx="407450" cy="344625"/>
            </a:xfrm>
            <a:custGeom>
              <a:rect b="b" l="l" r="r" t="t"/>
              <a:pathLst>
                <a:path extrusionOk="0" h="13785" w="16298">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109ac3e8eae_3_3"/>
            <p:cNvSpPr/>
            <p:nvPr/>
          </p:nvSpPr>
          <p:spPr>
            <a:xfrm>
              <a:off x="2931550" y="4089825"/>
              <a:ext cx="318850" cy="329500"/>
            </a:xfrm>
            <a:custGeom>
              <a:rect b="b" l="l" r="r" t="t"/>
              <a:pathLst>
                <a:path extrusionOk="0" h="13180" w="12754">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109ac3e8eae_3_3"/>
            <p:cNvSpPr/>
            <p:nvPr/>
          </p:nvSpPr>
          <p:spPr>
            <a:xfrm>
              <a:off x="2924075" y="4082300"/>
              <a:ext cx="334375" cy="344550"/>
            </a:xfrm>
            <a:custGeom>
              <a:rect b="b" l="l" r="r" t="t"/>
              <a:pathLst>
                <a:path extrusionOk="0" h="13782" w="13375">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109ac3e8eae_3_3"/>
            <p:cNvSpPr/>
            <p:nvPr/>
          </p:nvSpPr>
          <p:spPr>
            <a:xfrm>
              <a:off x="2924075" y="4082300"/>
              <a:ext cx="366500" cy="344625"/>
            </a:xfrm>
            <a:custGeom>
              <a:rect b="b" l="l" r="r" t="t"/>
              <a:pathLst>
                <a:path extrusionOk="0" h="13785" w="1466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109ac3e8eae_3_3"/>
            <p:cNvSpPr/>
            <p:nvPr/>
          </p:nvSpPr>
          <p:spPr>
            <a:xfrm>
              <a:off x="1641725" y="2530025"/>
              <a:ext cx="2200" cy="22375"/>
            </a:xfrm>
            <a:custGeom>
              <a:rect b="b" l="l" r="r" t="t"/>
              <a:pathLst>
                <a:path extrusionOk="0" fill="none" h="895" w="88">
                  <a:moveTo>
                    <a:pt x="1" y="894"/>
                  </a:moveTo>
                  <a:cubicBezTo>
                    <a:pt x="28" y="596"/>
                    <a:pt x="57" y="298"/>
                    <a:pt x="88" y="1"/>
                  </a:cubicBezTo>
                </a:path>
              </a:pathLst>
            </a:custGeom>
            <a:noFill/>
            <a:ln cap="flat" cmpd="sng" w="952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109ac3e8eae_3_3"/>
            <p:cNvSpPr/>
            <p:nvPr/>
          </p:nvSpPr>
          <p:spPr>
            <a:xfrm>
              <a:off x="1648925" y="567750"/>
              <a:ext cx="4341600" cy="1917900"/>
            </a:xfrm>
            <a:custGeom>
              <a:rect b="b" l="l" r="r" t="t"/>
              <a:pathLst>
                <a:path extrusionOk="0" fill="none" h="76716" w="173664">
                  <a:moveTo>
                    <a:pt x="0" y="76716"/>
                  </a:moveTo>
                  <a:cubicBezTo>
                    <a:pt x="5326" y="33478"/>
                    <a:pt x="42187" y="1"/>
                    <a:pt x="86866" y="1"/>
                  </a:cubicBezTo>
                  <a:cubicBezTo>
                    <a:pt x="131359" y="1"/>
                    <a:pt x="168099" y="33200"/>
                    <a:pt x="173663" y="76178"/>
                  </a:cubicBezTo>
                </a:path>
              </a:pathLst>
            </a:custGeom>
            <a:noFill/>
            <a:ln cap="flat" cmpd="sng" w="9525">
              <a:solidFill>
                <a:schemeClr val="accent1"/>
              </a:solidFill>
              <a:prstDash val="solid"/>
              <a:miter lim="11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109ac3e8eae_3_3"/>
            <p:cNvSpPr/>
            <p:nvPr/>
          </p:nvSpPr>
          <p:spPr>
            <a:xfrm>
              <a:off x="5993250" y="2494375"/>
              <a:ext cx="2550" cy="22325"/>
            </a:xfrm>
            <a:custGeom>
              <a:rect b="b" l="l" r="r" t="t"/>
              <a:pathLst>
                <a:path extrusionOk="0" fill="none" h="893" w="102">
                  <a:moveTo>
                    <a:pt x="1" y="0"/>
                  </a:moveTo>
                  <a:cubicBezTo>
                    <a:pt x="36" y="298"/>
                    <a:pt x="70" y="595"/>
                    <a:pt x="102" y="893"/>
                  </a:cubicBezTo>
                </a:path>
              </a:pathLst>
            </a:custGeom>
            <a:noFill/>
            <a:ln cap="flat" cmpd="sng" w="952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109ac3e8eae_3_3"/>
            <p:cNvSpPr/>
            <p:nvPr/>
          </p:nvSpPr>
          <p:spPr>
            <a:xfrm>
              <a:off x="1744250" y="1034900"/>
              <a:ext cx="898250" cy="720150"/>
            </a:xfrm>
            <a:custGeom>
              <a:rect b="b" l="l" r="r" t="t"/>
              <a:pathLst>
                <a:path extrusionOk="0" h="28806" w="3593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109ac3e8eae_3_3"/>
            <p:cNvSpPr/>
            <p:nvPr/>
          </p:nvSpPr>
          <p:spPr>
            <a:xfrm>
              <a:off x="2735400" y="508350"/>
              <a:ext cx="1076350" cy="549800"/>
            </a:xfrm>
            <a:custGeom>
              <a:rect b="b" l="l" r="r" t="t"/>
              <a:pathLst>
                <a:path extrusionOk="0" h="21992" w="43054">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109ac3e8eae_3_3"/>
            <p:cNvSpPr/>
            <p:nvPr/>
          </p:nvSpPr>
          <p:spPr>
            <a:xfrm>
              <a:off x="2735400" y="561750"/>
              <a:ext cx="305075" cy="299325"/>
            </a:xfrm>
            <a:custGeom>
              <a:rect b="b" l="l" r="r" t="t"/>
              <a:pathLst>
                <a:path extrusionOk="0" h="11973" w="12203">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109ac3e8eae_3_3"/>
            <p:cNvSpPr/>
            <p:nvPr/>
          </p:nvSpPr>
          <p:spPr>
            <a:xfrm>
              <a:off x="4159375" y="785825"/>
              <a:ext cx="400000" cy="260550"/>
            </a:xfrm>
            <a:custGeom>
              <a:rect b="b" l="l" r="r" t="t"/>
              <a:pathLst>
                <a:path extrusionOk="0" h="10422" w="1600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109ac3e8eae_3_3"/>
            <p:cNvSpPr/>
            <p:nvPr/>
          </p:nvSpPr>
          <p:spPr>
            <a:xfrm>
              <a:off x="4172200" y="545525"/>
              <a:ext cx="882725" cy="449375"/>
            </a:xfrm>
            <a:custGeom>
              <a:rect b="b" l="l" r="r" t="t"/>
              <a:pathLst>
                <a:path extrusionOk="0" h="17975" w="35309">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109ac3e8eae_3_3"/>
            <p:cNvSpPr/>
            <p:nvPr/>
          </p:nvSpPr>
          <p:spPr>
            <a:xfrm>
              <a:off x="5033625" y="1051000"/>
              <a:ext cx="913725" cy="820825"/>
            </a:xfrm>
            <a:custGeom>
              <a:rect b="b" l="l" r="r" t="t"/>
              <a:pathLst>
                <a:path extrusionOk="0" h="32833" w="36549">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109ac3e8eae_3_3"/>
            <p:cNvSpPr/>
            <p:nvPr/>
          </p:nvSpPr>
          <p:spPr>
            <a:xfrm>
              <a:off x="1362300" y="2344800"/>
              <a:ext cx="927700" cy="573400"/>
            </a:xfrm>
            <a:custGeom>
              <a:rect b="b" l="l" r="r" t="t"/>
              <a:pathLst>
                <a:path extrusionOk="0" h="22936" w="37108">
                  <a:moveTo>
                    <a:pt x="773" y="0"/>
                  </a:moveTo>
                  <a:lnTo>
                    <a:pt x="0" y="22936"/>
                  </a:lnTo>
                  <a:lnTo>
                    <a:pt x="31696" y="22936"/>
                  </a:lnTo>
                  <a:lnTo>
                    <a:pt x="371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109ac3e8eae_3_3"/>
            <p:cNvSpPr/>
            <p:nvPr/>
          </p:nvSpPr>
          <p:spPr>
            <a:xfrm>
              <a:off x="1480700" y="2132325"/>
              <a:ext cx="730850" cy="727700"/>
            </a:xfrm>
            <a:custGeom>
              <a:rect b="b" l="l" r="r" t="t"/>
              <a:pathLst>
                <a:path extrusionOk="0" h="29108" w="29234">
                  <a:moveTo>
                    <a:pt x="117" y="0"/>
                  </a:moveTo>
                  <a:lnTo>
                    <a:pt x="1" y="26346"/>
                  </a:lnTo>
                  <a:lnTo>
                    <a:pt x="27186" y="29108"/>
                  </a:lnTo>
                  <a:lnTo>
                    <a:pt x="29234" y="1094"/>
                  </a:lnTo>
                  <a:lnTo>
                    <a:pt x="1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109ac3e8eae_3_3"/>
            <p:cNvSpPr/>
            <p:nvPr/>
          </p:nvSpPr>
          <p:spPr>
            <a:xfrm>
              <a:off x="1259200" y="2235897"/>
              <a:ext cx="895500" cy="689350"/>
            </a:xfrm>
            <a:custGeom>
              <a:rect b="b" l="l" r="r" t="t"/>
              <a:pathLst>
                <a:path extrusionOk="0" h="27574" w="3582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109ac3e8eae_3_3"/>
            <p:cNvSpPr/>
            <p:nvPr/>
          </p:nvSpPr>
          <p:spPr>
            <a:xfrm>
              <a:off x="5431450" y="2344800"/>
              <a:ext cx="927700" cy="573400"/>
            </a:xfrm>
            <a:custGeom>
              <a:rect b="b" l="l" r="r" t="t"/>
              <a:pathLst>
                <a:path extrusionOk="0" h="22936" w="37108">
                  <a:moveTo>
                    <a:pt x="0" y="0"/>
                  </a:moveTo>
                  <a:lnTo>
                    <a:pt x="5412" y="22936"/>
                  </a:lnTo>
                  <a:lnTo>
                    <a:pt x="37108" y="22936"/>
                  </a:lnTo>
                  <a:lnTo>
                    <a:pt x="363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109ac3e8eae_3_3"/>
            <p:cNvSpPr/>
            <p:nvPr/>
          </p:nvSpPr>
          <p:spPr>
            <a:xfrm>
              <a:off x="5566725" y="2235897"/>
              <a:ext cx="895500" cy="689350"/>
            </a:xfrm>
            <a:custGeom>
              <a:rect b="b" l="l" r="r" t="t"/>
              <a:pathLst>
                <a:path extrusionOk="0" h="27574" w="3582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7" name="Google Shape;717;g109ac3e8eae_3_3"/>
          <p:cNvSpPr txBox="1"/>
          <p:nvPr>
            <p:ph idx="4294967295" type="title"/>
          </p:nvPr>
        </p:nvSpPr>
        <p:spPr>
          <a:xfrm>
            <a:off x="6762357" y="3133754"/>
            <a:ext cx="22878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Viga"/>
              <a:buNone/>
            </a:pPr>
            <a:r>
              <a:rPr b="1" lang="vi-VN" sz="1400">
                <a:latin typeface="Arial"/>
                <a:ea typeface="Arial"/>
                <a:cs typeface="Arial"/>
                <a:sym typeface="Arial"/>
              </a:rPr>
              <a:t>...</a:t>
            </a:r>
            <a:br>
              <a:rPr b="1" lang="vi-VN" sz="1400">
                <a:latin typeface="Arial"/>
                <a:ea typeface="Arial"/>
                <a:cs typeface="Arial"/>
                <a:sym typeface="Arial"/>
              </a:rPr>
            </a:br>
            <a:endParaRPr sz="1400">
              <a:solidFill>
                <a:srgbClr val="002060"/>
              </a:solidFill>
              <a:latin typeface="Arial"/>
              <a:ea typeface="Arial"/>
              <a:cs typeface="Arial"/>
              <a:sym typeface="Arial"/>
            </a:endParaRPr>
          </a:p>
        </p:txBody>
      </p:sp>
      <p:cxnSp>
        <p:nvCxnSpPr>
          <p:cNvPr id="718" name="Google Shape;718;g109ac3e8eae_3_3"/>
          <p:cNvCxnSpPr>
            <a:stCxn id="719" idx="3"/>
          </p:cNvCxnSpPr>
          <p:nvPr/>
        </p:nvCxnSpPr>
        <p:spPr>
          <a:xfrm flipH="1" rot="10800000">
            <a:off x="2679600" y="2080400"/>
            <a:ext cx="969600" cy="1074300"/>
          </a:xfrm>
          <a:prstGeom prst="bentConnector2">
            <a:avLst/>
          </a:prstGeom>
          <a:noFill/>
          <a:ln cap="flat" cmpd="sng" w="19050">
            <a:solidFill>
              <a:srgbClr val="0095C5"/>
            </a:solidFill>
            <a:prstDash val="solid"/>
            <a:round/>
            <a:headEnd len="med" w="med" type="oval"/>
            <a:tailEnd len="med" w="med" type="oval"/>
          </a:ln>
        </p:spPr>
      </p:cxnSp>
      <p:cxnSp>
        <p:nvCxnSpPr>
          <p:cNvPr id="720" name="Google Shape;720;g109ac3e8eae_3_3"/>
          <p:cNvCxnSpPr/>
          <p:nvPr/>
        </p:nvCxnSpPr>
        <p:spPr>
          <a:xfrm>
            <a:off x="2471805" y="1561828"/>
            <a:ext cx="1850700" cy="182400"/>
          </a:xfrm>
          <a:prstGeom prst="bentConnector3">
            <a:avLst>
              <a:gd fmla="val 50001" name="adj1"/>
            </a:avLst>
          </a:prstGeom>
          <a:noFill/>
          <a:ln cap="flat" cmpd="sng" w="19050">
            <a:solidFill>
              <a:srgbClr val="0095C5"/>
            </a:solidFill>
            <a:prstDash val="solid"/>
            <a:round/>
            <a:headEnd len="med" w="med" type="oval"/>
            <a:tailEnd len="med" w="med" type="oval"/>
          </a:ln>
        </p:spPr>
      </p:cxnSp>
      <p:cxnSp>
        <p:nvCxnSpPr>
          <p:cNvPr id="721" name="Google Shape;721;g109ac3e8eae_3_3"/>
          <p:cNvCxnSpPr/>
          <p:nvPr/>
        </p:nvCxnSpPr>
        <p:spPr>
          <a:xfrm flipH="1">
            <a:off x="5244529" y="1484275"/>
            <a:ext cx="1418100" cy="267600"/>
          </a:xfrm>
          <a:prstGeom prst="bentConnector3">
            <a:avLst>
              <a:gd fmla="val 50004" name="adj1"/>
            </a:avLst>
          </a:prstGeom>
          <a:noFill/>
          <a:ln cap="flat" cmpd="sng" w="19050">
            <a:solidFill>
              <a:srgbClr val="0095C5"/>
            </a:solidFill>
            <a:prstDash val="solid"/>
            <a:round/>
            <a:headEnd len="med" w="med" type="oval"/>
            <a:tailEnd len="med" w="med" type="oval"/>
          </a:ln>
        </p:spPr>
      </p:cxnSp>
      <p:cxnSp>
        <p:nvCxnSpPr>
          <p:cNvPr id="722" name="Google Shape;722;g109ac3e8eae_3_3"/>
          <p:cNvCxnSpPr>
            <a:stCxn id="717" idx="1"/>
          </p:cNvCxnSpPr>
          <p:nvPr/>
        </p:nvCxnSpPr>
        <p:spPr>
          <a:xfrm rot="10800000">
            <a:off x="5784357" y="2216504"/>
            <a:ext cx="978000" cy="1187100"/>
          </a:xfrm>
          <a:prstGeom prst="bentConnector2">
            <a:avLst/>
          </a:prstGeom>
          <a:noFill/>
          <a:ln cap="flat" cmpd="sng" w="19050">
            <a:solidFill>
              <a:srgbClr val="0095C5"/>
            </a:solidFill>
            <a:prstDash val="solid"/>
            <a:round/>
            <a:headEnd len="med" w="med" type="oval"/>
            <a:tailEnd len="med" w="med" type="oval"/>
          </a:ln>
        </p:spPr>
      </p:cxnSp>
      <p:sp>
        <p:nvSpPr>
          <p:cNvPr id="723" name="Google Shape;723;g109ac3e8eae_3_3"/>
          <p:cNvSpPr txBox="1"/>
          <p:nvPr/>
        </p:nvSpPr>
        <p:spPr>
          <a:xfrm>
            <a:off x="623249" y="1316225"/>
            <a:ext cx="18084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2"/>
              </a:buClr>
              <a:buSzPts val="2800"/>
              <a:buFont typeface="Viga"/>
              <a:buNone/>
            </a:pPr>
            <a:r>
              <a:rPr b="1" lang="vi-VN">
                <a:solidFill>
                  <a:schemeClr val="lt2"/>
                </a:solidFill>
              </a:rPr>
              <a:t>Zero Trust vs VPN</a:t>
            </a:r>
            <a:endParaRPr b="1" i="0" sz="1400" u="none" cap="none" strike="noStrike">
              <a:solidFill>
                <a:schemeClr val="lt2"/>
              </a:solidFill>
              <a:latin typeface="Arial"/>
              <a:ea typeface="Arial"/>
              <a:cs typeface="Arial"/>
              <a:sym typeface="Arial"/>
            </a:endParaRPr>
          </a:p>
        </p:txBody>
      </p:sp>
      <p:sp>
        <p:nvSpPr>
          <p:cNvPr id="719" name="Google Shape;719;g109ac3e8eae_3_3"/>
          <p:cNvSpPr txBox="1"/>
          <p:nvPr/>
        </p:nvSpPr>
        <p:spPr>
          <a:xfrm>
            <a:off x="723900" y="2884850"/>
            <a:ext cx="19557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2800"/>
              <a:buFont typeface="Viga"/>
              <a:buNone/>
            </a:pPr>
            <a:r>
              <a:rPr b="1" lang="vi-VN">
                <a:solidFill>
                  <a:schemeClr val="lt2"/>
                </a:solidFill>
              </a:rPr>
              <a:t>Dữ liệu và Dịch vụ được phân phối</a:t>
            </a:r>
            <a:endParaRPr b="1" i="0" sz="1400" u="none" cap="none" strike="noStrike">
              <a:solidFill>
                <a:schemeClr val="lt2"/>
              </a:solidFill>
              <a:latin typeface="Arial"/>
              <a:ea typeface="Arial"/>
              <a:cs typeface="Arial"/>
              <a:sym typeface="Arial"/>
            </a:endParaRPr>
          </a:p>
        </p:txBody>
      </p:sp>
      <p:sp>
        <p:nvSpPr>
          <p:cNvPr id="724" name="Google Shape;724;g109ac3e8eae_3_3"/>
          <p:cNvSpPr txBox="1"/>
          <p:nvPr/>
        </p:nvSpPr>
        <p:spPr>
          <a:xfrm>
            <a:off x="6742765" y="1221804"/>
            <a:ext cx="1808400" cy="45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2800"/>
              <a:buFont typeface="Viga"/>
              <a:buNone/>
            </a:pPr>
            <a:r>
              <a:rPr b="1" lang="vi-VN">
                <a:solidFill>
                  <a:schemeClr val="lt2"/>
                </a:solidFill>
              </a:rPr>
              <a:t>Hysolate</a:t>
            </a:r>
            <a:endParaRPr b="1" i="0" sz="1400" u="none" cap="none" strike="noStrike">
              <a:solidFill>
                <a:schemeClr val="lt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pic>
        <p:nvPicPr>
          <p:cNvPr id="729" name="Google Shape;729;g106343ac48a_0_405"/>
          <p:cNvPicPr preferRelativeResize="0"/>
          <p:nvPr/>
        </p:nvPicPr>
        <p:blipFill rotWithShape="1">
          <a:blip r:embed="rId3">
            <a:alphaModFix/>
          </a:blip>
          <a:srcRect b="-471" l="0" r="12111" t="100"/>
          <a:stretch/>
        </p:blipFill>
        <p:spPr>
          <a:xfrm>
            <a:off x="999100" y="1229450"/>
            <a:ext cx="7118301" cy="3114775"/>
          </a:xfrm>
          <a:prstGeom prst="rect">
            <a:avLst/>
          </a:prstGeom>
          <a:noFill/>
          <a:ln>
            <a:noFill/>
          </a:ln>
        </p:spPr>
      </p:pic>
      <p:sp>
        <p:nvSpPr>
          <p:cNvPr id="730" name="Google Shape;730;g106343ac48a_0_405"/>
          <p:cNvSpPr txBox="1"/>
          <p:nvPr/>
        </p:nvSpPr>
        <p:spPr>
          <a:xfrm>
            <a:off x="697254" y="229775"/>
            <a:ext cx="80541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F1C51"/>
              </a:buClr>
              <a:buSzPts val="4800"/>
              <a:buFont typeface="Viga"/>
              <a:buNone/>
            </a:pPr>
            <a:r>
              <a:rPr b="1" lang="vi-VN" sz="2600">
                <a:solidFill>
                  <a:srgbClr val="002060"/>
                </a:solidFill>
              </a:rPr>
              <a:t>Ứng dụng của Zero Trust - </a:t>
            </a:r>
            <a:r>
              <a:rPr b="1" i="0" lang="vi-VN" sz="2600" u="none" cap="none" strike="noStrike">
                <a:solidFill>
                  <a:srgbClr val="1F1C51"/>
                </a:solidFill>
                <a:latin typeface="Arial"/>
                <a:ea typeface="Arial"/>
                <a:cs typeface="Arial"/>
                <a:sym typeface="Arial"/>
              </a:rPr>
              <a:t>Zero Trust vs VPN</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cxnSp>
        <p:nvCxnSpPr>
          <p:cNvPr id="735" name="Google Shape;735;g106343ac48a_0_454"/>
          <p:cNvCxnSpPr/>
          <p:nvPr/>
        </p:nvCxnSpPr>
        <p:spPr>
          <a:xfrm flipH="1" rot="10800000">
            <a:off x="307571" y="573795"/>
            <a:ext cx="9426600" cy="2700"/>
          </a:xfrm>
          <a:prstGeom prst="straightConnector1">
            <a:avLst/>
          </a:prstGeom>
          <a:noFill/>
          <a:ln cap="flat" cmpd="sng" w="19050">
            <a:solidFill>
              <a:srgbClr val="A7FBEF"/>
            </a:solidFill>
            <a:prstDash val="solid"/>
            <a:round/>
            <a:headEnd len="med" w="med" type="oval"/>
            <a:tailEnd len="med" w="med" type="oval"/>
          </a:ln>
        </p:spPr>
      </p:cxnSp>
      <p:sp>
        <p:nvSpPr>
          <p:cNvPr id="736" name="Google Shape;736;g106343ac48a_0_454"/>
          <p:cNvSpPr txBox="1"/>
          <p:nvPr/>
        </p:nvSpPr>
        <p:spPr>
          <a:xfrm>
            <a:off x="674937" y="233068"/>
            <a:ext cx="779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vi-VN" sz="2600" u="none" cap="none" strike="noStrike">
                <a:solidFill>
                  <a:srgbClr val="002060"/>
                </a:solidFill>
                <a:latin typeface="Arial"/>
                <a:ea typeface="Arial"/>
                <a:cs typeface="Arial"/>
                <a:sym typeface="Arial"/>
              </a:rPr>
              <a:t>Ứng dụng của Zero Trust - Hysolate</a:t>
            </a:r>
            <a:endParaRPr b="1" i="0" sz="2600" u="none" cap="none" strike="noStrike">
              <a:solidFill>
                <a:srgbClr val="002060"/>
              </a:solidFill>
              <a:latin typeface="Arial"/>
              <a:ea typeface="Arial"/>
              <a:cs typeface="Arial"/>
              <a:sym typeface="Arial"/>
            </a:endParaRPr>
          </a:p>
        </p:txBody>
      </p:sp>
      <p:pic>
        <p:nvPicPr>
          <p:cNvPr id="737" name="Google Shape;737;g106343ac48a_0_454"/>
          <p:cNvPicPr preferRelativeResize="0"/>
          <p:nvPr/>
        </p:nvPicPr>
        <p:blipFill rotWithShape="1">
          <a:blip r:embed="rId3">
            <a:alphaModFix/>
          </a:blip>
          <a:srcRect b="0" l="0" r="0" t="0"/>
          <a:stretch/>
        </p:blipFill>
        <p:spPr>
          <a:xfrm>
            <a:off x="1496914" y="1231825"/>
            <a:ext cx="6150169" cy="34635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g109ac3e8eae_2_21"/>
          <p:cNvSpPr txBox="1"/>
          <p:nvPr>
            <p:ph idx="6" type="title"/>
          </p:nvPr>
        </p:nvSpPr>
        <p:spPr>
          <a:xfrm>
            <a:off x="960324" y="1745875"/>
            <a:ext cx="1008600" cy="79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vi-VN" sz="1500">
                <a:latin typeface="Arial"/>
                <a:ea typeface="Arial"/>
                <a:cs typeface="Arial"/>
                <a:sym typeface="Arial"/>
              </a:rPr>
              <a:t>Khó khăn</a:t>
            </a:r>
            <a:endParaRPr sz="1500">
              <a:latin typeface="Arial"/>
              <a:ea typeface="Arial"/>
              <a:cs typeface="Arial"/>
              <a:sym typeface="Arial"/>
            </a:endParaRPr>
          </a:p>
        </p:txBody>
      </p:sp>
      <p:cxnSp>
        <p:nvCxnSpPr>
          <p:cNvPr id="743" name="Google Shape;743;g109ac3e8eae_2_21"/>
          <p:cNvCxnSpPr/>
          <p:nvPr/>
        </p:nvCxnSpPr>
        <p:spPr>
          <a:xfrm>
            <a:off x="2138638" y="1414183"/>
            <a:ext cx="3600" cy="2745000"/>
          </a:xfrm>
          <a:prstGeom prst="straightConnector1">
            <a:avLst/>
          </a:prstGeom>
          <a:noFill/>
          <a:ln cap="flat" cmpd="sng" w="19050">
            <a:solidFill>
              <a:schemeClr val="lt1"/>
            </a:solidFill>
            <a:prstDash val="solid"/>
            <a:round/>
            <a:headEnd len="med" w="med" type="oval"/>
            <a:tailEnd len="med" w="med" type="oval"/>
          </a:ln>
        </p:spPr>
      </p:cxnSp>
      <p:sp>
        <p:nvSpPr>
          <p:cNvPr id="744" name="Google Shape;744;g109ac3e8eae_2_21"/>
          <p:cNvSpPr txBox="1"/>
          <p:nvPr>
            <p:ph type="ctrTitle"/>
          </p:nvPr>
        </p:nvSpPr>
        <p:spPr>
          <a:xfrm>
            <a:off x="2521468" y="1669687"/>
            <a:ext cx="6134400" cy="928800"/>
          </a:xfrm>
          <a:prstGeom prst="rect">
            <a:avLst/>
          </a:prstGeom>
          <a:noFill/>
          <a:ln>
            <a:noFill/>
          </a:ln>
        </p:spPr>
        <p:txBody>
          <a:bodyPr anchorCtr="0" anchor="b" bIns="91425" lIns="91425" spcFirstLastPara="1" rIns="91425" wrap="square" tIns="91425">
            <a:noAutofit/>
          </a:bodyPr>
          <a:lstStyle/>
          <a:p>
            <a:pPr indent="-323850" lvl="0" marL="457200" rtl="0" algn="l">
              <a:lnSpc>
                <a:spcPct val="107916"/>
              </a:lnSpc>
              <a:spcBef>
                <a:spcPts val="0"/>
              </a:spcBef>
              <a:spcAft>
                <a:spcPts val="0"/>
              </a:spcAft>
              <a:buClr>
                <a:schemeClr val="dk1"/>
              </a:buClr>
              <a:buSzPts val="1500"/>
              <a:buFont typeface="Times New Roman"/>
              <a:buChar char="-"/>
            </a:pPr>
            <a:r>
              <a:rPr lang="vi-VN" sz="1500">
                <a:solidFill>
                  <a:schemeClr val="dk1"/>
                </a:solidFill>
                <a:latin typeface="Times New Roman"/>
                <a:ea typeface="Times New Roman"/>
                <a:cs typeface="Times New Roman"/>
                <a:sym typeface="Times New Roman"/>
              </a:rPr>
              <a:t>Cách tiếp cận từng phần có thể tạo ra lỗ hổng</a:t>
            </a:r>
            <a:endParaRPr sz="1500">
              <a:solidFill>
                <a:schemeClr val="dk1"/>
              </a:solidFill>
              <a:latin typeface="Times New Roman"/>
              <a:ea typeface="Times New Roman"/>
              <a:cs typeface="Times New Roman"/>
              <a:sym typeface="Times New Roman"/>
            </a:endParaRPr>
          </a:p>
          <a:p>
            <a:pPr indent="-323850" lvl="0" marL="457200" rtl="0" algn="l">
              <a:lnSpc>
                <a:spcPct val="107916"/>
              </a:lnSpc>
              <a:spcBef>
                <a:spcPts val="800"/>
              </a:spcBef>
              <a:spcAft>
                <a:spcPts val="0"/>
              </a:spcAft>
              <a:buClr>
                <a:schemeClr val="dk1"/>
              </a:buClr>
              <a:buSzPts val="1500"/>
              <a:buFont typeface="Times New Roman"/>
              <a:buChar char="-"/>
            </a:pPr>
            <a:r>
              <a:rPr lang="vi-VN" sz="1500">
                <a:solidFill>
                  <a:schemeClr val="dk1"/>
                </a:solidFill>
                <a:latin typeface="Times New Roman"/>
                <a:ea typeface="Times New Roman"/>
                <a:cs typeface="Times New Roman"/>
                <a:sym typeface="Times New Roman"/>
              </a:rPr>
              <a:t>Yêu cầu cam kết quản lý liên tục</a:t>
            </a:r>
            <a:endParaRPr sz="1500">
              <a:solidFill>
                <a:schemeClr val="dk1"/>
              </a:solidFill>
              <a:latin typeface="Times New Roman"/>
              <a:ea typeface="Times New Roman"/>
              <a:cs typeface="Times New Roman"/>
              <a:sym typeface="Times New Roman"/>
            </a:endParaRPr>
          </a:p>
          <a:p>
            <a:pPr indent="-323850" lvl="0" marL="457200" rtl="0" algn="l">
              <a:lnSpc>
                <a:spcPct val="107916"/>
              </a:lnSpc>
              <a:spcBef>
                <a:spcPts val="1000"/>
              </a:spcBef>
              <a:spcAft>
                <a:spcPts val="800"/>
              </a:spcAft>
              <a:buClr>
                <a:schemeClr val="dk1"/>
              </a:buClr>
              <a:buSzPts val="1500"/>
              <a:buFont typeface="Times New Roman"/>
              <a:buChar char="-"/>
            </a:pPr>
            <a:r>
              <a:rPr lang="vi-VN" sz="1500">
                <a:solidFill>
                  <a:schemeClr val="dk1"/>
                </a:solidFill>
                <a:latin typeface="Times New Roman"/>
                <a:ea typeface="Times New Roman"/>
                <a:cs typeface="Times New Roman"/>
                <a:sym typeface="Times New Roman"/>
              </a:rPr>
              <a:t>Năng suất</a:t>
            </a:r>
            <a:endParaRPr sz="1700">
              <a:latin typeface="Arial"/>
              <a:ea typeface="Arial"/>
              <a:cs typeface="Arial"/>
              <a:sym typeface="Arial"/>
            </a:endParaRPr>
          </a:p>
        </p:txBody>
      </p:sp>
      <p:sp>
        <p:nvSpPr>
          <p:cNvPr id="745" name="Google Shape;745;g109ac3e8eae_2_21"/>
          <p:cNvSpPr txBox="1"/>
          <p:nvPr>
            <p:ph idx="2" type="ctrTitle"/>
          </p:nvPr>
        </p:nvSpPr>
        <p:spPr>
          <a:xfrm>
            <a:off x="2597679" y="3410925"/>
            <a:ext cx="5854200" cy="458100"/>
          </a:xfrm>
          <a:prstGeom prst="rect">
            <a:avLst/>
          </a:prstGeom>
          <a:noFill/>
          <a:ln>
            <a:noFill/>
          </a:ln>
        </p:spPr>
        <p:txBody>
          <a:bodyPr anchorCtr="0" anchor="b" bIns="91425" lIns="91425" spcFirstLastPara="1" rIns="91425" wrap="square" tIns="91425">
            <a:noAutofit/>
          </a:bodyPr>
          <a:lstStyle/>
          <a:p>
            <a:pPr indent="0" lvl="0" marL="0" rtl="0" algn="l">
              <a:lnSpc>
                <a:spcPct val="107916"/>
              </a:lnSpc>
              <a:spcBef>
                <a:spcPts val="0"/>
              </a:spcBef>
              <a:spcAft>
                <a:spcPts val="800"/>
              </a:spcAft>
              <a:buSzPts val="1100"/>
              <a:buNone/>
            </a:pPr>
            <a:r>
              <a:rPr lang="vi-VN" sz="1500">
                <a:solidFill>
                  <a:schemeClr val="dk1"/>
                </a:solidFill>
                <a:latin typeface="Times New Roman"/>
                <a:ea typeface="Times New Roman"/>
                <a:cs typeface="Times New Roman"/>
                <a:sym typeface="Times New Roman"/>
              </a:rPr>
              <a:t>   </a:t>
            </a:r>
            <a:r>
              <a:rPr lang="vi-VN" sz="1500">
                <a:solidFill>
                  <a:schemeClr val="dk1"/>
                </a:solidFill>
                <a:latin typeface="Times New Roman"/>
                <a:ea typeface="Times New Roman"/>
                <a:cs typeface="Times New Roman"/>
                <a:sym typeface="Times New Roman"/>
              </a:rPr>
              <a:t>-      T</a:t>
            </a:r>
            <a:r>
              <a:rPr lang="vi-VN" sz="1500">
                <a:solidFill>
                  <a:schemeClr val="dk1"/>
                </a:solidFill>
                <a:latin typeface="Times New Roman"/>
                <a:ea typeface="Times New Roman"/>
                <a:cs typeface="Times New Roman"/>
                <a:sym typeface="Times New Roman"/>
              </a:rPr>
              <a:t>ránh nghĩ về Zero trust đối với các điều khoản nhị phân</a:t>
            </a:r>
            <a:r>
              <a:rPr lang="vi-V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746" name="Google Shape;746;g109ac3e8eae_2_21"/>
          <p:cNvSpPr txBox="1"/>
          <p:nvPr>
            <p:ph idx="7" type="title"/>
          </p:nvPr>
        </p:nvSpPr>
        <p:spPr>
          <a:xfrm>
            <a:off x="933850" y="3209725"/>
            <a:ext cx="1008600" cy="79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vi-VN" sz="1500">
                <a:latin typeface="Arial"/>
                <a:ea typeface="Arial"/>
                <a:cs typeface="Arial"/>
                <a:sym typeface="Arial"/>
              </a:rPr>
              <a:t>Cách vượt qua</a:t>
            </a:r>
            <a:endParaRPr sz="1500">
              <a:latin typeface="Arial"/>
              <a:ea typeface="Arial"/>
              <a:cs typeface="Arial"/>
              <a:sym typeface="Arial"/>
            </a:endParaRPr>
          </a:p>
        </p:txBody>
      </p:sp>
      <p:cxnSp>
        <p:nvCxnSpPr>
          <p:cNvPr id="747" name="Google Shape;747;g109ac3e8eae_2_21"/>
          <p:cNvCxnSpPr/>
          <p:nvPr/>
        </p:nvCxnSpPr>
        <p:spPr>
          <a:xfrm>
            <a:off x="827437" y="2912922"/>
            <a:ext cx="7339500" cy="0"/>
          </a:xfrm>
          <a:prstGeom prst="straightConnector1">
            <a:avLst/>
          </a:prstGeom>
          <a:noFill/>
          <a:ln cap="flat" cmpd="sng" w="19050">
            <a:solidFill>
              <a:schemeClr val="lt1"/>
            </a:solidFill>
            <a:prstDash val="solid"/>
            <a:round/>
            <a:headEnd len="med" w="med" type="oval"/>
            <a:tailEnd len="med" w="med" type="oval"/>
          </a:ln>
        </p:spPr>
      </p:cxnSp>
      <p:sp>
        <p:nvSpPr>
          <p:cNvPr id="748" name="Google Shape;748;g109ac3e8eae_2_21"/>
          <p:cNvSpPr txBox="1"/>
          <p:nvPr/>
        </p:nvSpPr>
        <p:spPr>
          <a:xfrm>
            <a:off x="1873797" y="366590"/>
            <a:ext cx="5786700" cy="730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F1C51"/>
              </a:buClr>
              <a:buSzPts val="1800"/>
              <a:buFont typeface="Viga"/>
              <a:buNone/>
            </a:pPr>
            <a:r>
              <a:rPr b="1" lang="vi-VN" sz="3000">
                <a:solidFill>
                  <a:srgbClr val="1F1C51"/>
                </a:solidFill>
                <a:latin typeface="Montserrat"/>
                <a:ea typeface="Montserrat"/>
                <a:cs typeface="Montserrat"/>
                <a:sym typeface="Montserrat"/>
              </a:rPr>
              <a:t>Đề xuất cải tiến</a:t>
            </a:r>
            <a:endParaRPr b="1"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06343ac48a_0_0"/>
          <p:cNvSpPr/>
          <p:nvPr/>
        </p:nvSpPr>
        <p:spPr>
          <a:xfrm rot="-7509504">
            <a:off x="5455922" y="207630"/>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06343ac48a_0_0"/>
          <p:cNvSpPr txBox="1"/>
          <p:nvPr>
            <p:ph type="ctrTitle"/>
          </p:nvPr>
        </p:nvSpPr>
        <p:spPr>
          <a:xfrm>
            <a:off x="3994875" y="785875"/>
            <a:ext cx="7224300" cy="2972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4800"/>
              <a:buNone/>
            </a:pPr>
            <a:r>
              <a:rPr b="1" lang="vi-VN" sz="4000">
                <a:solidFill>
                  <a:schemeClr val="lt2"/>
                </a:solidFill>
                <a:latin typeface="Arial"/>
                <a:ea typeface="Arial"/>
                <a:cs typeface="Arial"/>
                <a:sym typeface="Arial"/>
              </a:rPr>
              <a:t>ZERO TRUST ARCHITECTURE</a:t>
            </a:r>
            <a:endParaRPr b="1" sz="4000">
              <a:solidFill>
                <a:schemeClr val="lt2"/>
              </a:solidFill>
              <a:latin typeface="Arial"/>
              <a:ea typeface="Arial"/>
              <a:cs typeface="Arial"/>
              <a:sym typeface="Arial"/>
            </a:endParaRPr>
          </a:p>
          <a:p>
            <a:pPr indent="0" lvl="0" marL="0" rtl="0" algn="l">
              <a:lnSpc>
                <a:spcPct val="115000"/>
              </a:lnSpc>
              <a:spcBef>
                <a:spcPts val="1000"/>
              </a:spcBef>
              <a:spcAft>
                <a:spcPts val="0"/>
              </a:spcAft>
              <a:buNone/>
            </a:pPr>
            <a:r>
              <a:rPr b="1" lang="vi-VN" sz="2000">
                <a:solidFill>
                  <a:schemeClr val="lt2"/>
                </a:solidFill>
                <a:latin typeface="Arial"/>
                <a:ea typeface="Arial"/>
                <a:cs typeface="Arial"/>
                <a:sym typeface="Arial"/>
              </a:rPr>
              <a:t>NEVER TRUST, ALWAYS VERIFY</a:t>
            </a:r>
            <a:endParaRPr b="1" sz="2000">
              <a:solidFill>
                <a:schemeClr val="lt2"/>
              </a:solidFill>
              <a:latin typeface="Arial"/>
              <a:ea typeface="Arial"/>
              <a:cs typeface="Arial"/>
              <a:sym typeface="Arial"/>
            </a:endParaRPr>
          </a:p>
        </p:txBody>
      </p:sp>
      <p:grpSp>
        <p:nvGrpSpPr>
          <p:cNvPr id="119" name="Google Shape;119;g106343ac48a_0_0"/>
          <p:cNvGrpSpPr/>
          <p:nvPr/>
        </p:nvGrpSpPr>
        <p:grpSpPr>
          <a:xfrm>
            <a:off x="779827" y="1383850"/>
            <a:ext cx="2510552" cy="3222442"/>
            <a:chOff x="196270" y="-35131"/>
            <a:chExt cx="4117010" cy="5284424"/>
          </a:xfrm>
        </p:grpSpPr>
        <p:grpSp>
          <p:nvGrpSpPr>
            <p:cNvPr id="120" name="Google Shape;120;g106343ac48a_0_0"/>
            <p:cNvGrpSpPr/>
            <p:nvPr/>
          </p:nvGrpSpPr>
          <p:grpSpPr>
            <a:xfrm>
              <a:off x="196270" y="-35131"/>
              <a:ext cx="4117010" cy="4393434"/>
              <a:chOff x="43870" y="-35131"/>
              <a:chExt cx="4117010" cy="4393434"/>
            </a:xfrm>
          </p:grpSpPr>
          <p:sp>
            <p:nvSpPr>
              <p:cNvPr id="121" name="Google Shape;121;g106343ac48a_0_0"/>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Google Shape;122;g106343ac48a_0_0"/>
              <p:cNvGrpSpPr/>
              <p:nvPr/>
            </p:nvGrpSpPr>
            <p:grpSpPr>
              <a:xfrm>
                <a:off x="43870" y="-35131"/>
                <a:ext cx="4117010" cy="4393434"/>
                <a:chOff x="-6861500" y="-774675"/>
                <a:chExt cx="4221275" cy="4504700"/>
              </a:xfrm>
            </p:grpSpPr>
            <p:sp>
              <p:nvSpPr>
                <p:cNvPr id="123" name="Google Shape;123;g106343ac48a_0_0"/>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06343ac48a_0_0"/>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06343ac48a_0_0"/>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06343ac48a_0_0"/>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06343ac48a_0_0"/>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06343ac48a_0_0"/>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106343ac48a_0_0"/>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06343ac48a_0_0"/>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106343ac48a_0_0"/>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06343ac48a_0_0"/>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06343ac48a_0_0"/>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06343ac48a_0_0"/>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106343ac48a_0_0"/>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06343ac48a_0_0"/>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06343ac48a_0_0"/>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06343ac48a_0_0"/>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06343ac48a_0_0"/>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106343ac48a_0_0"/>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06343ac48a_0_0"/>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06343ac48a_0_0"/>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106343ac48a_0_0"/>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06343ac48a_0_0"/>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06343ac48a_0_0"/>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06343ac48a_0_0"/>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06343ac48a_0_0"/>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06343ac48a_0_0"/>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106343ac48a_0_0"/>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06343ac48a_0_0"/>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06343ac48a_0_0"/>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06343ac48a_0_0"/>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06343ac48a_0_0"/>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06343ac48a_0_0"/>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106343ac48a_0_0"/>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06343ac48a_0_0"/>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06343ac48a_0_0"/>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06343ac48a_0_0"/>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06343ac48a_0_0"/>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106343ac48a_0_0"/>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06343ac48a_0_0"/>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06343ac48a_0_0"/>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06343ac48a_0_0"/>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106343ac48a_0_0"/>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106343ac48a_0_0"/>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06343ac48a_0_0"/>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06343ac48a_0_0"/>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06343ac48a_0_0"/>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06343ac48a_0_0"/>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06343ac48a_0_0"/>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06343ac48a_0_0"/>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06343ac48a_0_0"/>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06343ac48a_0_0"/>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06343ac48a_0_0"/>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106343ac48a_0_0"/>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106343ac48a_0_0"/>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06343ac48a_0_0"/>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106343ac48a_0_0"/>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106343ac48a_0_0"/>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06343ac48a_0_0"/>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106343ac48a_0_0"/>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106343ac48a_0_0"/>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06343ac48a_0_0"/>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106343ac48a_0_0"/>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106343ac48a_0_0"/>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06343ac48a_0_0"/>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06343ac48a_0_0"/>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06343ac48a_0_0"/>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106343ac48a_0_0"/>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06343ac48a_0_0"/>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106343ac48a_0_0"/>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106343ac48a_0_0"/>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106343ac48a_0_0"/>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06343ac48a_0_0"/>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106343ac48a_0_0"/>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06343ac48a_0_0"/>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106343ac48a_0_0"/>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106343ac48a_0_0"/>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106343ac48a_0_0"/>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106343ac48a_0_0"/>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106343ac48a_0_0"/>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106343ac48a_0_0"/>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106343ac48a_0_0"/>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06343ac48a_0_0"/>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06343ac48a_0_0"/>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106343ac48a_0_0"/>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06343ac48a_0_0"/>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06343ac48a_0_0"/>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106343ac48a_0_0"/>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06343ac48a_0_0"/>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06343ac48a_0_0"/>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06343ac48a_0_0"/>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06343ac48a_0_0"/>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06343ac48a_0_0"/>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106343ac48a_0_0"/>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06343ac48a_0_0"/>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106343ac48a_0_0"/>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06343ac48a_0_0"/>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06343ac48a_0_0"/>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106343ac48a_0_0"/>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06343ac48a_0_0"/>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06343ac48a_0_0"/>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06343ac48a_0_0"/>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06343ac48a_0_0"/>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06343ac48a_0_0"/>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106343ac48a_0_0"/>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106343ac48a_0_0"/>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106343ac48a_0_0"/>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106343ac48a_0_0"/>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106343ac48a_0_0"/>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106343ac48a_0_0"/>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06343ac48a_0_0"/>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06343ac48a_0_0"/>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106343ac48a_0_0"/>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106343ac48a_0_0"/>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06343ac48a_0_0"/>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106343ac48a_0_0"/>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06343ac48a_0_0"/>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106343ac48a_0_0"/>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106343ac48a_0_0"/>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06343ac48a_0_0"/>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106343ac48a_0_0"/>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3" name="Google Shape;243;g106343ac48a_0_0"/>
            <p:cNvGrpSpPr/>
            <p:nvPr/>
          </p:nvGrpSpPr>
          <p:grpSpPr>
            <a:xfrm rot="10800000">
              <a:off x="3474180" y="4232201"/>
              <a:ext cx="183381" cy="1017092"/>
              <a:chOff x="-5634475" y="-504725"/>
              <a:chExt cx="188025" cy="1042850"/>
            </a:xfrm>
          </p:grpSpPr>
          <p:sp>
            <p:nvSpPr>
              <p:cNvPr id="244" name="Google Shape;244;g106343ac48a_0_0"/>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06343ac48a_0_0"/>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g106343ac48a_0_0"/>
            <p:cNvGrpSpPr/>
            <p:nvPr/>
          </p:nvGrpSpPr>
          <p:grpSpPr>
            <a:xfrm rot="10800000">
              <a:off x="2618051" y="4358300"/>
              <a:ext cx="72367" cy="518274"/>
              <a:chOff x="-4201325" y="-449025"/>
              <a:chExt cx="74200" cy="531400"/>
            </a:xfrm>
          </p:grpSpPr>
          <p:sp>
            <p:nvSpPr>
              <p:cNvPr id="247" name="Google Shape;247;g106343ac48a_0_0"/>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106343ac48a_0_0"/>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06343ac48a_0_0"/>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250" name="Google Shape;250;g106343ac48a_0_0"/>
          <p:cNvCxnSpPr/>
          <p:nvPr/>
        </p:nvCxnSpPr>
        <p:spPr>
          <a:xfrm>
            <a:off x="224444" y="701740"/>
            <a:ext cx="7423200" cy="0"/>
          </a:xfrm>
          <a:prstGeom prst="straightConnector1">
            <a:avLst/>
          </a:prstGeom>
          <a:noFill/>
          <a:ln cap="flat" cmpd="sng" w="19050">
            <a:solidFill>
              <a:srgbClr val="A7FBEF"/>
            </a:solidFill>
            <a:prstDash val="solid"/>
            <a:round/>
            <a:headEnd len="med" w="med" type="oval"/>
            <a:tailEnd len="med" w="med" type="oval"/>
          </a:ln>
        </p:spPr>
      </p:cxnSp>
      <p:sp>
        <p:nvSpPr>
          <p:cNvPr id="251" name="Google Shape;251;g106343ac48a_0_0"/>
          <p:cNvSpPr txBox="1"/>
          <p:nvPr/>
        </p:nvSpPr>
        <p:spPr>
          <a:xfrm>
            <a:off x="723901" y="322383"/>
            <a:ext cx="608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F1C51"/>
              </a:buClr>
              <a:buSzPts val="4800"/>
              <a:buFont typeface="Viga"/>
              <a:buNone/>
            </a:pPr>
            <a:r>
              <a:rPr b="1" lang="vi-VN" sz="3000">
                <a:solidFill>
                  <a:srgbClr val="1F1C51"/>
                </a:solidFill>
              </a:rPr>
              <a:t>Cyber Team</a:t>
            </a:r>
            <a:endParaRPr b="1" i="0" sz="3000" u="none" cap="none" strike="noStrike">
              <a:solidFill>
                <a:srgbClr val="1F1C5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g109ac3e8eae_3_117"/>
          <p:cNvSpPr txBox="1"/>
          <p:nvPr>
            <p:ph idx="6" type="title"/>
          </p:nvPr>
        </p:nvSpPr>
        <p:spPr>
          <a:xfrm>
            <a:off x="910430" y="1499474"/>
            <a:ext cx="810300" cy="79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vi-VN" sz="1500">
                <a:latin typeface="Arial"/>
                <a:ea typeface="Arial"/>
                <a:cs typeface="Arial"/>
                <a:sym typeface="Arial"/>
              </a:rPr>
              <a:t>1</a:t>
            </a:r>
            <a:endParaRPr sz="1500">
              <a:latin typeface="Arial"/>
              <a:ea typeface="Arial"/>
              <a:cs typeface="Arial"/>
              <a:sym typeface="Arial"/>
            </a:endParaRPr>
          </a:p>
        </p:txBody>
      </p:sp>
      <p:cxnSp>
        <p:nvCxnSpPr>
          <p:cNvPr id="754" name="Google Shape;754;g109ac3e8eae_3_117"/>
          <p:cNvCxnSpPr/>
          <p:nvPr/>
        </p:nvCxnSpPr>
        <p:spPr>
          <a:xfrm>
            <a:off x="1787238" y="1453608"/>
            <a:ext cx="0" cy="3218400"/>
          </a:xfrm>
          <a:prstGeom prst="straightConnector1">
            <a:avLst/>
          </a:prstGeom>
          <a:noFill/>
          <a:ln cap="flat" cmpd="sng" w="19050">
            <a:solidFill>
              <a:schemeClr val="lt1"/>
            </a:solidFill>
            <a:prstDash val="solid"/>
            <a:round/>
            <a:headEnd len="med" w="med" type="oval"/>
            <a:tailEnd len="med" w="med" type="oval"/>
          </a:ln>
        </p:spPr>
      </p:cxnSp>
      <p:sp>
        <p:nvSpPr>
          <p:cNvPr id="755" name="Google Shape;755;g109ac3e8eae_3_117"/>
          <p:cNvSpPr txBox="1"/>
          <p:nvPr>
            <p:ph type="ctrTitle"/>
          </p:nvPr>
        </p:nvSpPr>
        <p:spPr>
          <a:xfrm>
            <a:off x="2032468" y="1344212"/>
            <a:ext cx="6134400" cy="92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vi-VN" sz="1500">
                <a:latin typeface="Arial"/>
                <a:ea typeface="Arial"/>
                <a:cs typeface="Arial"/>
                <a:sym typeface="Arial"/>
              </a:rPr>
              <a:t>Với những lợi ích đã nêu, Zero trust cho thấy tiềm năng vượt trội so với các hình thức bảo mật truyền thống. </a:t>
            </a:r>
            <a:endParaRPr sz="1500">
              <a:latin typeface="Arial"/>
              <a:ea typeface="Arial"/>
              <a:cs typeface="Arial"/>
              <a:sym typeface="Arial"/>
            </a:endParaRPr>
          </a:p>
        </p:txBody>
      </p:sp>
      <p:sp>
        <p:nvSpPr>
          <p:cNvPr id="756" name="Google Shape;756;g109ac3e8eae_3_117"/>
          <p:cNvSpPr txBox="1"/>
          <p:nvPr>
            <p:ph idx="2" type="ctrTitle"/>
          </p:nvPr>
        </p:nvSpPr>
        <p:spPr>
          <a:xfrm>
            <a:off x="2032479" y="2833675"/>
            <a:ext cx="58542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vi-VN" sz="1500">
                <a:solidFill>
                  <a:schemeClr val="lt2"/>
                </a:solidFill>
                <a:latin typeface="Arial"/>
                <a:ea typeface="Arial"/>
                <a:cs typeface="Arial"/>
                <a:sym typeface="Arial"/>
              </a:rPr>
              <a:t>Zero trust đang dần trở thành chiến lược an ninh mạng mạnh mẽ trong hiện tại và tương lai.</a:t>
            </a:r>
            <a:endParaRPr sz="1500">
              <a:solidFill>
                <a:schemeClr val="lt2"/>
              </a:solidFill>
              <a:latin typeface="Arial"/>
              <a:ea typeface="Arial"/>
              <a:cs typeface="Arial"/>
              <a:sym typeface="Arial"/>
            </a:endParaRPr>
          </a:p>
        </p:txBody>
      </p:sp>
      <p:sp>
        <p:nvSpPr>
          <p:cNvPr id="757" name="Google Shape;757;g109ac3e8eae_3_117"/>
          <p:cNvSpPr txBox="1"/>
          <p:nvPr>
            <p:ph idx="4" type="ctrTitle"/>
          </p:nvPr>
        </p:nvSpPr>
        <p:spPr>
          <a:xfrm>
            <a:off x="2032475" y="3881678"/>
            <a:ext cx="6201000" cy="62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vi-VN" sz="1500">
                <a:solidFill>
                  <a:schemeClr val="lt2"/>
                </a:solidFill>
                <a:latin typeface="Arial"/>
                <a:ea typeface="Arial"/>
                <a:cs typeface="Arial"/>
                <a:sym typeface="Arial"/>
              </a:rPr>
              <a:t>Do tính phức tạp cũng như chi phí của Zero Trust, chúng ta nên sử dụng linh hoạt các mô hình bảo mật vào từng tình huống cụ thể.</a:t>
            </a:r>
            <a:endParaRPr sz="1500">
              <a:solidFill>
                <a:schemeClr val="lt2"/>
              </a:solidFill>
              <a:latin typeface="Arial"/>
              <a:ea typeface="Arial"/>
              <a:cs typeface="Arial"/>
              <a:sym typeface="Arial"/>
            </a:endParaRPr>
          </a:p>
        </p:txBody>
      </p:sp>
      <p:sp>
        <p:nvSpPr>
          <p:cNvPr id="758" name="Google Shape;758;g109ac3e8eae_3_117"/>
          <p:cNvSpPr txBox="1"/>
          <p:nvPr>
            <p:ph idx="7" type="title"/>
          </p:nvPr>
        </p:nvSpPr>
        <p:spPr>
          <a:xfrm>
            <a:off x="910430" y="2667637"/>
            <a:ext cx="810300" cy="79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vi-VN" sz="1500">
                <a:latin typeface="Arial"/>
                <a:ea typeface="Arial"/>
                <a:cs typeface="Arial"/>
                <a:sym typeface="Arial"/>
              </a:rPr>
              <a:t>2</a:t>
            </a:r>
            <a:endParaRPr sz="1500">
              <a:latin typeface="Arial"/>
              <a:ea typeface="Arial"/>
              <a:cs typeface="Arial"/>
              <a:sym typeface="Arial"/>
            </a:endParaRPr>
          </a:p>
        </p:txBody>
      </p:sp>
      <p:sp>
        <p:nvSpPr>
          <p:cNvPr id="759" name="Google Shape;759;g109ac3e8eae_3_117"/>
          <p:cNvSpPr txBox="1"/>
          <p:nvPr>
            <p:ph idx="8" type="title"/>
          </p:nvPr>
        </p:nvSpPr>
        <p:spPr>
          <a:xfrm>
            <a:off x="910429" y="3881668"/>
            <a:ext cx="810300" cy="79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vi-VN" sz="1500">
                <a:latin typeface="Arial"/>
                <a:ea typeface="Arial"/>
                <a:cs typeface="Arial"/>
                <a:sym typeface="Arial"/>
              </a:rPr>
              <a:t>3</a:t>
            </a:r>
            <a:endParaRPr sz="1500">
              <a:latin typeface="Arial"/>
              <a:ea typeface="Arial"/>
              <a:cs typeface="Arial"/>
              <a:sym typeface="Arial"/>
            </a:endParaRPr>
          </a:p>
        </p:txBody>
      </p:sp>
      <p:cxnSp>
        <p:nvCxnSpPr>
          <p:cNvPr id="760" name="Google Shape;760;g109ac3e8eae_3_117"/>
          <p:cNvCxnSpPr/>
          <p:nvPr/>
        </p:nvCxnSpPr>
        <p:spPr>
          <a:xfrm>
            <a:off x="827437" y="2455722"/>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761" name="Google Shape;761;g109ac3e8eae_3_117"/>
          <p:cNvCxnSpPr/>
          <p:nvPr/>
        </p:nvCxnSpPr>
        <p:spPr>
          <a:xfrm>
            <a:off x="827437" y="3669752"/>
            <a:ext cx="7339500" cy="0"/>
          </a:xfrm>
          <a:prstGeom prst="straightConnector1">
            <a:avLst/>
          </a:prstGeom>
          <a:noFill/>
          <a:ln cap="flat" cmpd="sng" w="19050">
            <a:solidFill>
              <a:schemeClr val="lt1"/>
            </a:solidFill>
            <a:prstDash val="solid"/>
            <a:round/>
            <a:headEnd len="med" w="med" type="oval"/>
            <a:tailEnd len="med" w="med" type="oval"/>
          </a:ln>
        </p:spPr>
      </p:cxnSp>
      <p:sp>
        <p:nvSpPr>
          <p:cNvPr id="762" name="Google Shape;762;g109ac3e8eae_3_117"/>
          <p:cNvSpPr txBox="1"/>
          <p:nvPr/>
        </p:nvSpPr>
        <p:spPr>
          <a:xfrm>
            <a:off x="1645197" y="366590"/>
            <a:ext cx="5786700" cy="730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F1C51"/>
              </a:buClr>
              <a:buSzPts val="1800"/>
              <a:buFont typeface="Viga"/>
              <a:buNone/>
            </a:pPr>
            <a:r>
              <a:rPr b="1" lang="vi-VN" sz="3000">
                <a:solidFill>
                  <a:srgbClr val="1F1C51"/>
                </a:solidFill>
                <a:latin typeface="Montserrat"/>
                <a:ea typeface="Montserrat"/>
                <a:cs typeface="Montserrat"/>
                <a:sym typeface="Montserrat"/>
              </a:rPr>
              <a:t>Kết luận</a:t>
            </a:r>
            <a:endParaRPr b="1"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cxnSp>
        <p:nvCxnSpPr>
          <p:cNvPr id="767" name="Google Shape;767;g109ac3e8eae_2_37"/>
          <p:cNvCxnSpPr/>
          <p:nvPr/>
        </p:nvCxnSpPr>
        <p:spPr>
          <a:xfrm>
            <a:off x="2160838" y="1041358"/>
            <a:ext cx="15900" cy="3789000"/>
          </a:xfrm>
          <a:prstGeom prst="straightConnector1">
            <a:avLst/>
          </a:prstGeom>
          <a:noFill/>
          <a:ln cap="flat" cmpd="sng" w="19050">
            <a:solidFill>
              <a:schemeClr val="lt1"/>
            </a:solidFill>
            <a:prstDash val="solid"/>
            <a:round/>
            <a:headEnd len="med" w="med" type="oval"/>
            <a:tailEnd len="med" w="med" type="oval"/>
          </a:ln>
        </p:spPr>
      </p:cxnSp>
      <p:cxnSp>
        <p:nvCxnSpPr>
          <p:cNvPr id="768" name="Google Shape;768;g109ac3e8eae_2_37"/>
          <p:cNvCxnSpPr/>
          <p:nvPr/>
        </p:nvCxnSpPr>
        <p:spPr>
          <a:xfrm>
            <a:off x="866612" y="1898547"/>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769" name="Google Shape;769;g109ac3e8eae_2_37"/>
          <p:cNvCxnSpPr/>
          <p:nvPr/>
        </p:nvCxnSpPr>
        <p:spPr>
          <a:xfrm>
            <a:off x="866612" y="2628352"/>
            <a:ext cx="7339500" cy="0"/>
          </a:xfrm>
          <a:prstGeom prst="straightConnector1">
            <a:avLst/>
          </a:prstGeom>
          <a:noFill/>
          <a:ln cap="flat" cmpd="sng" w="19050">
            <a:solidFill>
              <a:schemeClr val="lt1"/>
            </a:solidFill>
            <a:prstDash val="solid"/>
            <a:round/>
            <a:headEnd len="med" w="med" type="oval"/>
            <a:tailEnd len="med" w="med" type="oval"/>
          </a:ln>
        </p:spPr>
      </p:cxnSp>
      <p:sp>
        <p:nvSpPr>
          <p:cNvPr id="770" name="Google Shape;770;g109ac3e8eae_2_37"/>
          <p:cNvSpPr txBox="1"/>
          <p:nvPr/>
        </p:nvSpPr>
        <p:spPr>
          <a:xfrm>
            <a:off x="1721397" y="61790"/>
            <a:ext cx="5786700" cy="730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F1C51"/>
              </a:buClr>
              <a:buSzPts val="1800"/>
              <a:buFont typeface="Viga"/>
              <a:buNone/>
            </a:pPr>
            <a:r>
              <a:rPr b="1" lang="vi-VN" sz="2700">
                <a:solidFill>
                  <a:srgbClr val="1F1C51"/>
                </a:solidFill>
                <a:latin typeface="Montserrat"/>
                <a:ea typeface="Montserrat"/>
                <a:cs typeface="Montserrat"/>
                <a:sym typeface="Montserrat"/>
              </a:rPr>
              <a:t>Tài liệu tham khảo</a:t>
            </a:r>
            <a:endParaRPr b="1" i="0" sz="700" u="none" cap="none" strike="noStrike">
              <a:solidFill>
                <a:srgbClr val="000000"/>
              </a:solidFill>
              <a:latin typeface="Montserrat"/>
              <a:ea typeface="Montserrat"/>
              <a:cs typeface="Montserrat"/>
              <a:sym typeface="Montserrat"/>
            </a:endParaRPr>
          </a:p>
        </p:txBody>
      </p:sp>
      <p:cxnSp>
        <p:nvCxnSpPr>
          <p:cNvPr id="771" name="Google Shape;771;g109ac3e8eae_2_37"/>
          <p:cNvCxnSpPr/>
          <p:nvPr/>
        </p:nvCxnSpPr>
        <p:spPr>
          <a:xfrm>
            <a:off x="866612" y="3309722"/>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772" name="Google Shape;772;g109ac3e8eae_2_37"/>
          <p:cNvCxnSpPr/>
          <p:nvPr/>
        </p:nvCxnSpPr>
        <p:spPr>
          <a:xfrm>
            <a:off x="866612" y="4005247"/>
            <a:ext cx="7339500" cy="0"/>
          </a:xfrm>
          <a:prstGeom prst="straightConnector1">
            <a:avLst/>
          </a:prstGeom>
          <a:noFill/>
          <a:ln cap="flat" cmpd="sng" w="19050">
            <a:solidFill>
              <a:schemeClr val="lt1"/>
            </a:solidFill>
            <a:prstDash val="solid"/>
            <a:round/>
            <a:headEnd len="med" w="med" type="oval"/>
            <a:tailEnd len="med" w="med" type="oval"/>
          </a:ln>
        </p:spPr>
      </p:cxnSp>
      <p:sp>
        <p:nvSpPr>
          <p:cNvPr id="773" name="Google Shape;773;g109ac3e8eae_2_37"/>
          <p:cNvSpPr txBox="1"/>
          <p:nvPr/>
        </p:nvSpPr>
        <p:spPr>
          <a:xfrm>
            <a:off x="1232900" y="1271325"/>
            <a:ext cx="72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VN" sz="1100"/>
              <a:t>Books</a:t>
            </a:r>
            <a:endParaRPr sz="1100"/>
          </a:p>
        </p:txBody>
      </p:sp>
      <p:sp>
        <p:nvSpPr>
          <p:cNvPr id="774" name="Google Shape;774;g109ac3e8eae_2_37"/>
          <p:cNvSpPr txBox="1"/>
          <p:nvPr/>
        </p:nvSpPr>
        <p:spPr>
          <a:xfrm>
            <a:off x="1004300" y="2039950"/>
            <a:ext cx="996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VN" sz="1100"/>
              <a:t>Journal Articles</a:t>
            </a:r>
            <a:endParaRPr sz="1100"/>
          </a:p>
        </p:txBody>
      </p:sp>
      <p:sp>
        <p:nvSpPr>
          <p:cNvPr id="775" name="Google Shape;775;g109ac3e8eae_2_37"/>
          <p:cNvSpPr txBox="1"/>
          <p:nvPr/>
        </p:nvSpPr>
        <p:spPr>
          <a:xfrm>
            <a:off x="1050900" y="2642713"/>
            <a:ext cx="5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776" name="Google Shape;776;g109ac3e8eae_2_37"/>
          <p:cNvSpPr txBox="1"/>
          <p:nvPr/>
        </p:nvSpPr>
        <p:spPr>
          <a:xfrm>
            <a:off x="974700" y="3388950"/>
            <a:ext cx="996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VN" sz="1100"/>
              <a:t>Technical Report</a:t>
            </a:r>
            <a:endParaRPr sz="1100"/>
          </a:p>
        </p:txBody>
      </p:sp>
      <p:sp>
        <p:nvSpPr>
          <p:cNvPr id="777" name="Google Shape;777;g109ac3e8eae_2_37"/>
          <p:cNvSpPr txBox="1"/>
          <p:nvPr/>
        </p:nvSpPr>
        <p:spPr>
          <a:xfrm>
            <a:off x="1071950" y="4060950"/>
            <a:ext cx="875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VN" sz="1100"/>
              <a:t>Internet </a:t>
            </a:r>
            <a:endParaRPr sz="1100"/>
          </a:p>
          <a:p>
            <a:pPr indent="0" lvl="0" marL="0" rtl="0" algn="ctr">
              <a:spcBef>
                <a:spcPts val="0"/>
              </a:spcBef>
              <a:spcAft>
                <a:spcPts val="0"/>
              </a:spcAft>
              <a:buNone/>
            </a:pPr>
            <a:r>
              <a:rPr lang="vi-VN" sz="1100"/>
              <a:t>Sources</a:t>
            </a:r>
            <a:endParaRPr sz="1100"/>
          </a:p>
        </p:txBody>
      </p:sp>
      <p:sp>
        <p:nvSpPr>
          <p:cNvPr id="778" name="Google Shape;778;g109ac3e8eae_2_37"/>
          <p:cNvSpPr txBox="1"/>
          <p:nvPr/>
        </p:nvSpPr>
        <p:spPr>
          <a:xfrm>
            <a:off x="1527150" y="829450"/>
            <a:ext cx="6784800" cy="1342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b="1" sz="13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Clr>
                <a:schemeClr val="dk1"/>
              </a:buClr>
              <a:buSzPts val="1100"/>
              <a:buFont typeface="Arial"/>
              <a:buNone/>
            </a:pPr>
            <a:r>
              <a:rPr lang="vi-VN" sz="1100" u="sng">
                <a:solidFill>
                  <a:srgbClr val="1155CC"/>
                </a:solidFill>
                <a:hlinkClick r:id="rId3">
                  <a:extLst>
                    <a:ext uri="{A12FA001-AC4F-418D-AE19-62706E023703}">
                      <ahyp:hlinkClr val="tx"/>
                    </a:ext>
                  </a:extLst>
                </a:hlinkClick>
              </a:rPr>
              <a:t>Zero Trust security - An enterprise guide.pdf</a:t>
            </a:r>
            <a:endParaRPr sz="13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Clr>
                <a:schemeClr val="dk1"/>
              </a:buClr>
              <a:buSzPts val="1100"/>
              <a:buFont typeface="Arial"/>
              <a:buNone/>
            </a:pPr>
            <a:r>
              <a:rPr lang="vi-VN" sz="1100" u="sng">
                <a:solidFill>
                  <a:srgbClr val="1155CC"/>
                </a:solidFill>
                <a:hlinkClick r:id="rId4">
                  <a:extLst>
                    <a:ext uri="{A12FA001-AC4F-418D-AE19-62706E023703}">
                      <ahyp:hlinkClr val="tx"/>
                    </a:ext>
                  </a:extLst>
                </a:hlinkClick>
              </a:rPr>
              <a:t>Zero trust networks -   building secure systems in untrusted networks.pdf</a:t>
            </a:r>
            <a:endParaRPr sz="13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Clr>
                <a:schemeClr val="dk1"/>
              </a:buClr>
              <a:buSzPts val="1100"/>
              <a:buFont typeface="Arial"/>
              <a:buNone/>
            </a:pPr>
            <a:r>
              <a:rPr lang="vi-VN" sz="1100" u="sng">
                <a:solidFill>
                  <a:srgbClr val="1155CC"/>
                </a:solidFill>
                <a:hlinkClick r:id="rId5">
                  <a:extLst>
                    <a:ext uri="{A12FA001-AC4F-418D-AE19-62706E023703}">
                      <ahyp:hlinkClr val="tx"/>
                    </a:ext>
                  </a:extLst>
                </a:hlinkClick>
              </a:rPr>
              <a:t>Zero Trust Architecture -  August 10, 2020.pdf</a:t>
            </a:r>
            <a:endParaRPr sz="13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DM Sans"/>
              <a:ea typeface="DM Sans"/>
              <a:cs typeface="DM Sans"/>
              <a:sym typeface="DM Sans"/>
            </a:endParaRPr>
          </a:p>
        </p:txBody>
      </p:sp>
      <p:sp>
        <p:nvSpPr>
          <p:cNvPr id="779" name="Google Shape;779;g109ac3e8eae_2_37"/>
          <p:cNvSpPr txBox="1"/>
          <p:nvPr/>
        </p:nvSpPr>
        <p:spPr>
          <a:xfrm>
            <a:off x="1495100" y="2028225"/>
            <a:ext cx="7149300" cy="789600"/>
          </a:xfrm>
          <a:prstGeom prst="rect">
            <a:avLst/>
          </a:prstGeom>
          <a:noFill/>
          <a:ln>
            <a:noFill/>
          </a:ln>
        </p:spPr>
        <p:txBody>
          <a:bodyPr anchorCtr="0" anchor="t" bIns="91425" lIns="91425" spcFirstLastPara="1" rIns="91425" wrap="square" tIns="91425">
            <a:spAutoFit/>
          </a:bodyPr>
          <a:lstStyle/>
          <a:p>
            <a:pPr indent="0" lvl="0" marL="914400" rtl="0" algn="just">
              <a:lnSpc>
                <a:spcPct val="115000"/>
              </a:lnSpc>
              <a:spcBef>
                <a:spcPts val="0"/>
              </a:spcBef>
              <a:spcAft>
                <a:spcPts val="0"/>
              </a:spcAft>
              <a:buClr>
                <a:schemeClr val="dk1"/>
              </a:buClr>
              <a:buSzPts val="1100"/>
              <a:buFont typeface="Arial"/>
              <a:buNone/>
            </a:pPr>
            <a:r>
              <a:rPr lang="vi-VN" sz="1100" u="sng">
                <a:solidFill>
                  <a:srgbClr val="1155CC"/>
                </a:solidFill>
                <a:hlinkClick r:id="rId6">
                  <a:extLst>
                    <a:ext uri="{A12FA001-AC4F-418D-AE19-62706E023703}">
                      <ahyp:hlinkClr val="tx"/>
                    </a:ext>
                  </a:extLst>
                </a:hlinkClick>
              </a:rPr>
              <a:t>A zero trust hybrid security and safety risk Analysis Method..pdf</a:t>
            </a:r>
            <a:endParaRPr sz="13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Clr>
                <a:schemeClr val="dk1"/>
              </a:buClr>
              <a:buSzPts val="1100"/>
              <a:buFont typeface="Arial"/>
              <a:buNone/>
            </a:pPr>
            <a:r>
              <a:rPr lang="vi-VN" sz="1100" u="sng">
                <a:solidFill>
                  <a:srgbClr val="1155CC"/>
                </a:solidFill>
                <a:hlinkClick r:id="rId7">
                  <a:extLst>
                    <a:ext uri="{A12FA001-AC4F-418D-AE19-62706E023703}">
                      <ahyp:hlinkClr val="tx"/>
                    </a:ext>
                  </a:extLst>
                </a:hlinkClick>
              </a:rPr>
              <a:t>The zero trust supply chain Managing supply chain risk in the absence of trust.pdf</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DM Sans"/>
              <a:ea typeface="DM Sans"/>
              <a:cs typeface="DM Sans"/>
              <a:sym typeface="DM Sans"/>
            </a:endParaRPr>
          </a:p>
        </p:txBody>
      </p:sp>
      <p:sp>
        <p:nvSpPr>
          <p:cNvPr id="780" name="Google Shape;780;g109ac3e8eae_2_37"/>
          <p:cNvSpPr txBox="1"/>
          <p:nvPr/>
        </p:nvSpPr>
        <p:spPr>
          <a:xfrm>
            <a:off x="1495100" y="2737725"/>
            <a:ext cx="5786700" cy="548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rPr lang="vi-VN" sz="1100">
                <a:solidFill>
                  <a:schemeClr val="dk1"/>
                </a:solidFill>
              </a:rPr>
              <a:t>The state of zero trust in the age of fluid working. </a:t>
            </a:r>
            <a:endParaRPr sz="1100">
              <a:solidFill>
                <a:schemeClr val="dk1"/>
              </a:solidFill>
            </a:endParaRPr>
          </a:p>
          <a:p>
            <a:pPr indent="0" lvl="0" marL="914400" rtl="0" algn="l">
              <a:lnSpc>
                <a:spcPct val="115000"/>
              </a:lnSpc>
              <a:spcBef>
                <a:spcPts val="0"/>
              </a:spcBef>
              <a:spcAft>
                <a:spcPts val="0"/>
              </a:spcAft>
              <a:buNone/>
            </a:pPr>
            <a:r>
              <a:rPr lang="vi-VN" sz="1100">
                <a:solidFill>
                  <a:schemeClr val="dk1"/>
                </a:solidFill>
              </a:rPr>
              <a:t>The Emergence of Post Covid-19 Zero Trust Security Architectures. </a:t>
            </a:r>
            <a:endParaRPr sz="1100"/>
          </a:p>
        </p:txBody>
      </p:sp>
      <p:sp>
        <p:nvSpPr>
          <p:cNvPr id="781" name="Google Shape;781;g109ac3e8eae_2_37"/>
          <p:cNvSpPr txBox="1"/>
          <p:nvPr/>
        </p:nvSpPr>
        <p:spPr>
          <a:xfrm>
            <a:off x="2383400" y="3425775"/>
            <a:ext cx="53727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vi-VN" sz="1100" u="sng">
                <a:solidFill>
                  <a:srgbClr val="1155CC"/>
                </a:solidFill>
                <a:hlinkClick r:id="rId8">
                  <a:extLst>
                    <a:ext uri="{A12FA001-AC4F-418D-AE19-62706E023703}">
                      <ahyp:hlinkClr val="tx"/>
                    </a:ext>
                  </a:extLst>
                </a:hlinkClick>
              </a:rPr>
              <a:t>Beyond_Zero_Trust_Trust_Is_a_Vulnerability.pdf</a:t>
            </a:r>
            <a:endParaRPr>
              <a:latin typeface="DM Sans"/>
              <a:ea typeface="DM Sans"/>
              <a:cs typeface="DM Sans"/>
              <a:sym typeface="DM Sans"/>
            </a:endParaRPr>
          </a:p>
        </p:txBody>
      </p:sp>
      <p:sp>
        <p:nvSpPr>
          <p:cNvPr id="782" name="Google Shape;782;g109ac3e8eae_2_37"/>
          <p:cNvSpPr txBox="1"/>
          <p:nvPr/>
        </p:nvSpPr>
        <p:spPr>
          <a:xfrm>
            <a:off x="927050" y="2707438"/>
            <a:ext cx="1150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VN" sz="1100"/>
              <a:t>Conference </a:t>
            </a:r>
            <a:endParaRPr sz="1100"/>
          </a:p>
          <a:p>
            <a:pPr indent="0" lvl="0" marL="0" rtl="0" algn="ctr">
              <a:spcBef>
                <a:spcPts val="0"/>
              </a:spcBef>
              <a:spcAft>
                <a:spcPts val="0"/>
              </a:spcAft>
              <a:buNone/>
            </a:pPr>
            <a:r>
              <a:rPr lang="vi-VN" sz="1100"/>
              <a:t>Papers</a:t>
            </a:r>
            <a:endParaRPr sz="1100"/>
          </a:p>
        </p:txBody>
      </p:sp>
      <p:sp>
        <p:nvSpPr>
          <p:cNvPr id="783" name="Google Shape;783;g109ac3e8eae_2_37"/>
          <p:cNvSpPr txBox="1"/>
          <p:nvPr/>
        </p:nvSpPr>
        <p:spPr>
          <a:xfrm>
            <a:off x="2389850" y="4137149"/>
            <a:ext cx="4662300" cy="59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vi-VN" sz="1100">
                <a:solidFill>
                  <a:schemeClr val="dk1"/>
                </a:solidFill>
              </a:rPr>
              <a:t>ASME Digital Collection, Taylor &amp; Francis Online, NIST, Springer </a:t>
            </a:r>
            <a:endParaRPr sz="1100">
              <a:solidFill>
                <a:schemeClr val="dk1"/>
              </a:solidFill>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pic>
        <p:nvPicPr>
          <p:cNvPr id="788" name="Google Shape;788;p9"/>
          <p:cNvPicPr preferRelativeResize="0"/>
          <p:nvPr/>
        </p:nvPicPr>
        <p:blipFill rotWithShape="1">
          <a:blip r:embed="rId3">
            <a:alphaModFix/>
          </a:blip>
          <a:srcRect b="0" l="0" r="0" t="0"/>
          <a:stretch/>
        </p:blipFill>
        <p:spPr>
          <a:xfrm>
            <a:off x="2811260" y="811010"/>
            <a:ext cx="3521479" cy="35214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ph type="title"/>
          </p:nvPr>
        </p:nvSpPr>
        <p:spPr>
          <a:xfrm>
            <a:off x="643250" y="264324"/>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vi-VN" sz="3000">
                <a:latin typeface="Arial"/>
                <a:ea typeface="Arial"/>
                <a:cs typeface="Arial"/>
                <a:sym typeface="Arial"/>
              </a:rPr>
              <a:t>Cấu trúc của tiểu luận</a:t>
            </a:r>
            <a:endParaRPr b="1" sz="3000">
              <a:latin typeface="Arial"/>
              <a:ea typeface="Arial"/>
              <a:cs typeface="Arial"/>
              <a:sym typeface="Arial"/>
            </a:endParaRPr>
          </a:p>
        </p:txBody>
      </p:sp>
      <p:sp>
        <p:nvSpPr>
          <p:cNvPr id="257" name="Google Shape;257;p4"/>
          <p:cNvSpPr txBox="1"/>
          <p:nvPr/>
        </p:nvSpPr>
        <p:spPr>
          <a:xfrm>
            <a:off x="3153469" y="1240769"/>
            <a:ext cx="2837100" cy="458100"/>
          </a:xfrm>
          <a:prstGeom prst="rect">
            <a:avLst/>
          </a:prstGeom>
          <a:gradFill>
            <a:gsLst>
              <a:gs pos="0">
                <a:srgbClr val="79ECFF"/>
              </a:gs>
              <a:gs pos="100000">
                <a:srgbClr val="93FFFF"/>
              </a:gs>
            </a:gsLst>
            <a:lin ang="16200000" scaled="0"/>
          </a:gradFill>
          <a:ln>
            <a:noFill/>
          </a:ln>
          <a:effectLst>
            <a:outerShdw blurRad="40000" rotWithShape="0" dir="5400000" dist="23000">
              <a:srgbClr val="000000">
                <a:alpha val="34901"/>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2"/>
              </a:buClr>
              <a:buSzPts val="2400"/>
              <a:buFont typeface="Viga"/>
              <a:buNone/>
            </a:pPr>
            <a:r>
              <a:rPr b="1" i="0" lang="vi-VN" sz="1900" u="none" cap="none" strike="noStrike">
                <a:solidFill>
                  <a:srgbClr val="002060"/>
                </a:solidFill>
                <a:latin typeface="Arial"/>
                <a:ea typeface="Arial"/>
                <a:cs typeface="Arial"/>
                <a:sym typeface="Arial"/>
              </a:rPr>
              <a:t> </a:t>
            </a:r>
            <a:r>
              <a:rPr b="1" lang="vi-VN" sz="1900">
                <a:solidFill>
                  <a:srgbClr val="002060"/>
                </a:solidFill>
              </a:rPr>
              <a:t>Tiêu đề và tóm tắt</a:t>
            </a:r>
            <a:endParaRPr b="1" i="0" sz="1900" u="none" cap="none" strike="noStrike">
              <a:solidFill>
                <a:srgbClr val="002060"/>
              </a:solidFill>
              <a:latin typeface="Arial"/>
              <a:ea typeface="Arial"/>
              <a:cs typeface="Arial"/>
              <a:sym typeface="Arial"/>
            </a:endParaRPr>
          </a:p>
        </p:txBody>
      </p:sp>
      <p:sp>
        <p:nvSpPr>
          <p:cNvPr id="258" name="Google Shape;258;p4"/>
          <p:cNvSpPr txBox="1"/>
          <p:nvPr/>
        </p:nvSpPr>
        <p:spPr>
          <a:xfrm>
            <a:off x="3153369" y="1782826"/>
            <a:ext cx="2837100" cy="458100"/>
          </a:xfrm>
          <a:prstGeom prst="rect">
            <a:avLst/>
          </a:prstGeom>
          <a:gradFill>
            <a:gsLst>
              <a:gs pos="0">
                <a:srgbClr val="79ECFF"/>
              </a:gs>
              <a:gs pos="100000">
                <a:srgbClr val="93FFFF"/>
              </a:gs>
            </a:gsLst>
            <a:lin ang="16200000" scaled="0"/>
          </a:gradFill>
          <a:ln>
            <a:noFill/>
          </a:ln>
          <a:effectLst>
            <a:outerShdw blurRad="40000" rotWithShape="0" dir="5400000" dist="23000">
              <a:srgbClr val="000000">
                <a:alpha val="34901"/>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2"/>
              </a:buClr>
              <a:buSzPts val="1800"/>
              <a:buFont typeface="Viga"/>
              <a:buNone/>
            </a:pPr>
            <a:r>
              <a:rPr b="1" i="0" lang="vi-VN" sz="1900" u="none" cap="none" strike="noStrike">
                <a:solidFill>
                  <a:schemeClr val="lt2"/>
                </a:solidFill>
                <a:latin typeface="Arial"/>
                <a:ea typeface="Arial"/>
                <a:cs typeface="Arial"/>
                <a:sym typeface="Arial"/>
              </a:rPr>
              <a:t> Mở đầu</a:t>
            </a:r>
            <a:endParaRPr b="1" i="0" sz="1900" u="none" cap="none" strike="noStrike">
              <a:solidFill>
                <a:schemeClr val="lt2"/>
              </a:solidFill>
              <a:latin typeface="Arial"/>
              <a:ea typeface="Arial"/>
              <a:cs typeface="Arial"/>
              <a:sym typeface="Arial"/>
            </a:endParaRPr>
          </a:p>
        </p:txBody>
      </p:sp>
      <p:sp>
        <p:nvSpPr>
          <p:cNvPr id="259" name="Google Shape;259;p4"/>
          <p:cNvSpPr txBox="1"/>
          <p:nvPr/>
        </p:nvSpPr>
        <p:spPr>
          <a:xfrm>
            <a:off x="3153369" y="4093462"/>
            <a:ext cx="2837100" cy="458100"/>
          </a:xfrm>
          <a:prstGeom prst="rect">
            <a:avLst/>
          </a:prstGeom>
          <a:gradFill>
            <a:gsLst>
              <a:gs pos="0">
                <a:srgbClr val="79ECFF"/>
              </a:gs>
              <a:gs pos="100000">
                <a:srgbClr val="93FFFF"/>
              </a:gs>
            </a:gsLst>
            <a:lin ang="16200000" scaled="0"/>
          </a:gradFill>
          <a:ln>
            <a:noFill/>
          </a:ln>
          <a:effectLst>
            <a:outerShdw blurRad="40000" rotWithShape="0" dir="5400000" dist="23000">
              <a:srgbClr val="000000">
                <a:alpha val="34901"/>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2"/>
              </a:buClr>
              <a:buSzPts val="1800"/>
              <a:buFont typeface="Viga"/>
              <a:buNone/>
            </a:pPr>
            <a:r>
              <a:rPr b="1" i="0" lang="vi-VN" sz="1900" u="none" cap="none" strike="noStrike">
                <a:solidFill>
                  <a:srgbClr val="002060"/>
                </a:solidFill>
                <a:latin typeface="Arial"/>
                <a:ea typeface="Arial"/>
                <a:cs typeface="Arial"/>
                <a:sym typeface="Arial"/>
              </a:rPr>
              <a:t> Tài liệu tham khảo</a:t>
            </a:r>
            <a:endParaRPr b="1" i="0" sz="1900" u="none" cap="none" strike="noStrike">
              <a:solidFill>
                <a:srgbClr val="002060"/>
              </a:solidFill>
              <a:latin typeface="Arial"/>
              <a:ea typeface="Arial"/>
              <a:cs typeface="Arial"/>
              <a:sym typeface="Arial"/>
            </a:endParaRPr>
          </a:p>
        </p:txBody>
      </p:sp>
      <p:sp>
        <p:nvSpPr>
          <p:cNvPr id="260" name="Google Shape;260;p4"/>
          <p:cNvSpPr txBox="1"/>
          <p:nvPr/>
        </p:nvSpPr>
        <p:spPr>
          <a:xfrm>
            <a:off x="3153519" y="3503930"/>
            <a:ext cx="2837100" cy="458100"/>
          </a:xfrm>
          <a:prstGeom prst="rect">
            <a:avLst/>
          </a:prstGeom>
          <a:gradFill>
            <a:gsLst>
              <a:gs pos="0">
                <a:srgbClr val="79ECFF"/>
              </a:gs>
              <a:gs pos="100000">
                <a:srgbClr val="93FFFF"/>
              </a:gs>
            </a:gsLst>
            <a:lin ang="16200000" scaled="0"/>
          </a:gradFill>
          <a:ln>
            <a:noFill/>
          </a:ln>
          <a:effectLst>
            <a:outerShdw blurRad="40000" rotWithShape="0" dir="5400000" dist="23000">
              <a:srgbClr val="000000">
                <a:alpha val="34901"/>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2"/>
              </a:buClr>
              <a:buSzPts val="2400"/>
              <a:buFont typeface="Viga"/>
              <a:buNone/>
            </a:pPr>
            <a:r>
              <a:rPr b="1" i="0" lang="vi-VN" sz="1900" u="none" cap="none" strike="noStrike">
                <a:solidFill>
                  <a:srgbClr val="002060"/>
                </a:solidFill>
                <a:latin typeface="Arial"/>
                <a:ea typeface="Arial"/>
                <a:cs typeface="Arial"/>
                <a:sym typeface="Arial"/>
              </a:rPr>
              <a:t> Kết luận</a:t>
            </a:r>
            <a:endParaRPr b="1" i="0" sz="1900" u="none" cap="none" strike="noStrike">
              <a:solidFill>
                <a:srgbClr val="002060"/>
              </a:solidFill>
              <a:latin typeface="Arial"/>
              <a:ea typeface="Arial"/>
              <a:cs typeface="Arial"/>
              <a:sym typeface="Arial"/>
            </a:endParaRPr>
          </a:p>
        </p:txBody>
      </p:sp>
      <p:sp>
        <p:nvSpPr>
          <p:cNvPr id="261" name="Google Shape;261;p4"/>
          <p:cNvSpPr txBox="1"/>
          <p:nvPr/>
        </p:nvSpPr>
        <p:spPr>
          <a:xfrm>
            <a:off x="3153369" y="2324884"/>
            <a:ext cx="2837100" cy="458100"/>
          </a:xfrm>
          <a:prstGeom prst="rect">
            <a:avLst/>
          </a:prstGeom>
          <a:gradFill>
            <a:gsLst>
              <a:gs pos="0">
                <a:srgbClr val="79ECFF"/>
              </a:gs>
              <a:gs pos="100000">
                <a:srgbClr val="93FFFF"/>
              </a:gs>
            </a:gsLst>
            <a:lin ang="16200000" scaled="0"/>
          </a:gradFill>
          <a:ln>
            <a:noFill/>
          </a:ln>
          <a:effectLst>
            <a:outerShdw blurRad="40000" rotWithShape="0" dir="5400000" dist="23000">
              <a:srgbClr val="000000">
                <a:alpha val="34901"/>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2"/>
              </a:buClr>
              <a:buSzPts val="2400"/>
              <a:buFont typeface="Viga"/>
              <a:buNone/>
            </a:pPr>
            <a:r>
              <a:rPr b="1" i="0" lang="vi-VN" sz="1900" u="none" cap="none" strike="noStrike">
                <a:solidFill>
                  <a:srgbClr val="002060"/>
                </a:solidFill>
                <a:latin typeface="Arial"/>
                <a:ea typeface="Arial"/>
                <a:cs typeface="Arial"/>
                <a:sym typeface="Arial"/>
              </a:rPr>
              <a:t> </a:t>
            </a:r>
            <a:r>
              <a:rPr b="1" lang="vi-VN" sz="1900">
                <a:solidFill>
                  <a:srgbClr val="002060"/>
                </a:solidFill>
              </a:rPr>
              <a:t>Phương pháp</a:t>
            </a:r>
            <a:endParaRPr b="1" i="0" sz="1900" u="none" cap="none" strike="noStrike">
              <a:solidFill>
                <a:srgbClr val="002060"/>
              </a:solidFill>
              <a:latin typeface="Arial"/>
              <a:ea typeface="Arial"/>
              <a:cs typeface="Arial"/>
              <a:sym typeface="Arial"/>
            </a:endParaRPr>
          </a:p>
        </p:txBody>
      </p:sp>
      <p:sp>
        <p:nvSpPr>
          <p:cNvPr id="262" name="Google Shape;262;p4"/>
          <p:cNvSpPr txBox="1"/>
          <p:nvPr/>
        </p:nvSpPr>
        <p:spPr>
          <a:xfrm>
            <a:off x="3153369" y="2914396"/>
            <a:ext cx="2837100" cy="458100"/>
          </a:xfrm>
          <a:prstGeom prst="rect">
            <a:avLst/>
          </a:prstGeom>
          <a:gradFill>
            <a:gsLst>
              <a:gs pos="0">
                <a:srgbClr val="79ECFF"/>
              </a:gs>
              <a:gs pos="100000">
                <a:srgbClr val="93FFFF"/>
              </a:gs>
            </a:gsLst>
            <a:lin ang="16200038" scaled="0"/>
          </a:gradFill>
          <a:ln>
            <a:noFill/>
          </a:ln>
          <a:effectLst>
            <a:outerShdw blurRad="40000" rotWithShape="0" dir="5400000" dist="23000">
              <a:srgbClr val="000000">
                <a:alpha val="34900"/>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2"/>
              </a:buClr>
              <a:buSzPts val="2400"/>
              <a:buFont typeface="Viga"/>
              <a:buNone/>
            </a:pPr>
            <a:r>
              <a:rPr b="1" i="0" lang="vi-VN" sz="1900" u="none" cap="none" strike="noStrike">
                <a:solidFill>
                  <a:srgbClr val="002060"/>
                </a:solidFill>
                <a:latin typeface="Arial"/>
                <a:ea typeface="Arial"/>
                <a:cs typeface="Arial"/>
                <a:sym typeface="Arial"/>
              </a:rPr>
              <a:t> </a:t>
            </a:r>
            <a:r>
              <a:rPr b="1" lang="vi-VN" sz="1900">
                <a:solidFill>
                  <a:srgbClr val="002060"/>
                </a:solidFill>
              </a:rPr>
              <a:t>Đánh giá</a:t>
            </a:r>
            <a:endParaRPr b="1" i="0" sz="1900" u="none" cap="none" strike="noStrike">
              <a:solidFill>
                <a:srgbClr val="00206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7"/>
          <p:cNvSpPr txBox="1"/>
          <p:nvPr>
            <p:ph type="title"/>
          </p:nvPr>
        </p:nvSpPr>
        <p:spPr>
          <a:xfrm>
            <a:off x="660327" y="278039"/>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vi-VN" sz="2700">
                <a:latin typeface="Arial"/>
                <a:ea typeface="Arial"/>
                <a:cs typeface="Arial"/>
                <a:sym typeface="Arial"/>
              </a:rPr>
              <a:t>Zero Trust trong COVID-19</a:t>
            </a:r>
            <a:endParaRPr b="1" sz="2700">
              <a:latin typeface="Arial"/>
              <a:ea typeface="Arial"/>
              <a:cs typeface="Arial"/>
              <a:sym typeface="Arial"/>
            </a:endParaRPr>
          </a:p>
        </p:txBody>
      </p:sp>
      <p:sp>
        <p:nvSpPr>
          <p:cNvPr id="268" name="Google Shape;268;p7"/>
          <p:cNvSpPr txBox="1"/>
          <p:nvPr>
            <p:ph idx="1" type="body"/>
          </p:nvPr>
        </p:nvSpPr>
        <p:spPr>
          <a:xfrm>
            <a:off x="3434778" y="2292293"/>
            <a:ext cx="2214000" cy="1149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600"/>
              </a:spcAft>
              <a:buSzPts val="1400"/>
              <a:buNone/>
            </a:pPr>
            <a:r>
              <a:rPr lang="vi-VN">
                <a:latin typeface="Arial"/>
                <a:ea typeface="Arial"/>
                <a:cs typeface="Arial"/>
                <a:sym typeface="Arial"/>
              </a:rPr>
              <a:t>C</a:t>
            </a:r>
            <a:r>
              <a:rPr lang="vi-VN">
                <a:latin typeface="Arial"/>
                <a:ea typeface="Arial"/>
                <a:cs typeface="Arial"/>
                <a:sym typeface="Arial"/>
              </a:rPr>
              <a:t>ác nhà lãnh đạo doanh nghiệp đang đẩy nhanh việc triển khai các khả năng của mô hình bảo mật Zero Trust.</a:t>
            </a:r>
            <a:endParaRPr/>
          </a:p>
        </p:txBody>
      </p:sp>
      <p:sp>
        <p:nvSpPr>
          <p:cNvPr id="269" name="Google Shape;269;p7"/>
          <p:cNvSpPr txBox="1"/>
          <p:nvPr>
            <p:ph idx="3" type="body"/>
          </p:nvPr>
        </p:nvSpPr>
        <p:spPr>
          <a:xfrm>
            <a:off x="835220" y="2292293"/>
            <a:ext cx="2214000" cy="1149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600"/>
              </a:spcAft>
              <a:buSzPts val="1400"/>
              <a:buNone/>
            </a:pPr>
            <a:r>
              <a:rPr lang="vi-VN">
                <a:latin typeface="Arial"/>
                <a:ea typeface="Arial"/>
                <a:cs typeface="Arial"/>
                <a:sym typeface="Arial"/>
              </a:rPr>
              <a:t>C</a:t>
            </a:r>
            <a:r>
              <a:rPr lang="vi-VN">
                <a:latin typeface="Arial"/>
                <a:ea typeface="Arial"/>
                <a:cs typeface="Arial"/>
                <a:sym typeface="Arial"/>
              </a:rPr>
              <a:t>ác nhà lãnh đạo bảo mật báo cáo rằng sự gia tăng các cuộc tấn công lừa đảo kể từ khi bắt đầu dịch Covid-19 bùng phát.</a:t>
            </a:r>
            <a:endParaRPr>
              <a:latin typeface="Arial"/>
              <a:ea typeface="Arial"/>
              <a:cs typeface="Arial"/>
              <a:sym typeface="Arial"/>
            </a:endParaRPr>
          </a:p>
        </p:txBody>
      </p:sp>
      <p:sp>
        <p:nvSpPr>
          <p:cNvPr id="270" name="Google Shape;270;p7"/>
          <p:cNvSpPr txBox="1"/>
          <p:nvPr>
            <p:ph idx="5" type="body"/>
          </p:nvPr>
        </p:nvSpPr>
        <p:spPr>
          <a:xfrm>
            <a:off x="6034336" y="2306980"/>
            <a:ext cx="2214000" cy="1149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600"/>
              </a:spcAft>
              <a:buSzPts val="1400"/>
              <a:buNone/>
            </a:pPr>
            <a:r>
              <a:rPr lang="vi-VN">
                <a:latin typeface="Arial"/>
                <a:ea typeface="Arial"/>
                <a:cs typeface="Arial"/>
                <a:sym typeface="Arial"/>
              </a:rPr>
              <a:t>D</a:t>
            </a:r>
            <a:r>
              <a:rPr lang="vi-VN">
                <a:latin typeface="Arial"/>
                <a:ea typeface="Arial"/>
                <a:cs typeface="Arial"/>
                <a:sym typeface="Arial"/>
              </a:rPr>
              <a:t>oanh nghiệp đang trong quá trình triển khai mô hình bảo mật Zero Trust mới.</a:t>
            </a:r>
            <a:endParaRPr>
              <a:latin typeface="Arial"/>
              <a:ea typeface="Arial"/>
              <a:cs typeface="Arial"/>
              <a:sym typeface="Arial"/>
            </a:endParaRPr>
          </a:p>
        </p:txBody>
      </p:sp>
      <p:sp>
        <p:nvSpPr>
          <p:cNvPr id="271" name="Google Shape;271;p7"/>
          <p:cNvSpPr/>
          <p:nvPr/>
        </p:nvSpPr>
        <p:spPr>
          <a:xfrm>
            <a:off x="1539623" y="1443627"/>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vi-VN" sz="1400" u="none" cap="none" strike="noStrike">
                <a:solidFill>
                  <a:srgbClr val="000000"/>
                </a:solidFill>
                <a:latin typeface="Arial"/>
                <a:ea typeface="Arial"/>
                <a:cs typeface="Arial"/>
                <a:sym typeface="Arial"/>
              </a:rPr>
              <a:t>54%</a:t>
            </a:r>
            <a:endParaRPr b="1" i="0" sz="1400" u="none" cap="none" strike="noStrike">
              <a:solidFill>
                <a:srgbClr val="000000"/>
              </a:solidFill>
              <a:latin typeface="Arial"/>
              <a:ea typeface="Arial"/>
              <a:cs typeface="Arial"/>
              <a:sym typeface="Arial"/>
            </a:endParaRPr>
          </a:p>
        </p:txBody>
      </p:sp>
      <p:sp>
        <p:nvSpPr>
          <p:cNvPr id="272" name="Google Shape;272;p7"/>
          <p:cNvSpPr/>
          <p:nvPr/>
        </p:nvSpPr>
        <p:spPr>
          <a:xfrm>
            <a:off x="4169400" y="1443627"/>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vi-VN" sz="1400" u="none" cap="none" strike="noStrike">
                <a:solidFill>
                  <a:srgbClr val="000000"/>
                </a:solidFill>
                <a:latin typeface="Arial"/>
                <a:ea typeface="Arial"/>
                <a:cs typeface="Arial"/>
                <a:sym typeface="Arial"/>
              </a:rPr>
              <a:t>51%</a:t>
            </a:r>
            <a:endParaRPr b="1" i="0" sz="1400" u="none" cap="none" strike="noStrike">
              <a:solidFill>
                <a:srgbClr val="000000"/>
              </a:solidFill>
              <a:latin typeface="Arial"/>
              <a:ea typeface="Arial"/>
              <a:cs typeface="Arial"/>
              <a:sym typeface="Arial"/>
            </a:endParaRPr>
          </a:p>
        </p:txBody>
      </p:sp>
      <p:sp>
        <p:nvSpPr>
          <p:cNvPr id="273" name="Google Shape;273;p7"/>
          <p:cNvSpPr/>
          <p:nvPr/>
        </p:nvSpPr>
        <p:spPr>
          <a:xfrm>
            <a:off x="6799177" y="1443627"/>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vi-VN" sz="1400" u="none" cap="none" strike="noStrike">
                <a:solidFill>
                  <a:srgbClr val="000000"/>
                </a:solidFill>
                <a:latin typeface="Arial"/>
                <a:ea typeface="Arial"/>
                <a:cs typeface="Arial"/>
                <a:sym typeface="Arial"/>
              </a:rPr>
              <a:t>94%</a:t>
            </a:r>
            <a:endParaRPr b="1" i="0" sz="1400" u="none" cap="none" strike="noStrike">
              <a:solidFill>
                <a:srgbClr val="000000"/>
              </a:solidFill>
              <a:latin typeface="Arial"/>
              <a:ea typeface="Arial"/>
              <a:cs typeface="Arial"/>
              <a:sym typeface="Arial"/>
            </a:endParaRPr>
          </a:p>
        </p:txBody>
      </p:sp>
      <p:sp>
        <p:nvSpPr>
          <p:cNvPr id="274" name="Google Shape;274;p7"/>
          <p:cNvSpPr txBox="1"/>
          <p:nvPr/>
        </p:nvSpPr>
        <p:spPr>
          <a:xfrm>
            <a:off x="1009703" y="4129329"/>
            <a:ext cx="7238700" cy="68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400"/>
              <a:buFont typeface="DM Sans"/>
              <a:buNone/>
            </a:pPr>
            <a:r>
              <a:rPr b="0" i="1" lang="vi-VN" sz="1400" u="none" cap="none" strike="noStrike">
                <a:solidFill>
                  <a:schemeClr val="lt2"/>
                </a:solidFill>
                <a:latin typeface="Arial"/>
                <a:ea typeface="Arial"/>
                <a:cs typeface="Arial"/>
                <a:sym typeface="Arial"/>
              </a:rPr>
              <a:t>Theo Microsoft, Zero Trust sẽ trở thành tiêu chuẩn của an ninh mạng trong tương lai.</a:t>
            </a:r>
            <a:endParaRPr b="0" i="1" sz="1400" u="none" cap="none" strike="noStrike">
              <a:solidFill>
                <a:schemeClr val="l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
          <p:cNvSpPr txBox="1"/>
          <p:nvPr>
            <p:ph idx="1" type="body"/>
          </p:nvPr>
        </p:nvSpPr>
        <p:spPr>
          <a:xfrm>
            <a:off x="2418450" y="965225"/>
            <a:ext cx="4307100" cy="366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vi-VN" sz="2000">
                <a:solidFill>
                  <a:srgbClr val="002060"/>
                </a:solidFill>
              </a:rPr>
              <a:t>Mô hình bảo mật truyền thống</a:t>
            </a:r>
            <a:endParaRPr sz="2000">
              <a:solidFill>
                <a:srgbClr val="002060"/>
              </a:solidFill>
            </a:endParaRPr>
          </a:p>
        </p:txBody>
      </p:sp>
      <p:pic>
        <p:nvPicPr>
          <p:cNvPr id="280" name="Google Shape;280;p5"/>
          <p:cNvPicPr preferRelativeResize="0"/>
          <p:nvPr/>
        </p:nvPicPr>
        <p:blipFill rotWithShape="1">
          <a:blip r:embed="rId3">
            <a:alphaModFix/>
          </a:blip>
          <a:srcRect b="0" l="0" r="0" t="0"/>
          <a:stretch/>
        </p:blipFill>
        <p:spPr>
          <a:xfrm>
            <a:off x="2710599" y="1720538"/>
            <a:ext cx="4745916" cy="2088371"/>
          </a:xfrm>
          <a:prstGeom prst="rect">
            <a:avLst/>
          </a:prstGeom>
          <a:noFill/>
          <a:ln>
            <a:noFill/>
          </a:ln>
        </p:spPr>
      </p:pic>
      <p:sp>
        <p:nvSpPr>
          <p:cNvPr id="281" name="Google Shape;281;p5"/>
          <p:cNvSpPr txBox="1"/>
          <p:nvPr/>
        </p:nvSpPr>
        <p:spPr>
          <a:xfrm>
            <a:off x="3656111" y="4360217"/>
            <a:ext cx="1952704" cy="54318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800"/>
              <a:buFont typeface="DM Sans"/>
              <a:buNone/>
            </a:pPr>
            <a:r>
              <a:rPr b="1" i="0" lang="vi-VN" sz="2800" u="none" cap="none" strike="noStrike">
                <a:solidFill>
                  <a:srgbClr val="00B050"/>
                </a:solidFill>
                <a:latin typeface="Arial"/>
                <a:ea typeface="Arial"/>
                <a:cs typeface="Arial"/>
                <a:sym typeface="Arial"/>
              </a:rPr>
              <a:t>Zero Trust</a:t>
            </a:r>
            <a:endParaRPr/>
          </a:p>
        </p:txBody>
      </p:sp>
      <p:sp>
        <p:nvSpPr>
          <p:cNvPr id="282" name="Google Shape;282;p5"/>
          <p:cNvSpPr/>
          <p:nvPr/>
        </p:nvSpPr>
        <p:spPr>
          <a:xfrm>
            <a:off x="4572000" y="4098627"/>
            <a:ext cx="120928" cy="232921"/>
          </a:xfrm>
          <a:prstGeom prst="downArrow">
            <a:avLst>
              <a:gd fmla="val 50000" name="adj1"/>
              <a:gd fmla="val 50000" name="adj2"/>
            </a:avLst>
          </a:prstGeom>
          <a:solidFill>
            <a:srgbClr val="00B05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3" name="Google Shape;283;p5"/>
          <p:cNvSpPr/>
          <p:nvPr/>
        </p:nvSpPr>
        <p:spPr>
          <a:xfrm>
            <a:off x="1338348" y="1446023"/>
            <a:ext cx="6467301" cy="2652604"/>
          </a:xfrm>
          <a:prstGeom prst="roundRect">
            <a:avLst>
              <a:gd fmla="val 16667"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284" name="Google Shape;284;p5"/>
          <p:cNvCxnSpPr/>
          <p:nvPr/>
        </p:nvCxnSpPr>
        <p:spPr>
          <a:xfrm>
            <a:off x="3608687" y="2024890"/>
            <a:ext cx="1251459" cy="1479665"/>
          </a:xfrm>
          <a:prstGeom prst="straightConnector1">
            <a:avLst/>
          </a:prstGeom>
          <a:noFill/>
          <a:ln cap="flat" cmpd="sng" w="9525">
            <a:solidFill>
              <a:srgbClr val="FF0000"/>
            </a:solidFill>
            <a:prstDash val="solid"/>
            <a:round/>
            <a:headEnd len="sm" w="sm" type="none"/>
            <a:tailEnd len="sm" w="sm" type="none"/>
          </a:ln>
        </p:spPr>
      </p:cxnSp>
      <p:cxnSp>
        <p:nvCxnSpPr>
          <p:cNvPr id="285" name="Google Shape;285;p5"/>
          <p:cNvCxnSpPr/>
          <p:nvPr/>
        </p:nvCxnSpPr>
        <p:spPr>
          <a:xfrm flipH="1" rot="10800000">
            <a:off x="3412106" y="2112172"/>
            <a:ext cx="1778923" cy="1305099"/>
          </a:xfrm>
          <a:prstGeom prst="straightConnector1">
            <a:avLst/>
          </a:prstGeom>
          <a:noFill/>
          <a:ln cap="flat" cmpd="sng" w="9525">
            <a:solidFill>
              <a:srgbClr val="FF0000"/>
            </a:solidFill>
            <a:prstDash val="solid"/>
            <a:round/>
            <a:headEnd len="sm" w="sm" type="none"/>
            <a:tailEnd len="sm" w="sm" type="none"/>
          </a:ln>
        </p:spPr>
      </p:cxnSp>
      <p:sp>
        <p:nvSpPr>
          <p:cNvPr id="286" name="Google Shape;286;p5"/>
          <p:cNvSpPr/>
          <p:nvPr/>
        </p:nvSpPr>
        <p:spPr>
          <a:xfrm rot="-1524542">
            <a:off x="2024366" y="2491684"/>
            <a:ext cx="1055445" cy="388628"/>
          </a:xfrm>
          <a:custGeom>
            <a:rect b="b" l="l" r="r" t="t"/>
            <a:pathLst>
              <a:path extrusionOk="0" h="281033" w="939338">
                <a:moveTo>
                  <a:pt x="939338" y="281033"/>
                </a:moveTo>
                <a:cubicBezTo>
                  <a:pt x="776547" y="166733"/>
                  <a:pt x="613756" y="52433"/>
                  <a:pt x="457200" y="15026"/>
                </a:cubicBezTo>
                <a:cubicBezTo>
                  <a:pt x="300644" y="-22381"/>
                  <a:pt x="150322" y="17104"/>
                  <a:pt x="0" y="56590"/>
                </a:cubicBez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7" name="Google Shape;287;p5"/>
          <p:cNvSpPr txBox="1"/>
          <p:nvPr/>
        </p:nvSpPr>
        <p:spPr>
          <a:xfrm>
            <a:off x="1270694" y="2726769"/>
            <a:ext cx="1593679" cy="54318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2"/>
              </a:buClr>
              <a:buSzPts val="1800"/>
              <a:buFont typeface="DM Sans"/>
              <a:buNone/>
            </a:pPr>
            <a:r>
              <a:rPr b="0" i="0" lang="vi-VN" sz="2000" u="none" cap="none" strike="noStrike">
                <a:solidFill>
                  <a:srgbClr val="262626"/>
                </a:solidFill>
                <a:latin typeface="Arial"/>
                <a:ea typeface="Arial"/>
                <a:cs typeface="Arial"/>
                <a:sym typeface="Arial"/>
              </a:rPr>
              <a:t>untrusted</a:t>
            </a:r>
            <a:endParaRPr/>
          </a:p>
        </p:txBody>
      </p:sp>
      <p:cxnSp>
        <p:nvCxnSpPr>
          <p:cNvPr id="288" name="Google Shape;288;p5"/>
          <p:cNvCxnSpPr/>
          <p:nvPr/>
        </p:nvCxnSpPr>
        <p:spPr>
          <a:xfrm flipH="1" rot="10800000">
            <a:off x="307571" y="573648"/>
            <a:ext cx="9426633" cy="2847"/>
          </a:xfrm>
          <a:prstGeom prst="straightConnector1">
            <a:avLst/>
          </a:prstGeom>
          <a:noFill/>
          <a:ln cap="flat" cmpd="sng" w="19050">
            <a:solidFill>
              <a:srgbClr val="A7FBEF"/>
            </a:solidFill>
            <a:prstDash val="solid"/>
            <a:round/>
            <a:headEnd len="med" w="med" type="oval"/>
            <a:tailEnd len="med" w="med" type="oval"/>
          </a:ln>
        </p:spPr>
      </p:cxnSp>
      <p:sp>
        <p:nvSpPr>
          <p:cNvPr id="289" name="Google Shape;289;p5"/>
          <p:cNvSpPr txBox="1"/>
          <p:nvPr/>
        </p:nvSpPr>
        <p:spPr>
          <a:xfrm>
            <a:off x="697238" y="229769"/>
            <a:ext cx="608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F1C51"/>
              </a:buClr>
              <a:buSzPts val="4800"/>
              <a:buFont typeface="Viga"/>
              <a:buNone/>
            </a:pPr>
            <a:r>
              <a:rPr b="1" i="0" lang="vi-VN" sz="3000" u="none" cap="none" strike="noStrike">
                <a:solidFill>
                  <a:srgbClr val="1F1C51"/>
                </a:solidFill>
                <a:latin typeface="Arial"/>
                <a:ea typeface="Arial"/>
                <a:cs typeface="Arial"/>
                <a:sym typeface="Arial"/>
              </a:rPr>
              <a:t>Giới thiệu về Zero Trust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cxnSp>
        <p:nvCxnSpPr>
          <p:cNvPr id="294" name="Google Shape;294;p6"/>
          <p:cNvCxnSpPr/>
          <p:nvPr/>
        </p:nvCxnSpPr>
        <p:spPr>
          <a:xfrm flipH="1" rot="10800000">
            <a:off x="307571" y="573648"/>
            <a:ext cx="9426633" cy="2847"/>
          </a:xfrm>
          <a:prstGeom prst="straightConnector1">
            <a:avLst/>
          </a:prstGeom>
          <a:noFill/>
          <a:ln cap="flat" cmpd="sng" w="19050">
            <a:solidFill>
              <a:srgbClr val="A7FBEF"/>
            </a:solidFill>
            <a:prstDash val="solid"/>
            <a:round/>
            <a:headEnd len="med" w="med" type="oval"/>
            <a:tailEnd len="med" w="med" type="oval"/>
          </a:ln>
        </p:spPr>
      </p:cxnSp>
      <p:sp>
        <p:nvSpPr>
          <p:cNvPr id="295" name="Google Shape;295;p6"/>
          <p:cNvSpPr txBox="1"/>
          <p:nvPr/>
        </p:nvSpPr>
        <p:spPr>
          <a:xfrm>
            <a:off x="697238" y="229769"/>
            <a:ext cx="608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F1C51"/>
              </a:buClr>
              <a:buSzPts val="4800"/>
              <a:buFont typeface="Viga"/>
              <a:buNone/>
            </a:pPr>
            <a:r>
              <a:rPr b="1" i="0" lang="vi-VN" sz="3000" u="none" cap="none" strike="noStrike">
                <a:solidFill>
                  <a:srgbClr val="1F1C51"/>
                </a:solidFill>
                <a:latin typeface="Arial"/>
                <a:ea typeface="Arial"/>
                <a:cs typeface="Arial"/>
                <a:sym typeface="Arial"/>
              </a:rPr>
              <a:t>Giới thiệu về Zero Trust</a:t>
            </a:r>
            <a:endParaRPr/>
          </a:p>
        </p:txBody>
      </p:sp>
      <p:grpSp>
        <p:nvGrpSpPr>
          <p:cNvPr id="296" name="Google Shape;296;p6"/>
          <p:cNvGrpSpPr/>
          <p:nvPr/>
        </p:nvGrpSpPr>
        <p:grpSpPr>
          <a:xfrm>
            <a:off x="3682538" y="1133397"/>
            <a:ext cx="5237596" cy="3496791"/>
            <a:chOff x="2687161" y="3731096"/>
            <a:chExt cx="5158677" cy="3027467"/>
          </a:xfrm>
        </p:grpSpPr>
        <p:sp>
          <p:nvSpPr>
            <p:cNvPr id="297" name="Google Shape;297;p6"/>
            <p:cNvSpPr/>
            <p:nvPr/>
          </p:nvSpPr>
          <p:spPr>
            <a:xfrm>
              <a:off x="2725967" y="4290519"/>
              <a:ext cx="1906137" cy="2468044"/>
            </a:xfrm>
            <a:custGeom>
              <a:rect b="b" l="l" r="r" t="t"/>
              <a:pathLst>
                <a:path extrusionOk="0" h="2468044" w="1906136">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98" name="Google Shape;298;p6"/>
            <p:cNvSpPr/>
            <p:nvPr/>
          </p:nvSpPr>
          <p:spPr>
            <a:xfrm>
              <a:off x="3644576" y="3731096"/>
              <a:ext cx="2992697" cy="1030680"/>
            </a:xfrm>
            <a:custGeom>
              <a:rect b="b" l="l" r="r" t="t"/>
              <a:pathLst>
                <a:path extrusionOk="0" h="1030680" w="2992697">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99" name="Google Shape;299;p6"/>
            <p:cNvSpPr/>
            <p:nvPr/>
          </p:nvSpPr>
          <p:spPr>
            <a:xfrm>
              <a:off x="3709769" y="4075070"/>
              <a:ext cx="34149" cy="15522"/>
            </a:xfrm>
            <a:custGeom>
              <a:rect b="b" l="l" r="r" t="t"/>
              <a:pathLst>
                <a:path extrusionOk="0" h="15522" w="34149">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0" name="Google Shape;300;p6"/>
            <p:cNvSpPr/>
            <p:nvPr/>
          </p:nvSpPr>
          <p:spPr>
            <a:xfrm>
              <a:off x="3530642" y="4043094"/>
              <a:ext cx="34149" cy="9313"/>
            </a:xfrm>
            <a:custGeom>
              <a:rect b="b" l="l" r="r" t="t"/>
              <a:pathLst>
                <a:path extrusionOk="0" h="9313" w="34149">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1" name="Google Shape;301;p6"/>
            <p:cNvSpPr/>
            <p:nvPr/>
          </p:nvSpPr>
          <p:spPr>
            <a:xfrm>
              <a:off x="3730569" y="4013602"/>
              <a:ext cx="37253" cy="40358"/>
            </a:xfrm>
            <a:custGeom>
              <a:rect b="b" l="l" r="r" t="t"/>
              <a:pathLst>
                <a:path extrusionOk="0" h="40357" w="37253">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2" name="Google Shape;302;p6"/>
            <p:cNvSpPr/>
            <p:nvPr/>
          </p:nvSpPr>
          <p:spPr>
            <a:xfrm>
              <a:off x="3457998" y="4104562"/>
              <a:ext cx="170745" cy="90029"/>
            </a:xfrm>
            <a:custGeom>
              <a:rect b="b" l="l" r="r" t="t"/>
              <a:pathLst>
                <a:path extrusionOk="0" h="90029" w="170745">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3" name="Google Shape;303;p6"/>
            <p:cNvSpPr/>
            <p:nvPr/>
          </p:nvSpPr>
          <p:spPr>
            <a:xfrm>
              <a:off x="3317366" y="4178759"/>
              <a:ext cx="139701" cy="152118"/>
            </a:xfrm>
            <a:custGeom>
              <a:rect b="b" l="l" r="r" t="t"/>
              <a:pathLst>
                <a:path extrusionOk="0" h="152118" w="139700">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4" name="Google Shape;304;p6"/>
            <p:cNvSpPr/>
            <p:nvPr/>
          </p:nvSpPr>
          <p:spPr>
            <a:xfrm>
              <a:off x="3770306" y="4054891"/>
              <a:ext cx="24836" cy="12418"/>
            </a:xfrm>
            <a:custGeom>
              <a:rect b="b" l="l" r="r" t="t"/>
              <a:pathLst>
                <a:path extrusionOk="0" h="12417" w="24835">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5" name="Google Shape;305;p6"/>
            <p:cNvSpPr/>
            <p:nvPr/>
          </p:nvSpPr>
          <p:spPr>
            <a:xfrm>
              <a:off x="3430679" y="4132192"/>
              <a:ext cx="12418" cy="6209"/>
            </a:xfrm>
            <a:custGeom>
              <a:rect b="b" l="l" r="r" t="t"/>
              <a:pathLst>
                <a:path extrusionOk="0" h="6208" w="12417">
                  <a:moveTo>
                    <a:pt x="7451" y="1863"/>
                  </a:moveTo>
                  <a:lnTo>
                    <a:pt x="3104" y="0"/>
                  </a:lnTo>
                  <a:lnTo>
                    <a:pt x="0" y="0"/>
                  </a:lnTo>
                  <a:lnTo>
                    <a:pt x="0" y="7140"/>
                  </a:lnTo>
                  <a:lnTo>
                    <a:pt x="12728" y="7140"/>
                  </a:lnTo>
                  <a:lnTo>
                    <a:pt x="10555" y="3104"/>
                  </a:lnTo>
                  <a:lnTo>
                    <a:pt x="8382" y="186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6" name="Google Shape;306;p6"/>
            <p:cNvSpPr/>
            <p:nvPr/>
          </p:nvSpPr>
          <p:spPr>
            <a:xfrm>
              <a:off x="3367348" y="4082210"/>
              <a:ext cx="96238" cy="58985"/>
            </a:xfrm>
            <a:custGeom>
              <a:rect b="b" l="l" r="r" t="t"/>
              <a:pathLst>
                <a:path extrusionOk="0" h="58984" w="96238">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7" name="Google Shape;307;p6"/>
            <p:cNvSpPr/>
            <p:nvPr/>
          </p:nvSpPr>
          <p:spPr>
            <a:xfrm>
              <a:off x="3502702" y="4062342"/>
              <a:ext cx="43462" cy="27940"/>
            </a:xfrm>
            <a:custGeom>
              <a:rect b="b" l="l" r="r" t="t"/>
              <a:pathLst>
                <a:path extrusionOk="0" h="27940" w="43462">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8" name="Google Shape;308;p6"/>
            <p:cNvSpPr/>
            <p:nvPr/>
          </p:nvSpPr>
          <p:spPr>
            <a:xfrm>
              <a:off x="5862400" y="4041231"/>
              <a:ext cx="260774" cy="310446"/>
            </a:xfrm>
            <a:custGeom>
              <a:rect b="b" l="l" r="r" t="t"/>
              <a:pathLst>
                <a:path extrusionOk="0" h="310445" w="260774">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09" name="Google Shape;309;p6"/>
            <p:cNvSpPr/>
            <p:nvPr/>
          </p:nvSpPr>
          <p:spPr>
            <a:xfrm>
              <a:off x="7125604" y="4179690"/>
              <a:ext cx="15522" cy="12418"/>
            </a:xfrm>
            <a:custGeom>
              <a:rect b="b" l="l" r="r" t="t"/>
              <a:pathLst>
                <a:path extrusionOk="0" h="12417" w="15522">
                  <a:moveTo>
                    <a:pt x="0" y="13660"/>
                  </a:moveTo>
                  <a:lnTo>
                    <a:pt x="16454" y="13660"/>
                  </a:lnTo>
                  <a:lnTo>
                    <a:pt x="16454" y="6209"/>
                  </a:lnTo>
                  <a:lnTo>
                    <a:pt x="4036"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0" name="Google Shape;310;p6"/>
            <p:cNvSpPr/>
            <p:nvPr/>
          </p:nvSpPr>
          <p:spPr>
            <a:xfrm>
              <a:off x="3826497" y="4062342"/>
              <a:ext cx="15522" cy="6209"/>
            </a:xfrm>
            <a:custGeom>
              <a:rect b="b" l="l" r="r" t="t"/>
              <a:pathLst>
                <a:path extrusionOk="0" h="6208" w="15522">
                  <a:moveTo>
                    <a:pt x="0" y="0"/>
                  </a:moveTo>
                  <a:lnTo>
                    <a:pt x="16764" y="0"/>
                  </a:lnTo>
                  <a:lnTo>
                    <a:pt x="16764" y="8382"/>
                  </a:lnTo>
                  <a:lnTo>
                    <a:pt x="0" y="838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1" name="Google Shape;311;p6"/>
            <p:cNvSpPr/>
            <p:nvPr/>
          </p:nvSpPr>
          <p:spPr>
            <a:xfrm>
              <a:off x="7212839" y="4119464"/>
              <a:ext cx="71403" cy="49671"/>
            </a:xfrm>
            <a:custGeom>
              <a:rect b="b" l="l" r="r" t="t"/>
              <a:pathLst>
                <a:path extrusionOk="0" h="49671" w="71402">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2" name="Google Shape;312;p6"/>
            <p:cNvSpPr/>
            <p:nvPr/>
          </p:nvSpPr>
          <p:spPr>
            <a:xfrm>
              <a:off x="7085867" y="4082210"/>
              <a:ext cx="108656" cy="80716"/>
            </a:xfrm>
            <a:custGeom>
              <a:rect b="b" l="l" r="r" t="t"/>
              <a:pathLst>
                <a:path extrusionOk="0" h="80715" w="108656">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3" name="Google Shape;313;p6"/>
            <p:cNvSpPr/>
            <p:nvPr/>
          </p:nvSpPr>
          <p:spPr>
            <a:xfrm>
              <a:off x="4090065" y="4082210"/>
              <a:ext cx="12418" cy="9313"/>
            </a:xfrm>
            <a:custGeom>
              <a:rect b="b" l="l" r="r" t="t"/>
              <a:pathLst>
                <a:path extrusionOk="0" h="9313" w="12417">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4" name="Google Shape;314;p6"/>
            <p:cNvSpPr/>
            <p:nvPr/>
          </p:nvSpPr>
          <p:spPr>
            <a:xfrm>
              <a:off x="6122554" y="4209183"/>
              <a:ext cx="12418" cy="12418"/>
            </a:xfrm>
            <a:custGeom>
              <a:rect b="b" l="l" r="r" t="t"/>
              <a:pathLst>
                <a:path extrusionOk="0" h="12417" w="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5" name="Google Shape;315;p6"/>
            <p:cNvSpPr/>
            <p:nvPr/>
          </p:nvSpPr>
          <p:spPr>
            <a:xfrm>
              <a:off x="4937582" y="4135296"/>
              <a:ext cx="15522" cy="6209"/>
            </a:xfrm>
            <a:custGeom>
              <a:rect b="b" l="l" r="r" t="t"/>
              <a:pathLst>
                <a:path extrusionOk="0" h="6208" w="15522">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6" name="Google Shape;316;p6"/>
            <p:cNvSpPr/>
            <p:nvPr/>
          </p:nvSpPr>
          <p:spPr>
            <a:xfrm>
              <a:off x="5256410" y="5105129"/>
              <a:ext cx="12418" cy="24836"/>
            </a:xfrm>
            <a:custGeom>
              <a:rect b="b" l="l" r="r" t="t"/>
              <a:pathLst>
                <a:path extrusionOk="0" h="24835" w="12417">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7" name="Google Shape;317;p6"/>
            <p:cNvSpPr/>
            <p:nvPr/>
          </p:nvSpPr>
          <p:spPr>
            <a:xfrm>
              <a:off x="3850401" y="4200801"/>
              <a:ext cx="406684" cy="447042"/>
            </a:xfrm>
            <a:custGeom>
              <a:rect b="b" l="l" r="r" t="t"/>
              <a:pathLst>
                <a:path extrusionOk="0" h="447041" w="406683">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8" name="Google Shape;318;p6"/>
            <p:cNvSpPr/>
            <p:nvPr/>
          </p:nvSpPr>
          <p:spPr>
            <a:xfrm>
              <a:off x="5463788" y="5234275"/>
              <a:ext cx="43462" cy="15522"/>
            </a:xfrm>
            <a:custGeom>
              <a:rect b="b" l="l" r="r" t="t"/>
              <a:pathLst>
                <a:path extrusionOk="0" h="15522" w="4346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19" name="Google Shape;319;p6"/>
            <p:cNvSpPr/>
            <p:nvPr/>
          </p:nvSpPr>
          <p:spPr>
            <a:xfrm>
              <a:off x="5144029" y="5162562"/>
              <a:ext cx="24836" cy="9313"/>
            </a:xfrm>
            <a:custGeom>
              <a:rect b="b" l="l" r="r" t="t"/>
              <a:pathLst>
                <a:path extrusionOk="0" h="9313" w="24835">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0" name="Google Shape;320;p6"/>
            <p:cNvSpPr/>
            <p:nvPr/>
          </p:nvSpPr>
          <p:spPr>
            <a:xfrm>
              <a:off x="5247097" y="5141141"/>
              <a:ext cx="24836" cy="40358"/>
            </a:xfrm>
            <a:custGeom>
              <a:rect b="b" l="l" r="r" t="t"/>
              <a:pathLst>
                <a:path extrusionOk="0" h="40357" w="24835">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1" name="Google Shape;321;p6"/>
            <p:cNvSpPr/>
            <p:nvPr/>
          </p:nvSpPr>
          <p:spPr>
            <a:xfrm>
              <a:off x="5592933" y="5239552"/>
              <a:ext cx="34149" cy="21731"/>
            </a:xfrm>
            <a:custGeom>
              <a:rect b="b" l="l" r="r" t="t"/>
              <a:pathLst>
                <a:path extrusionOk="0" h="21731" w="34149">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2" name="Google Shape;322;p6"/>
            <p:cNvSpPr/>
            <p:nvPr/>
          </p:nvSpPr>
          <p:spPr>
            <a:xfrm>
              <a:off x="4877977" y="3996527"/>
              <a:ext cx="2967861" cy="2340761"/>
            </a:xfrm>
            <a:custGeom>
              <a:rect b="b" l="l" r="r" t="t"/>
              <a:pathLst>
                <a:path extrusionOk="0" h="2340761" w="29678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3" name="Google Shape;323;p6"/>
            <p:cNvSpPr/>
            <p:nvPr/>
          </p:nvSpPr>
          <p:spPr>
            <a:xfrm>
              <a:off x="3690211" y="4196454"/>
              <a:ext cx="74507" cy="99343"/>
            </a:xfrm>
            <a:custGeom>
              <a:rect b="b" l="l" r="r" t="t"/>
              <a:pathLst>
                <a:path extrusionOk="0" h="99342" w="74506">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4" name="Google Shape;324;p6"/>
            <p:cNvSpPr/>
            <p:nvPr/>
          </p:nvSpPr>
          <p:spPr>
            <a:xfrm>
              <a:off x="3753542" y="4135296"/>
              <a:ext cx="40358" cy="34149"/>
            </a:xfrm>
            <a:custGeom>
              <a:rect b="b" l="l" r="r" t="t"/>
              <a:pathLst>
                <a:path extrusionOk="0" h="34149" w="40357">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5" name="Google Shape;325;p6"/>
            <p:cNvSpPr/>
            <p:nvPr/>
          </p:nvSpPr>
          <p:spPr>
            <a:xfrm>
              <a:off x="3770306" y="4179690"/>
              <a:ext cx="55880" cy="96238"/>
            </a:xfrm>
            <a:custGeom>
              <a:rect b="b" l="l" r="r" t="t"/>
              <a:pathLst>
                <a:path extrusionOk="0" h="96238" w="55880">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6" name="Google Shape;326;p6"/>
            <p:cNvSpPr/>
            <p:nvPr/>
          </p:nvSpPr>
          <p:spPr>
            <a:xfrm>
              <a:off x="3630606" y="4070724"/>
              <a:ext cx="21731" cy="27940"/>
            </a:xfrm>
            <a:custGeom>
              <a:rect b="b" l="l" r="r" t="t"/>
              <a:pathLst>
                <a:path extrusionOk="0" h="27940" w="21731">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7" name="Google Shape;327;p6"/>
            <p:cNvSpPr/>
            <p:nvPr/>
          </p:nvSpPr>
          <p:spPr>
            <a:xfrm>
              <a:off x="3646438" y="4107667"/>
              <a:ext cx="86925" cy="68298"/>
            </a:xfrm>
            <a:custGeom>
              <a:rect b="b" l="l" r="r" t="t"/>
              <a:pathLst>
                <a:path extrusionOk="0" h="68298" w="86924">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8" name="Google Shape;328;p6"/>
            <p:cNvSpPr/>
            <p:nvPr/>
          </p:nvSpPr>
          <p:spPr>
            <a:xfrm>
              <a:off x="3750438" y="4075070"/>
              <a:ext cx="235939" cy="102447"/>
            </a:xfrm>
            <a:custGeom>
              <a:rect b="b" l="l" r="r" t="t"/>
              <a:pathLst>
                <a:path extrusionOk="0" h="102447" w="235938">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29" name="Google Shape;329;p6"/>
            <p:cNvSpPr/>
            <p:nvPr/>
          </p:nvSpPr>
          <p:spPr>
            <a:xfrm>
              <a:off x="6856448" y="5409987"/>
              <a:ext cx="24836" cy="58985"/>
            </a:xfrm>
            <a:custGeom>
              <a:rect b="b" l="l" r="r" t="t"/>
              <a:pathLst>
                <a:path extrusionOk="0" h="58984" w="24835">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0" name="Google Shape;330;p6"/>
            <p:cNvSpPr/>
            <p:nvPr/>
          </p:nvSpPr>
          <p:spPr>
            <a:xfrm>
              <a:off x="6876316" y="5644063"/>
              <a:ext cx="68298" cy="65194"/>
            </a:xfrm>
            <a:custGeom>
              <a:rect b="b" l="l" r="r" t="t"/>
              <a:pathLst>
                <a:path extrusionOk="0" h="65193" w="68298">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1" name="Google Shape;331;p6"/>
            <p:cNvSpPr/>
            <p:nvPr/>
          </p:nvSpPr>
          <p:spPr>
            <a:xfrm>
              <a:off x="6851170" y="5514917"/>
              <a:ext cx="83820" cy="139701"/>
            </a:xfrm>
            <a:custGeom>
              <a:rect b="b" l="l" r="r" t="t"/>
              <a:pathLst>
                <a:path extrusionOk="0" h="139700" w="8382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2" name="Google Shape;332;p6"/>
            <p:cNvSpPr/>
            <p:nvPr/>
          </p:nvSpPr>
          <p:spPr>
            <a:xfrm>
              <a:off x="6849307" y="5908563"/>
              <a:ext cx="46567" cy="15522"/>
            </a:xfrm>
            <a:custGeom>
              <a:rect b="b" l="l" r="r" t="t"/>
              <a:pathLst>
                <a:path extrusionOk="0" h="15522" w="46566">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3" name="Google Shape;333;p6"/>
            <p:cNvSpPr/>
            <p:nvPr/>
          </p:nvSpPr>
          <p:spPr>
            <a:xfrm>
              <a:off x="6900220" y="5913840"/>
              <a:ext cx="55880" cy="31045"/>
            </a:xfrm>
            <a:custGeom>
              <a:rect b="b" l="l" r="r" t="t"/>
              <a:pathLst>
                <a:path extrusionOk="0" h="31044" w="55880">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4" name="Google Shape;334;p6"/>
            <p:cNvSpPr/>
            <p:nvPr/>
          </p:nvSpPr>
          <p:spPr>
            <a:xfrm>
              <a:off x="6939958" y="5274633"/>
              <a:ext cx="15522" cy="12418"/>
            </a:xfrm>
            <a:custGeom>
              <a:rect b="b" l="l" r="r" t="t"/>
              <a:pathLst>
                <a:path extrusionOk="0" h="12417" w="15522">
                  <a:moveTo>
                    <a:pt x="16453" y="0"/>
                  </a:moveTo>
                  <a:lnTo>
                    <a:pt x="4036" y="0"/>
                  </a:lnTo>
                  <a:lnTo>
                    <a:pt x="4036" y="4346"/>
                  </a:lnTo>
                  <a:lnTo>
                    <a:pt x="0" y="4346"/>
                  </a:lnTo>
                  <a:lnTo>
                    <a:pt x="0" y="12728"/>
                  </a:lnTo>
                  <a:lnTo>
                    <a:pt x="1645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5" name="Google Shape;335;p6"/>
            <p:cNvSpPr/>
            <p:nvPr/>
          </p:nvSpPr>
          <p:spPr>
            <a:xfrm>
              <a:off x="6808639" y="5623884"/>
              <a:ext cx="40358" cy="46567"/>
            </a:xfrm>
            <a:custGeom>
              <a:rect b="b" l="l" r="r" t="t"/>
              <a:pathLst>
                <a:path extrusionOk="0" h="46566" w="40357">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6" name="Google Shape;336;p6"/>
            <p:cNvSpPr/>
            <p:nvPr/>
          </p:nvSpPr>
          <p:spPr>
            <a:xfrm>
              <a:off x="4168919" y="5514917"/>
              <a:ext cx="24836" cy="12418"/>
            </a:xfrm>
            <a:custGeom>
              <a:rect b="b" l="l" r="r" t="t"/>
              <a:pathLst>
                <a:path extrusionOk="0" h="12417" w="24835">
                  <a:moveTo>
                    <a:pt x="27009" y="4036"/>
                  </a:moveTo>
                  <a:lnTo>
                    <a:pt x="21731" y="1863"/>
                  </a:lnTo>
                  <a:lnTo>
                    <a:pt x="14591" y="1863"/>
                  </a:lnTo>
                  <a:lnTo>
                    <a:pt x="7140" y="0"/>
                  </a:lnTo>
                  <a:lnTo>
                    <a:pt x="0" y="0"/>
                  </a:lnTo>
                  <a:lnTo>
                    <a:pt x="0" y="12728"/>
                  </a:lnTo>
                  <a:lnTo>
                    <a:pt x="27009"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7" name="Google Shape;337;p6"/>
            <p:cNvSpPr/>
            <p:nvPr/>
          </p:nvSpPr>
          <p:spPr>
            <a:xfrm>
              <a:off x="2808235" y="5420542"/>
              <a:ext cx="27940" cy="15522"/>
            </a:xfrm>
            <a:custGeom>
              <a:rect b="b" l="l" r="r" t="t"/>
              <a:pathLst>
                <a:path extrusionOk="0" h="15522" w="27940">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8" name="Google Shape;338;p6"/>
            <p:cNvSpPr/>
            <p:nvPr/>
          </p:nvSpPr>
          <p:spPr>
            <a:xfrm>
              <a:off x="4066782" y="5047076"/>
              <a:ext cx="12418"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9" name="Google Shape;339;p6"/>
            <p:cNvSpPr/>
            <p:nvPr/>
          </p:nvSpPr>
          <p:spPr>
            <a:xfrm>
              <a:off x="4243736" y="5014168"/>
              <a:ext cx="18627" cy="37253"/>
            </a:xfrm>
            <a:custGeom>
              <a:rect b="b" l="l" r="r" t="t"/>
              <a:pathLst>
                <a:path extrusionOk="0" h="37253" w="18626">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0" name="Google Shape;340;p6"/>
            <p:cNvSpPr/>
            <p:nvPr/>
          </p:nvSpPr>
          <p:spPr>
            <a:xfrm>
              <a:off x="6688807" y="5690630"/>
              <a:ext cx="149014" cy="161432"/>
            </a:xfrm>
            <a:custGeom>
              <a:rect b="b" l="l" r="r" t="t"/>
              <a:pathLst>
                <a:path extrusionOk="0" h="161431" w="149013">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1" name="Google Shape;341;p6"/>
            <p:cNvSpPr/>
            <p:nvPr/>
          </p:nvSpPr>
          <p:spPr>
            <a:xfrm>
              <a:off x="6961689" y="5762343"/>
              <a:ext cx="15522" cy="46567"/>
            </a:xfrm>
            <a:custGeom>
              <a:rect b="b" l="l" r="r" t="t"/>
              <a:pathLst>
                <a:path extrusionOk="0" h="46566" w="15522">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2" name="Google Shape;342;p6"/>
            <p:cNvSpPr/>
            <p:nvPr/>
          </p:nvSpPr>
          <p:spPr>
            <a:xfrm>
              <a:off x="7269030" y="5852372"/>
              <a:ext cx="58985" cy="31045"/>
            </a:xfrm>
            <a:custGeom>
              <a:rect b="b" l="l" r="r" t="t"/>
              <a:pathLst>
                <a:path extrusionOk="0" h="31044" w="5898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3" name="Google Shape;343;p6"/>
            <p:cNvSpPr/>
            <p:nvPr/>
          </p:nvSpPr>
          <p:spPr>
            <a:xfrm>
              <a:off x="7008566" y="5801459"/>
              <a:ext cx="291819" cy="152118"/>
            </a:xfrm>
            <a:custGeom>
              <a:rect b="b" l="l" r="r" t="t"/>
              <a:pathLst>
                <a:path extrusionOk="0" h="152118" w="291819">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4" name="Google Shape;344;p6"/>
            <p:cNvSpPr/>
            <p:nvPr/>
          </p:nvSpPr>
          <p:spPr>
            <a:xfrm>
              <a:off x="7300385" y="5823811"/>
              <a:ext cx="37253" cy="34149"/>
            </a:xfrm>
            <a:custGeom>
              <a:rect b="b" l="l" r="r" t="t"/>
              <a:pathLst>
                <a:path extrusionOk="0" h="34149" w="37253">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5" name="Google Shape;345;p6"/>
            <p:cNvSpPr/>
            <p:nvPr/>
          </p:nvSpPr>
          <p:spPr>
            <a:xfrm>
              <a:off x="7503417" y="6096693"/>
              <a:ext cx="43462" cy="34149"/>
            </a:xfrm>
            <a:custGeom>
              <a:rect b="b" l="l" r="r" t="t"/>
              <a:pathLst>
                <a:path extrusionOk="0" h="34149" w="43462">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6" name="Google Shape;346;p6"/>
            <p:cNvSpPr/>
            <p:nvPr/>
          </p:nvSpPr>
          <p:spPr>
            <a:xfrm>
              <a:off x="7529494" y="6010079"/>
              <a:ext cx="18627" cy="31045"/>
            </a:xfrm>
            <a:custGeom>
              <a:rect b="b" l="l" r="r" t="t"/>
              <a:pathLst>
                <a:path extrusionOk="0" h="31044" w="18626">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7" name="Google Shape;347;p6"/>
            <p:cNvSpPr/>
            <p:nvPr/>
          </p:nvSpPr>
          <p:spPr>
            <a:xfrm>
              <a:off x="7059479" y="5873482"/>
              <a:ext cx="12418" cy="18627"/>
            </a:xfrm>
            <a:custGeom>
              <a:rect b="b" l="l" r="r" t="t"/>
              <a:pathLst>
                <a:path extrusionOk="0" h="18626" w="12417">
                  <a:moveTo>
                    <a:pt x="0" y="20179"/>
                  </a:moveTo>
                  <a:lnTo>
                    <a:pt x="2173" y="18006"/>
                  </a:lnTo>
                  <a:lnTo>
                    <a:pt x="4346" y="15833"/>
                  </a:lnTo>
                  <a:lnTo>
                    <a:pt x="13660" y="10555"/>
                  </a:lnTo>
                  <a:lnTo>
                    <a:pt x="13660" y="3104"/>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8" name="Google Shape;348;p6"/>
            <p:cNvSpPr/>
            <p:nvPr/>
          </p:nvSpPr>
          <p:spPr>
            <a:xfrm>
              <a:off x="6836579" y="5928431"/>
              <a:ext cx="24836" cy="15522"/>
            </a:xfrm>
            <a:custGeom>
              <a:rect b="b" l="l" r="r" t="t"/>
              <a:pathLst>
                <a:path extrusionOk="0" h="15522" w="24835">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49" name="Google Shape;349;p6"/>
            <p:cNvSpPr/>
            <p:nvPr/>
          </p:nvSpPr>
          <p:spPr>
            <a:xfrm>
              <a:off x="6939958" y="5836539"/>
              <a:ext cx="18627" cy="9313"/>
            </a:xfrm>
            <a:custGeom>
              <a:rect b="b" l="l" r="r" t="t"/>
              <a:pathLst>
                <a:path extrusionOk="0" h="9313" w="18626">
                  <a:moveTo>
                    <a:pt x="0" y="0"/>
                  </a:moveTo>
                  <a:lnTo>
                    <a:pt x="0" y="10555"/>
                  </a:lnTo>
                  <a:lnTo>
                    <a:pt x="19558" y="10555"/>
                  </a:lnTo>
                  <a:lnTo>
                    <a:pt x="19558" y="3104"/>
                  </a:lnTo>
                  <a:lnTo>
                    <a:pt x="18627" y="2173"/>
                  </a:lnTo>
                  <a:lnTo>
                    <a:pt x="16453"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0" name="Google Shape;350;p6"/>
            <p:cNvSpPr/>
            <p:nvPr/>
          </p:nvSpPr>
          <p:spPr>
            <a:xfrm>
              <a:off x="6803361" y="5908563"/>
              <a:ext cx="34149" cy="15522"/>
            </a:xfrm>
            <a:custGeom>
              <a:rect b="b" l="l" r="r" t="t"/>
              <a:pathLst>
                <a:path extrusionOk="0" h="15522" w="34149">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1" name="Google Shape;351;p6"/>
            <p:cNvSpPr/>
            <p:nvPr/>
          </p:nvSpPr>
          <p:spPr>
            <a:xfrm>
              <a:off x="2868772" y="5437617"/>
              <a:ext cx="34149" cy="12418"/>
            </a:xfrm>
            <a:custGeom>
              <a:rect b="b" l="l" r="r" t="t"/>
              <a:pathLst>
                <a:path extrusionOk="0" h="12417" w="34149">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2" name="Google Shape;352;p6"/>
            <p:cNvSpPr/>
            <p:nvPr/>
          </p:nvSpPr>
          <p:spPr>
            <a:xfrm>
              <a:off x="6993044" y="5054526"/>
              <a:ext cx="229730" cy="266983"/>
            </a:xfrm>
            <a:custGeom>
              <a:rect b="b" l="l" r="r" t="t"/>
              <a:pathLst>
                <a:path extrusionOk="0" h="266983" w="229729">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3" name="Google Shape;353;p6"/>
            <p:cNvSpPr/>
            <p:nvPr/>
          </p:nvSpPr>
          <p:spPr>
            <a:xfrm>
              <a:off x="6968829" y="5832193"/>
              <a:ext cx="43462" cy="18627"/>
            </a:xfrm>
            <a:custGeom>
              <a:rect b="b" l="l" r="r" t="t"/>
              <a:pathLst>
                <a:path extrusionOk="0" h="18626" w="43462">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4" name="Google Shape;354;p6"/>
            <p:cNvSpPr/>
            <p:nvPr/>
          </p:nvSpPr>
          <p:spPr>
            <a:xfrm>
              <a:off x="6983420" y="5324304"/>
              <a:ext cx="15522" cy="24836"/>
            </a:xfrm>
            <a:custGeom>
              <a:rect b="b" l="l" r="r" t="t"/>
              <a:pathLst>
                <a:path extrusionOk="0" h="24835" w="15522">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5" name="Google Shape;355;p6"/>
            <p:cNvSpPr/>
            <p:nvPr/>
          </p:nvSpPr>
          <p:spPr>
            <a:xfrm>
              <a:off x="6832543" y="5765758"/>
              <a:ext cx="99343" cy="108656"/>
            </a:xfrm>
            <a:custGeom>
              <a:rect b="b" l="l" r="r" t="t"/>
              <a:pathLst>
                <a:path extrusionOk="0" h="108656" w="99342">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6" name="Google Shape;356;p6"/>
            <p:cNvSpPr/>
            <p:nvPr/>
          </p:nvSpPr>
          <p:spPr>
            <a:xfrm>
              <a:off x="7352229" y="5852372"/>
              <a:ext cx="21731" cy="34149"/>
            </a:xfrm>
            <a:custGeom>
              <a:rect b="b" l="l" r="r" t="t"/>
              <a:pathLst>
                <a:path extrusionOk="0" h="34149" w="21731">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7" name="Google Shape;357;p6"/>
            <p:cNvSpPr/>
            <p:nvPr/>
          </p:nvSpPr>
          <p:spPr>
            <a:xfrm>
              <a:off x="6269084" y="5666105"/>
              <a:ext cx="24836" cy="55880"/>
            </a:xfrm>
            <a:custGeom>
              <a:rect b="b" l="l" r="r" t="t"/>
              <a:pathLst>
                <a:path extrusionOk="0" h="55880" w="24835">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8" name="Google Shape;358;p6"/>
            <p:cNvSpPr/>
            <p:nvPr/>
          </p:nvSpPr>
          <p:spPr>
            <a:xfrm>
              <a:off x="6752448" y="5941160"/>
              <a:ext cx="599160" cy="468773"/>
            </a:xfrm>
            <a:custGeom>
              <a:rect b="b" l="l" r="r" t="t"/>
              <a:pathLst>
                <a:path extrusionOk="0" h="468773" w="599160">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9" name="Google Shape;359;p6"/>
            <p:cNvSpPr/>
            <p:nvPr/>
          </p:nvSpPr>
          <p:spPr>
            <a:xfrm>
              <a:off x="7376444" y="5893661"/>
              <a:ext cx="15522" cy="9313"/>
            </a:xfrm>
            <a:custGeom>
              <a:rect b="b" l="l" r="r" t="t"/>
              <a:pathLst>
                <a:path extrusionOk="0" h="9313" w="15522">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0" name="Google Shape;360;p6"/>
            <p:cNvSpPr/>
            <p:nvPr/>
          </p:nvSpPr>
          <p:spPr>
            <a:xfrm>
              <a:off x="2900127" y="5457796"/>
              <a:ext cx="55880" cy="37253"/>
            </a:xfrm>
            <a:custGeom>
              <a:rect b="b" l="l" r="r" t="t"/>
              <a:pathLst>
                <a:path extrusionOk="0" h="37253" w="55880">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1" name="Google Shape;361;p6"/>
            <p:cNvSpPr/>
            <p:nvPr/>
          </p:nvSpPr>
          <p:spPr>
            <a:xfrm>
              <a:off x="6488880" y="5710498"/>
              <a:ext cx="301132" cy="207999"/>
            </a:xfrm>
            <a:custGeom>
              <a:rect b="b" l="l" r="r" t="t"/>
              <a:pathLst>
                <a:path extrusionOk="0" h="207998" w="301132">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2" name="Google Shape;362;p6"/>
            <p:cNvSpPr/>
            <p:nvPr/>
          </p:nvSpPr>
          <p:spPr>
            <a:xfrm>
              <a:off x="7403453" y="5901112"/>
              <a:ext cx="24836" cy="21731"/>
            </a:xfrm>
            <a:custGeom>
              <a:rect b="b" l="l" r="r" t="t"/>
              <a:pathLst>
                <a:path extrusionOk="0" h="21731" w="24835">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3" name="Google Shape;363;p6"/>
            <p:cNvSpPr/>
            <p:nvPr/>
          </p:nvSpPr>
          <p:spPr>
            <a:xfrm>
              <a:off x="7568921" y="6290411"/>
              <a:ext cx="93134" cy="145910"/>
            </a:xfrm>
            <a:custGeom>
              <a:rect b="b" l="l" r="r" t="t"/>
              <a:pathLst>
                <a:path extrusionOk="0" h="145909" w="93133">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4" name="Google Shape;364;p6"/>
            <p:cNvSpPr/>
            <p:nvPr/>
          </p:nvSpPr>
          <p:spPr>
            <a:xfrm>
              <a:off x="7483548" y="6426076"/>
              <a:ext cx="117969" cy="136596"/>
            </a:xfrm>
            <a:custGeom>
              <a:rect b="b" l="l" r="r" t="t"/>
              <a:pathLst>
                <a:path extrusionOk="0" h="136596" w="117969">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5" name="Google Shape;365;p6"/>
            <p:cNvSpPr/>
            <p:nvPr/>
          </p:nvSpPr>
          <p:spPr>
            <a:xfrm>
              <a:off x="7696203" y="6032431"/>
              <a:ext cx="18627" cy="27940"/>
            </a:xfrm>
            <a:custGeom>
              <a:rect b="b" l="l" r="r" t="t"/>
              <a:pathLst>
                <a:path extrusionOk="0" h="27940" w="18626">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6" name="Google Shape;366;p6"/>
            <p:cNvSpPr/>
            <p:nvPr/>
          </p:nvSpPr>
          <p:spPr>
            <a:xfrm>
              <a:off x="7436671" y="5917876"/>
              <a:ext cx="18627" cy="21731"/>
            </a:xfrm>
            <a:custGeom>
              <a:rect b="b" l="l" r="r" t="t"/>
              <a:pathLst>
                <a:path extrusionOk="0" h="21731" w="18626">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7" name="Google Shape;367;p6"/>
            <p:cNvSpPr/>
            <p:nvPr/>
          </p:nvSpPr>
          <p:spPr>
            <a:xfrm>
              <a:off x="7423321" y="5928431"/>
              <a:ext cx="18627" cy="15522"/>
            </a:xfrm>
            <a:custGeom>
              <a:rect b="b" l="l" r="r" t="t"/>
              <a:pathLst>
                <a:path extrusionOk="0" h="15522" w="18626">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8" name="Google Shape;368;p6"/>
            <p:cNvSpPr/>
            <p:nvPr/>
          </p:nvSpPr>
          <p:spPr>
            <a:xfrm>
              <a:off x="7449089" y="5945506"/>
              <a:ext cx="12418" cy="12418"/>
            </a:xfrm>
            <a:custGeom>
              <a:rect b="b" l="l" r="r" t="t"/>
              <a:pathLst>
                <a:path extrusionOk="0" h="12417" w="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9" name="Google Shape;369;p6"/>
            <p:cNvSpPr/>
            <p:nvPr/>
          </p:nvSpPr>
          <p:spPr>
            <a:xfrm>
              <a:off x="7229293" y="6429180"/>
              <a:ext cx="52776" cy="68298"/>
            </a:xfrm>
            <a:custGeom>
              <a:rect b="b" l="l" r="r" t="t"/>
              <a:pathLst>
                <a:path extrusionOk="0" h="68298" w="52775">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0" name="Google Shape;370;p6"/>
            <p:cNvSpPr/>
            <p:nvPr/>
          </p:nvSpPr>
          <p:spPr>
            <a:xfrm>
              <a:off x="4103104" y="5644063"/>
              <a:ext cx="9313" cy="12418"/>
            </a:xfrm>
            <a:custGeom>
              <a:rect b="b" l="l" r="r" t="t"/>
              <a:pathLst>
                <a:path extrusionOk="0" h="12417" w="9313">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1" name="Google Shape;371;p6"/>
            <p:cNvSpPr/>
            <p:nvPr/>
          </p:nvSpPr>
          <p:spPr>
            <a:xfrm>
              <a:off x="4008418" y="5514917"/>
              <a:ext cx="34149" cy="18627"/>
            </a:xfrm>
            <a:custGeom>
              <a:rect b="b" l="l" r="r" t="t"/>
              <a:pathLst>
                <a:path extrusionOk="0" h="18626" w="34149">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2" name="Google Shape;372;p6"/>
            <p:cNvSpPr/>
            <p:nvPr/>
          </p:nvSpPr>
          <p:spPr>
            <a:xfrm>
              <a:off x="3912490" y="5445999"/>
              <a:ext cx="155223" cy="58985"/>
            </a:xfrm>
            <a:custGeom>
              <a:rect b="b" l="l" r="r" t="t"/>
              <a:pathLst>
                <a:path extrusionOk="0" h="58984" w="155222">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3" name="Google Shape;373;p6"/>
            <p:cNvSpPr/>
            <p:nvPr/>
          </p:nvSpPr>
          <p:spPr>
            <a:xfrm>
              <a:off x="4008418" y="5417438"/>
              <a:ext cx="12418" cy="24836"/>
            </a:xfrm>
            <a:custGeom>
              <a:rect b="b" l="l" r="r" t="t"/>
              <a:pathLst>
                <a:path extrusionOk="0" h="24835" w="12417">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4" name="Google Shape;374;p6"/>
            <p:cNvSpPr/>
            <p:nvPr/>
          </p:nvSpPr>
          <p:spPr>
            <a:xfrm>
              <a:off x="4000036" y="5393223"/>
              <a:ext cx="27940" cy="15522"/>
            </a:xfrm>
            <a:custGeom>
              <a:rect b="b" l="l" r="r" t="t"/>
              <a:pathLst>
                <a:path extrusionOk="0" h="15522" w="27940">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5" name="Google Shape;375;p6"/>
            <p:cNvSpPr/>
            <p:nvPr/>
          </p:nvSpPr>
          <p:spPr>
            <a:xfrm>
              <a:off x="5743810" y="6002628"/>
              <a:ext cx="99343" cy="207999"/>
            </a:xfrm>
            <a:custGeom>
              <a:rect b="b" l="l" r="r" t="t"/>
              <a:pathLst>
                <a:path extrusionOk="0" h="207998" w="99342">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6" name="Google Shape;376;p6"/>
            <p:cNvSpPr/>
            <p:nvPr/>
          </p:nvSpPr>
          <p:spPr>
            <a:xfrm>
              <a:off x="4236596" y="6662015"/>
              <a:ext cx="74507" cy="31045"/>
            </a:xfrm>
            <a:custGeom>
              <a:rect b="b" l="l" r="r" t="t"/>
              <a:pathLst>
                <a:path extrusionOk="0" h="31044" w="74506">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7" name="Google Shape;377;p6"/>
            <p:cNvSpPr/>
            <p:nvPr/>
          </p:nvSpPr>
          <p:spPr>
            <a:xfrm>
              <a:off x="4403305" y="5779417"/>
              <a:ext cx="34149" cy="31045"/>
            </a:xfrm>
            <a:custGeom>
              <a:rect b="b" l="l" r="r" t="t"/>
              <a:pathLst>
                <a:path extrusionOk="0" h="31044" w="34149">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8" name="Google Shape;378;p6"/>
            <p:cNvSpPr/>
            <p:nvPr/>
          </p:nvSpPr>
          <p:spPr>
            <a:xfrm>
              <a:off x="4237527" y="6453395"/>
              <a:ext cx="12418" cy="18627"/>
            </a:xfrm>
            <a:custGeom>
              <a:rect b="b" l="l" r="r" t="t"/>
              <a:pathLst>
                <a:path extrusionOk="0" h="18626" w="12417">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79" name="Google Shape;379;p6"/>
            <p:cNvSpPr/>
            <p:nvPr/>
          </p:nvSpPr>
          <p:spPr>
            <a:xfrm>
              <a:off x="4152155" y="6693680"/>
              <a:ext cx="58985" cy="52776"/>
            </a:xfrm>
            <a:custGeom>
              <a:rect b="b" l="l" r="r" t="t"/>
              <a:pathLst>
                <a:path extrusionOk="0" h="52775" w="58984">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0" name="Google Shape;380;p6"/>
            <p:cNvSpPr/>
            <p:nvPr/>
          </p:nvSpPr>
          <p:spPr>
            <a:xfrm>
              <a:off x="4063677" y="5497843"/>
              <a:ext cx="86925" cy="34149"/>
            </a:xfrm>
            <a:custGeom>
              <a:rect b="b" l="l" r="r" t="t"/>
              <a:pathLst>
                <a:path extrusionOk="0" h="34149" w="86924">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1" name="Google Shape;381;p6"/>
            <p:cNvSpPr/>
            <p:nvPr/>
          </p:nvSpPr>
          <p:spPr>
            <a:xfrm>
              <a:off x="4215796" y="5526404"/>
              <a:ext cx="34149" cy="12418"/>
            </a:xfrm>
            <a:custGeom>
              <a:rect b="b" l="l" r="r" t="t"/>
              <a:pathLst>
                <a:path extrusionOk="0" h="12417" w="34149">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2" name="Google Shape;382;p6"/>
            <p:cNvSpPr/>
            <p:nvPr/>
          </p:nvSpPr>
          <p:spPr>
            <a:xfrm>
              <a:off x="4066782" y="5047076"/>
              <a:ext cx="12418"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3" name="Google Shape;383;p6"/>
            <p:cNvSpPr/>
            <p:nvPr/>
          </p:nvSpPr>
          <p:spPr>
            <a:xfrm>
              <a:off x="3707286" y="4372477"/>
              <a:ext cx="55880" cy="43462"/>
            </a:xfrm>
            <a:custGeom>
              <a:rect b="b" l="l" r="r" t="t"/>
              <a:pathLst>
                <a:path extrusionOk="0" h="43462" w="55880">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4" name="Google Shape;384;p6"/>
            <p:cNvSpPr/>
            <p:nvPr/>
          </p:nvSpPr>
          <p:spPr>
            <a:xfrm>
              <a:off x="3927081" y="4626422"/>
              <a:ext cx="24836" cy="21731"/>
            </a:xfrm>
            <a:custGeom>
              <a:rect b="b" l="l" r="r" t="t"/>
              <a:pathLst>
                <a:path extrusionOk="0" h="21731" w="24835">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5" name="Google Shape;385;p6"/>
            <p:cNvSpPr/>
            <p:nvPr/>
          </p:nvSpPr>
          <p:spPr>
            <a:xfrm>
              <a:off x="3587454" y="4223153"/>
              <a:ext cx="37253" cy="31045"/>
            </a:xfrm>
            <a:custGeom>
              <a:rect b="b" l="l" r="r" t="t"/>
              <a:pathLst>
                <a:path extrusionOk="0" h="31044" w="37253">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6" name="Google Shape;386;p6"/>
            <p:cNvSpPr/>
            <p:nvPr/>
          </p:nvSpPr>
          <p:spPr>
            <a:xfrm>
              <a:off x="2717274" y="4696893"/>
              <a:ext cx="18627" cy="9313"/>
            </a:xfrm>
            <a:custGeom>
              <a:rect b="b" l="l" r="r" t="t"/>
              <a:pathLst>
                <a:path extrusionOk="0" h="9313" w="18626">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7" name="Google Shape;387;p6"/>
            <p:cNvSpPr/>
            <p:nvPr/>
          </p:nvSpPr>
          <p:spPr>
            <a:xfrm>
              <a:off x="2917512" y="4768295"/>
              <a:ext cx="31045" cy="34149"/>
            </a:xfrm>
            <a:custGeom>
              <a:rect b="b" l="l" r="r" t="t"/>
              <a:pathLst>
                <a:path extrusionOk="0" h="34149" w="31044">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8" name="Google Shape;388;p6"/>
            <p:cNvSpPr/>
            <p:nvPr/>
          </p:nvSpPr>
          <p:spPr>
            <a:xfrm>
              <a:off x="3423849" y="4239917"/>
              <a:ext cx="245252" cy="170745"/>
            </a:xfrm>
            <a:custGeom>
              <a:rect b="b" l="l" r="r" t="t"/>
              <a:pathLst>
                <a:path extrusionOk="0" h="170745" w="245252">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9" name="Google Shape;389;p6"/>
            <p:cNvSpPr/>
            <p:nvPr/>
          </p:nvSpPr>
          <p:spPr>
            <a:xfrm>
              <a:off x="2687161" y="4573956"/>
              <a:ext cx="37253" cy="27940"/>
            </a:xfrm>
            <a:custGeom>
              <a:rect b="b" l="l" r="r" t="t"/>
              <a:pathLst>
                <a:path extrusionOk="0" h="27940" w="37253">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0" name="Google Shape;390;p6"/>
            <p:cNvSpPr/>
            <p:nvPr/>
          </p:nvSpPr>
          <p:spPr>
            <a:xfrm>
              <a:off x="3878341" y="4529873"/>
              <a:ext cx="93134" cy="86925"/>
            </a:xfrm>
            <a:custGeom>
              <a:rect b="b" l="l" r="r" t="t"/>
              <a:pathLst>
                <a:path extrusionOk="0" h="86924" w="93133">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1" name="Google Shape;391;p6"/>
            <p:cNvSpPr/>
            <p:nvPr/>
          </p:nvSpPr>
          <p:spPr>
            <a:xfrm>
              <a:off x="4263915" y="4941524"/>
              <a:ext cx="93134" cy="111760"/>
            </a:xfrm>
            <a:custGeom>
              <a:rect b="b" l="l" r="r" t="t"/>
              <a:pathLst>
                <a:path extrusionOk="0" h="111760" w="93133">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2" name="Google Shape;392;p6"/>
            <p:cNvSpPr/>
            <p:nvPr/>
          </p:nvSpPr>
          <p:spPr>
            <a:xfrm>
              <a:off x="4034496" y="4432083"/>
              <a:ext cx="27940" cy="40358"/>
            </a:xfrm>
            <a:custGeom>
              <a:rect b="b" l="l" r="r" t="t"/>
              <a:pathLst>
                <a:path extrusionOk="0" h="40357" w="27940">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3" name="Google Shape;393;p6"/>
            <p:cNvSpPr/>
            <p:nvPr/>
          </p:nvSpPr>
          <p:spPr>
            <a:xfrm>
              <a:off x="3958436" y="4877572"/>
              <a:ext cx="15522" cy="9313"/>
            </a:xfrm>
            <a:custGeom>
              <a:rect b="b" l="l" r="r" t="t"/>
              <a:pathLst>
                <a:path extrusionOk="0" h="9313" w="15522">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4" name="Google Shape;394;p6"/>
            <p:cNvSpPr/>
            <p:nvPr/>
          </p:nvSpPr>
          <p:spPr>
            <a:xfrm>
              <a:off x="4347115" y="4401659"/>
              <a:ext cx="40358" cy="34149"/>
            </a:xfrm>
            <a:custGeom>
              <a:rect b="b" l="l" r="r" t="t"/>
              <a:pathLst>
                <a:path extrusionOk="0" h="34149" w="40357">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5" name="Google Shape;395;p6"/>
            <p:cNvSpPr/>
            <p:nvPr/>
          </p:nvSpPr>
          <p:spPr>
            <a:xfrm>
              <a:off x="4024251" y="4593825"/>
              <a:ext cx="12418" cy="15522"/>
            </a:xfrm>
            <a:custGeom>
              <a:rect b="b" l="l" r="r" t="t"/>
              <a:pathLst>
                <a:path extrusionOk="0" h="15522" w="12417">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6" name="Google Shape;396;p6"/>
            <p:cNvSpPr/>
            <p:nvPr/>
          </p:nvSpPr>
          <p:spPr>
            <a:xfrm>
              <a:off x="3970854" y="4639150"/>
              <a:ext cx="21731" cy="27940"/>
            </a:xfrm>
            <a:custGeom>
              <a:rect b="b" l="l" r="r" t="t"/>
              <a:pathLst>
                <a:path extrusionOk="0" h="27940" w="21731">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7" name="Google Shape;397;p6"/>
            <p:cNvSpPr/>
            <p:nvPr/>
          </p:nvSpPr>
          <p:spPr>
            <a:xfrm>
              <a:off x="7159753" y="4855531"/>
              <a:ext cx="43462" cy="189372"/>
            </a:xfrm>
            <a:custGeom>
              <a:rect b="b" l="l" r="r" t="t"/>
              <a:pathLst>
                <a:path extrusionOk="0" h="189371" w="43462">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8" name="Google Shape;398;p6"/>
            <p:cNvSpPr/>
            <p:nvPr/>
          </p:nvSpPr>
          <p:spPr>
            <a:xfrm>
              <a:off x="3223922" y="4869190"/>
              <a:ext cx="34149" cy="43462"/>
            </a:xfrm>
            <a:custGeom>
              <a:rect b="b" l="l" r="r" t="t"/>
              <a:pathLst>
                <a:path extrusionOk="0" h="43462" w="34149">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9" name="Google Shape;399;p6"/>
            <p:cNvSpPr/>
            <p:nvPr/>
          </p:nvSpPr>
          <p:spPr>
            <a:xfrm>
              <a:off x="5439263" y="4744081"/>
              <a:ext cx="18627" cy="18627"/>
            </a:xfrm>
            <a:custGeom>
              <a:rect b="b" l="l" r="r" t="t"/>
              <a:pathLst>
                <a:path extrusionOk="0" h="18626" w="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0" name="Google Shape;400;p6"/>
            <p:cNvSpPr/>
            <p:nvPr/>
          </p:nvSpPr>
          <p:spPr>
            <a:xfrm>
              <a:off x="5039098" y="4734767"/>
              <a:ext cx="111760" cy="217312"/>
            </a:xfrm>
            <a:custGeom>
              <a:rect b="b" l="l" r="r" t="t"/>
              <a:pathLst>
                <a:path extrusionOk="0" h="217312" w="111760">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1" name="Google Shape;401;p6"/>
            <p:cNvSpPr/>
            <p:nvPr/>
          </p:nvSpPr>
          <p:spPr>
            <a:xfrm>
              <a:off x="5278762" y="4812379"/>
              <a:ext cx="24836" cy="34149"/>
            </a:xfrm>
            <a:custGeom>
              <a:rect b="b" l="l" r="r" t="t"/>
              <a:pathLst>
                <a:path extrusionOk="0" h="34149" w="24835">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2" name="Google Shape;402;p6"/>
            <p:cNvSpPr/>
            <p:nvPr/>
          </p:nvSpPr>
          <p:spPr>
            <a:xfrm>
              <a:off x="7689063" y="4320943"/>
              <a:ext cx="49671" cy="27940"/>
            </a:xfrm>
            <a:custGeom>
              <a:rect b="b" l="l" r="r" t="t"/>
              <a:pathLst>
                <a:path extrusionOk="0" h="27940" w="49671">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3" name="Google Shape;403;p6"/>
            <p:cNvSpPr/>
            <p:nvPr/>
          </p:nvSpPr>
          <p:spPr>
            <a:xfrm>
              <a:off x="5774854" y="4394519"/>
              <a:ext cx="15522" cy="9313"/>
            </a:xfrm>
            <a:custGeom>
              <a:rect b="b" l="l" r="r" t="t"/>
              <a:pathLst>
                <a:path extrusionOk="0" h="9313" w="15522">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4" name="Google Shape;404;p6"/>
            <p:cNvSpPr/>
            <p:nvPr/>
          </p:nvSpPr>
          <p:spPr>
            <a:xfrm>
              <a:off x="7132744" y="4215702"/>
              <a:ext cx="55880" cy="21731"/>
            </a:xfrm>
            <a:custGeom>
              <a:rect b="b" l="l" r="r" t="t"/>
              <a:pathLst>
                <a:path extrusionOk="0" h="21731" w="55880">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5" name="Google Shape;405;p6"/>
            <p:cNvSpPr/>
            <p:nvPr/>
          </p:nvSpPr>
          <p:spPr>
            <a:xfrm>
              <a:off x="5371586" y="4771400"/>
              <a:ext cx="18627" cy="27940"/>
            </a:xfrm>
            <a:custGeom>
              <a:rect b="b" l="l" r="r" t="t"/>
              <a:pathLst>
                <a:path extrusionOk="0" h="27940" w="18626">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6" name="Google Shape;406;p6"/>
            <p:cNvSpPr/>
            <p:nvPr/>
          </p:nvSpPr>
          <p:spPr>
            <a:xfrm>
              <a:off x="4983839" y="4840940"/>
              <a:ext cx="52776" cy="80716"/>
            </a:xfrm>
            <a:custGeom>
              <a:rect b="b" l="l" r="r" t="t"/>
              <a:pathLst>
                <a:path extrusionOk="0" h="80715" w="5277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7" name="Google Shape;407;p6"/>
            <p:cNvSpPr/>
            <p:nvPr/>
          </p:nvSpPr>
          <p:spPr>
            <a:xfrm>
              <a:off x="4217969" y="4962635"/>
              <a:ext cx="31045" cy="18627"/>
            </a:xfrm>
            <a:custGeom>
              <a:rect b="b" l="l" r="r" t="t"/>
              <a:pathLst>
                <a:path extrusionOk="0" h="18626" w="31044">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8" name="Google Shape;408;p6"/>
            <p:cNvSpPr/>
            <p:nvPr/>
          </p:nvSpPr>
          <p:spPr>
            <a:xfrm>
              <a:off x="4778634" y="4498518"/>
              <a:ext cx="158327" cy="117969"/>
            </a:xfrm>
            <a:custGeom>
              <a:rect b="b" l="l" r="r" t="t"/>
              <a:pathLst>
                <a:path extrusionOk="0" h="117969" w="158327">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grpSp>
        <p:nvGrpSpPr>
          <p:cNvPr id="409" name="Google Shape;409;p6"/>
          <p:cNvGrpSpPr/>
          <p:nvPr/>
        </p:nvGrpSpPr>
        <p:grpSpPr>
          <a:xfrm>
            <a:off x="4908130" y="1710020"/>
            <a:ext cx="3264047" cy="1925337"/>
            <a:chOff x="-548507" y="477868"/>
            <a:chExt cx="11570450" cy="6357177"/>
          </a:xfrm>
        </p:grpSpPr>
        <p:sp>
          <p:nvSpPr>
            <p:cNvPr id="410" name="Google Shape;410;p6"/>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11" name="Google Shape;411;p6"/>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12" name="Google Shape;412;p6"/>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13" name="Google Shape;413;p6"/>
            <p:cNvSpPr/>
            <p:nvPr/>
          </p:nvSpPr>
          <p:spPr>
            <a:xfrm>
              <a:off x="-548507" y="6164484"/>
              <a:ext cx="11570450"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14" name="Google Shape;414;p6"/>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nvGrpSpPr>
            <p:cNvPr id="415" name="Google Shape;415;p6"/>
            <p:cNvGrpSpPr/>
            <p:nvPr/>
          </p:nvGrpSpPr>
          <p:grpSpPr>
            <a:xfrm>
              <a:off x="1606" y="6382978"/>
              <a:ext cx="413937" cy="115242"/>
              <a:chOff x="5955" y="6353672"/>
              <a:chExt cx="413937" cy="115242"/>
            </a:xfrm>
          </p:grpSpPr>
          <p:sp>
            <p:nvSpPr>
              <p:cNvPr id="416" name="Google Shape;416;p6"/>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417" name="Google Shape;417;p6"/>
              <p:cNvSpPr/>
              <p:nvPr/>
            </p:nvSpPr>
            <p:spPr>
              <a:xfrm>
                <a:off x="99417" y="6382279"/>
                <a:ext cx="227012"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grpSp>
        <p:grpSp>
          <p:nvGrpSpPr>
            <p:cNvPr id="418" name="Google Shape;418;p6"/>
            <p:cNvGrpSpPr/>
            <p:nvPr/>
          </p:nvGrpSpPr>
          <p:grpSpPr>
            <a:xfrm>
              <a:off x="9855291" y="6381600"/>
              <a:ext cx="885989" cy="115242"/>
              <a:chOff x="5955" y="6353672"/>
              <a:chExt cx="413937" cy="115242"/>
            </a:xfrm>
          </p:grpSpPr>
          <p:sp>
            <p:nvSpPr>
              <p:cNvPr id="419" name="Google Shape;419;p6"/>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420" name="Google Shape;420;p6"/>
              <p:cNvSpPr/>
              <p:nvPr/>
            </p:nvSpPr>
            <p:spPr>
              <a:xfrm>
                <a:off x="84761" y="6382279"/>
                <a:ext cx="256326"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grpSp>
        <p:sp>
          <p:nvSpPr>
            <p:cNvPr id="421" name="Google Shape;421;p6"/>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grpSp>
        <p:nvGrpSpPr>
          <p:cNvPr id="422" name="Google Shape;422;p6"/>
          <p:cNvGrpSpPr/>
          <p:nvPr/>
        </p:nvGrpSpPr>
        <p:grpSpPr>
          <a:xfrm>
            <a:off x="6326120" y="2240106"/>
            <a:ext cx="485037" cy="632598"/>
            <a:chOff x="3425013" y="0"/>
            <a:chExt cx="5341478" cy="6856954"/>
          </a:xfrm>
        </p:grpSpPr>
        <p:sp>
          <p:nvSpPr>
            <p:cNvPr id="423" name="Google Shape;423;p6"/>
            <p:cNvSpPr/>
            <p:nvPr/>
          </p:nvSpPr>
          <p:spPr>
            <a:xfrm>
              <a:off x="3425013" y="0"/>
              <a:ext cx="5341478" cy="6856954"/>
            </a:xfrm>
            <a:custGeom>
              <a:rect b="b" l="l" r="r" t="t"/>
              <a:pathLst>
                <a:path extrusionOk="0" h="6856954" w="5341478">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cap="flat" cmpd="sng" w="3175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24" name="Google Shape;424;p6"/>
            <p:cNvSpPr/>
            <p:nvPr/>
          </p:nvSpPr>
          <p:spPr>
            <a:xfrm>
              <a:off x="3691075" y="363782"/>
              <a:ext cx="4817313" cy="6184135"/>
            </a:xfrm>
            <a:custGeom>
              <a:rect b="b" l="l" r="r" t="t"/>
              <a:pathLst>
                <a:path extrusionOk="0" h="6184138" w="4817313">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rgbClr val="28C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25" name="Google Shape;425;p6"/>
            <p:cNvSpPr/>
            <p:nvPr/>
          </p:nvSpPr>
          <p:spPr>
            <a:xfrm>
              <a:off x="5077582" y="3107623"/>
              <a:ext cx="1971904" cy="1813799"/>
            </a:xfrm>
            <a:custGeom>
              <a:rect b="b" l="l" r="r" t="t"/>
              <a:pathLst>
                <a:path extrusionOk="0" h="1813799" w="1971904">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26" name="Google Shape;426;p6"/>
            <p:cNvSpPr/>
            <p:nvPr/>
          </p:nvSpPr>
          <p:spPr>
            <a:xfrm>
              <a:off x="5332382" y="1718072"/>
              <a:ext cx="1483576" cy="1261366"/>
            </a:xfrm>
            <a:custGeom>
              <a:rect b="b" l="l" r="r" t="t"/>
              <a:pathLst>
                <a:path extrusionOk="0" h="1261366" w="148357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27" name="Google Shape;427;p6"/>
            <p:cNvSpPr/>
            <p:nvPr/>
          </p:nvSpPr>
          <p:spPr>
            <a:xfrm>
              <a:off x="5864640" y="3547424"/>
              <a:ext cx="405205" cy="796469"/>
            </a:xfrm>
            <a:custGeom>
              <a:rect b="b" l="l" r="r" t="t"/>
              <a:pathLst>
                <a:path extrusionOk="0" h="796469" w="405205">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rgbClr val="28C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sp>
        <p:nvSpPr>
          <p:cNvPr id="428" name="Google Shape;428;p6"/>
          <p:cNvSpPr txBox="1"/>
          <p:nvPr/>
        </p:nvSpPr>
        <p:spPr>
          <a:xfrm>
            <a:off x="691613" y="1652175"/>
            <a:ext cx="3622200" cy="2062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vi-VN" sz="1600" u="none" cap="none" strike="noStrike">
                <a:solidFill>
                  <a:srgbClr val="002060"/>
                </a:solidFill>
                <a:latin typeface="Arial"/>
                <a:ea typeface="Arial"/>
                <a:cs typeface="Arial"/>
                <a:sym typeface="Arial"/>
              </a:rPr>
              <a:t>Không một người, thiết bị, phiên truy cập nào là tin cậy (dù trong nội mạng hay ngoài Internet), </a:t>
            </a:r>
            <a:r>
              <a:rPr b="1" i="0" lang="vi-VN" sz="1600" u="none" cap="none" strike="noStrike">
                <a:solidFill>
                  <a:srgbClr val="002060"/>
                </a:solidFill>
                <a:latin typeface="Arial"/>
                <a:ea typeface="Arial"/>
                <a:cs typeface="Arial"/>
                <a:sym typeface="Arial"/>
              </a:rPr>
              <a:t>mặc định từ chối mọi truy cập</a:t>
            </a:r>
            <a:r>
              <a:rPr b="0" i="0" lang="vi-VN" sz="1600" u="none" cap="none" strike="noStrike">
                <a:solidFill>
                  <a:srgbClr val="002060"/>
                </a:solidFill>
                <a:latin typeface="Arial"/>
                <a:ea typeface="Arial"/>
                <a:cs typeface="Arial"/>
                <a:sym typeface="Arial"/>
              </a:rPr>
              <a:t> từ người dùng, thiết bị đến tài nguyên của doanh nghiệp và </a:t>
            </a:r>
            <a:r>
              <a:rPr b="1" i="0" lang="vi-VN" sz="1600" u="none" cap="none" strike="noStrike">
                <a:solidFill>
                  <a:srgbClr val="002060"/>
                </a:solidFill>
                <a:latin typeface="Arial"/>
                <a:ea typeface="Arial"/>
                <a:cs typeface="Arial"/>
                <a:sym typeface="Arial"/>
              </a:rPr>
              <a:t>chỉ cho phép kết nối</a:t>
            </a:r>
            <a:r>
              <a:rPr b="0" i="0" lang="vi-VN" sz="1600" u="none" cap="none" strike="noStrike">
                <a:solidFill>
                  <a:srgbClr val="002060"/>
                </a:solidFill>
                <a:latin typeface="Arial"/>
                <a:ea typeface="Arial"/>
                <a:cs typeface="Arial"/>
                <a:sym typeface="Arial"/>
              </a:rPr>
              <a:t> khi người dùng, thiết bị có thể </a:t>
            </a:r>
            <a:r>
              <a:rPr b="1" i="0" lang="vi-VN" sz="1600" u="none" cap="none" strike="noStrike">
                <a:solidFill>
                  <a:srgbClr val="002060"/>
                </a:solidFill>
                <a:latin typeface="Arial"/>
                <a:ea typeface="Arial"/>
                <a:cs typeface="Arial"/>
                <a:sym typeface="Arial"/>
              </a:rPr>
              <a:t>chứng minh được sự tin cậy</a:t>
            </a:r>
            <a:r>
              <a:rPr b="0" i="0" lang="vi-VN" sz="1600" u="none" cap="none" strike="noStrike">
                <a:solidFill>
                  <a:srgbClr val="002060"/>
                </a:solidFill>
                <a:latin typeface="Arial"/>
                <a:ea typeface="Arial"/>
                <a:cs typeface="Arial"/>
                <a:sym typeface="Arial"/>
              </a:rPr>
              <a:t> của mình.</a:t>
            </a:r>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048e695d5a_2_6"/>
          <p:cNvSpPr txBox="1"/>
          <p:nvPr>
            <p:ph type="title"/>
          </p:nvPr>
        </p:nvSpPr>
        <p:spPr>
          <a:xfrm>
            <a:off x="626625" y="26362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VN" sz="3000">
                <a:latin typeface="Arial"/>
                <a:ea typeface="Arial"/>
                <a:cs typeface="Arial"/>
                <a:sym typeface="Arial"/>
              </a:rPr>
              <a:t>Hiểu về Zero Trust</a:t>
            </a:r>
            <a:endParaRPr b="1" sz="3000">
              <a:latin typeface="Arial"/>
              <a:ea typeface="Arial"/>
              <a:cs typeface="Arial"/>
              <a:sym typeface="Arial"/>
            </a:endParaRPr>
          </a:p>
        </p:txBody>
      </p:sp>
      <p:sp>
        <p:nvSpPr>
          <p:cNvPr id="434" name="Google Shape;434;g1048e695d5a_2_6"/>
          <p:cNvSpPr txBox="1"/>
          <p:nvPr/>
        </p:nvSpPr>
        <p:spPr>
          <a:xfrm>
            <a:off x="544275" y="1324725"/>
            <a:ext cx="3781200" cy="234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VN" sz="1700">
                <a:solidFill>
                  <a:srgbClr val="002060"/>
                </a:solidFill>
              </a:rPr>
              <a:t>Định nghĩa:</a:t>
            </a:r>
            <a:endParaRPr b="1" sz="1700"/>
          </a:p>
          <a:p>
            <a:pPr indent="0" lvl="0" marL="0" rtl="0" algn="just">
              <a:spcBef>
                <a:spcPts val="1000"/>
              </a:spcBef>
              <a:spcAft>
                <a:spcPts val="0"/>
              </a:spcAft>
              <a:buNone/>
            </a:pPr>
            <a:r>
              <a:rPr lang="vi-VN" sz="1500">
                <a:solidFill>
                  <a:srgbClr val="002060"/>
                </a:solidFill>
              </a:rPr>
              <a:t>Hệ thống Zero Trust là 1 nền tảng bảo mật tích hợp sử dụng thông tin tóm lược.</a:t>
            </a:r>
            <a:endParaRPr sz="1500">
              <a:solidFill>
                <a:srgbClr val="002060"/>
              </a:solidFill>
            </a:endParaRPr>
          </a:p>
          <a:p>
            <a:pPr indent="0" lvl="0" marL="0" rtl="0" algn="just">
              <a:spcBef>
                <a:spcPts val="0"/>
              </a:spcBef>
              <a:spcAft>
                <a:spcPts val="0"/>
              </a:spcAft>
              <a:buNone/>
            </a:pPr>
            <a:r>
              <a:t/>
            </a:r>
            <a:endParaRPr sz="1500">
              <a:solidFill>
                <a:srgbClr val="002060"/>
              </a:solidFill>
            </a:endParaRPr>
          </a:p>
          <a:p>
            <a:pPr indent="0" lvl="0" marL="0" rtl="0" algn="just">
              <a:spcBef>
                <a:spcPts val="0"/>
              </a:spcBef>
              <a:spcAft>
                <a:spcPts val="0"/>
              </a:spcAft>
              <a:buNone/>
            </a:pPr>
            <a:r>
              <a:t/>
            </a:r>
            <a:endParaRPr sz="1500">
              <a:solidFill>
                <a:srgbClr val="002060"/>
              </a:solidFill>
            </a:endParaRPr>
          </a:p>
          <a:p>
            <a:pPr indent="0" lvl="0" marL="0" rtl="0" algn="just">
              <a:spcBef>
                <a:spcPts val="0"/>
              </a:spcBef>
              <a:spcAft>
                <a:spcPts val="0"/>
              </a:spcAft>
              <a:buNone/>
            </a:pPr>
            <a:r>
              <a:t/>
            </a:r>
            <a:endParaRPr sz="1500">
              <a:solidFill>
                <a:srgbClr val="002060"/>
              </a:solidFill>
            </a:endParaRPr>
          </a:p>
          <a:p>
            <a:pPr indent="0" lvl="0" marL="0" rtl="0" algn="just">
              <a:spcBef>
                <a:spcPts val="0"/>
              </a:spcBef>
              <a:spcAft>
                <a:spcPts val="0"/>
              </a:spcAft>
              <a:buNone/>
            </a:pPr>
            <a:r>
              <a:rPr b="1" lang="vi-VN" sz="1700">
                <a:solidFill>
                  <a:srgbClr val="002060"/>
                </a:solidFill>
              </a:rPr>
              <a:t>Bản chất:</a:t>
            </a:r>
            <a:endParaRPr sz="1500"/>
          </a:p>
          <a:p>
            <a:pPr indent="0" lvl="0" marL="0" rtl="0" algn="just">
              <a:spcBef>
                <a:spcPts val="1000"/>
              </a:spcBef>
              <a:spcAft>
                <a:spcPts val="0"/>
              </a:spcAft>
              <a:buNone/>
            </a:pPr>
            <a:r>
              <a:rPr lang="vi-VN" sz="1500">
                <a:solidFill>
                  <a:srgbClr val="002060"/>
                </a:solidFill>
              </a:rPr>
              <a:t>Không tin tưởng bất cứ ai</a:t>
            </a:r>
            <a:endParaRPr sz="1500">
              <a:solidFill>
                <a:srgbClr val="002060"/>
              </a:solidFill>
            </a:endParaRPr>
          </a:p>
        </p:txBody>
      </p:sp>
      <p:pic>
        <p:nvPicPr>
          <p:cNvPr id="435" name="Google Shape;435;g1048e695d5a_2_6"/>
          <p:cNvPicPr preferRelativeResize="0"/>
          <p:nvPr/>
        </p:nvPicPr>
        <p:blipFill>
          <a:blip r:embed="rId3">
            <a:alphaModFix/>
          </a:blip>
          <a:stretch>
            <a:fillRect/>
          </a:stretch>
        </p:blipFill>
        <p:spPr>
          <a:xfrm>
            <a:off x="4664100" y="1109950"/>
            <a:ext cx="3965200" cy="30511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048e695d5a_2_14"/>
          <p:cNvSpPr txBox="1"/>
          <p:nvPr/>
        </p:nvSpPr>
        <p:spPr>
          <a:xfrm>
            <a:off x="467000" y="1617450"/>
            <a:ext cx="4040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VN" sz="1800">
                <a:solidFill>
                  <a:srgbClr val="002060"/>
                </a:solidFill>
              </a:rPr>
              <a:t>Nguyên tắc:</a:t>
            </a:r>
            <a:endParaRPr b="1" sz="1800">
              <a:solidFill>
                <a:srgbClr val="002060"/>
              </a:solidFill>
            </a:endParaRPr>
          </a:p>
          <a:p>
            <a:pPr indent="0" lvl="0" marL="0" rtl="0" algn="l">
              <a:spcBef>
                <a:spcPts val="0"/>
              </a:spcBef>
              <a:spcAft>
                <a:spcPts val="0"/>
              </a:spcAft>
              <a:buNone/>
            </a:pPr>
            <a:r>
              <a:t/>
            </a:r>
            <a:endParaRPr b="1" sz="1800"/>
          </a:p>
          <a:p>
            <a:pPr indent="-330200" lvl="0" marL="457200" rtl="0" algn="l">
              <a:spcBef>
                <a:spcPts val="0"/>
              </a:spcBef>
              <a:spcAft>
                <a:spcPts val="0"/>
              </a:spcAft>
              <a:buClr>
                <a:srgbClr val="002060"/>
              </a:buClr>
              <a:buSzPts val="1600"/>
              <a:buChar char="●"/>
            </a:pPr>
            <a:r>
              <a:rPr lang="vi-VN" sz="1600">
                <a:solidFill>
                  <a:srgbClr val="002060"/>
                </a:solidFill>
              </a:rPr>
              <a:t>Xác minh rõ ràng</a:t>
            </a:r>
            <a:endParaRPr sz="1600">
              <a:solidFill>
                <a:srgbClr val="002060"/>
              </a:solidFill>
            </a:endParaRPr>
          </a:p>
          <a:p>
            <a:pPr indent="-330200" lvl="0" marL="457200" rtl="0" algn="l">
              <a:spcBef>
                <a:spcPts val="0"/>
              </a:spcBef>
              <a:spcAft>
                <a:spcPts val="0"/>
              </a:spcAft>
              <a:buClr>
                <a:srgbClr val="002060"/>
              </a:buClr>
              <a:buSzPts val="1600"/>
              <a:buChar char="●"/>
            </a:pPr>
            <a:r>
              <a:rPr lang="vi-VN" sz="1600">
                <a:solidFill>
                  <a:srgbClr val="002060"/>
                </a:solidFill>
              </a:rPr>
              <a:t>Sử dụng quyền truy cập tối thiểu</a:t>
            </a:r>
            <a:endParaRPr sz="1600">
              <a:solidFill>
                <a:srgbClr val="002060"/>
              </a:solidFill>
            </a:endParaRPr>
          </a:p>
          <a:p>
            <a:pPr indent="-330200" lvl="0" marL="457200" rtl="0" algn="l">
              <a:spcBef>
                <a:spcPts val="0"/>
              </a:spcBef>
              <a:spcAft>
                <a:spcPts val="0"/>
              </a:spcAft>
              <a:buClr>
                <a:srgbClr val="002060"/>
              </a:buClr>
              <a:buSzPts val="1600"/>
              <a:buChar char="●"/>
            </a:pPr>
            <a:r>
              <a:rPr lang="vi-VN" sz="1600">
                <a:solidFill>
                  <a:srgbClr val="002060"/>
                </a:solidFill>
              </a:rPr>
              <a:t>Giả định vi phạm</a:t>
            </a:r>
            <a:endParaRPr sz="1600">
              <a:solidFill>
                <a:srgbClr val="002060"/>
              </a:solidFill>
            </a:endParaRPr>
          </a:p>
          <a:p>
            <a:pPr indent="0" lvl="0" marL="45720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pic>
        <p:nvPicPr>
          <p:cNvPr id="441" name="Google Shape;441;g1048e695d5a_2_14"/>
          <p:cNvPicPr preferRelativeResize="0"/>
          <p:nvPr/>
        </p:nvPicPr>
        <p:blipFill>
          <a:blip r:embed="rId3">
            <a:alphaModFix/>
          </a:blip>
          <a:stretch>
            <a:fillRect/>
          </a:stretch>
        </p:blipFill>
        <p:spPr>
          <a:xfrm>
            <a:off x="4308600" y="1223088"/>
            <a:ext cx="4356024" cy="2772425"/>
          </a:xfrm>
          <a:prstGeom prst="rect">
            <a:avLst/>
          </a:prstGeom>
          <a:noFill/>
          <a:ln>
            <a:noFill/>
          </a:ln>
        </p:spPr>
      </p:pic>
      <p:sp>
        <p:nvSpPr>
          <p:cNvPr id="442" name="Google Shape;442;g1048e695d5a_2_14"/>
          <p:cNvSpPr txBox="1"/>
          <p:nvPr>
            <p:ph type="title"/>
          </p:nvPr>
        </p:nvSpPr>
        <p:spPr>
          <a:xfrm>
            <a:off x="626625" y="26362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VN" sz="3000">
                <a:latin typeface="Arial"/>
                <a:ea typeface="Arial"/>
                <a:cs typeface="Arial"/>
                <a:sym typeface="Arial"/>
              </a:rPr>
              <a:t>Hiểu về Zero Trust</a:t>
            </a:r>
            <a:endParaRPr b="1" sz="3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048e695d5a_2_21"/>
          <p:cNvSpPr txBox="1"/>
          <p:nvPr/>
        </p:nvSpPr>
        <p:spPr>
          <a:xfrm>
            <a:off x="6217075" y="1168538"/>
            <a:ext cx="40545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VN" sz="1700">
                <a:solidFill>
                  <a:srgbClr val="002060"/>
                </a:solidFill>
              </a:rPr>
              <a:t>Khu vực phòng vệ:</a:t>
            </a:r>
            <a:endParaRPr b="1" sz="1700">
              <a:solidFill>
                <a:srgbClr val="002060"/>
              </a:solidFill>
            </a:endParaRPr>
          </a:p>
          <a:p>
            <a:pPr indent="0" lvl="0" marL="0" rtl="0" algn="l">
              <a:spcBef>
                <a:spcPts val="0"/>
              </a:spcBef>
              <a:spcAft>
                <a:spcPts val="0"/>
              </a:spcAft>
              <a:buNone/>
            </a:pPr>
            <a:r>
              <a:t/>
            </a:r>
            <a:endParaRPr b="1" sz="1700"/>
          </a:p>
          <a:p>
            <a:pPr indent="-336550" lvl="0" marL="457200" rtl="0" algn="l">
              <a:spcBef>
                <a:spcPts val="0"/>
              </a:spcBef>
              <a:spcAft>
                <a:spcPts val="0"/>
              </a:spcAft>
              <a:buClr>
                <a:srgbClr val="002060"/>
              </a:buClr>
              <a:buSzPts val="1700"/>
              <a:buChar char="●"/>
            </a:pPr>
            <a:r>
              <a:rPr lang="vi-VN" sz="1700">
                <a:solidFill>
                  <a:srgbClr val="002060"/>
                </a:solidFill>
              </a:rPr>
              <a:t>Danh tính</a:t>
            </a:r>
            <a:endParaRPr sz="1700">
              <a:solidFill>
                <a:srgbClr val="002060"/>
              </a:solidFill>
            </a:endParaRPr>
          </a:p>
          <a:p>
            <a:pPr indent="-336550" lvl="0" marL="457200" rtl="0" algn="l">
              <a:spcBef>
                <a:spcPts val="0"/>
              </a:spcBef>
              <a:spcAft>
                <a:spcPts val="0"/>
              </a:spcAft>
              <a:buClr>
                <a:srgbClr val="002060"/>
              </a:buClr>
              <a:buSzPts val="1700"/>
              <a:buChar char="●"/>
            </a:pPr>
            <a:r>
              <a:rPr lang="vi-VN" sz="1700">
                <a:solidFill>
                  <a:srgbClr val="002060"/>
                </a:solidFill>
              </a:rPr>
              <a:t>Điểm cuối</a:t>
            </a:r>
            <a:endParaRPr sz="1700">
              <a:solidFill>
                <a:srgbClr val="002060"/>
              </a:solidFill>
            </a:endParaRPr>
          </a:p>
          <a:p>
            <a:pPr indent="-336550" lvl="0" marL="457200" rtl="0" algn="l">
              <a:spcBef>
                <a:spcPts val="0"/>
              </a:spcBef>
              <a:spcAft>
                <a:spcPts val="0"/>
              </a:spcAft>
              <a:buClr>
                <a:srgbClr val="002060"/>
              </a:buClr>
              <a:buSzPts val="1700"/>
              <a:buChar char="●"/>
            </a:pPr>
            <a:r>
              <a:rPr lang="vi-VN" sz="1700">
                <a:solidFill>
                  <a:srgbClr val="002060"/>
                </a:solidFill>
              </a:rPr>
              <a:t>Ứng dụng</a:t>
            </a:r>
            <a:endParaRPr sz="1700">
              <a:solidFill>
                <a:srgbClr val="002060"/>
              </a:solidFill>
            </a:endParaRPr>
          </a:p>
          <a:p>
            <a:pPr indent="-336550" lvl="0" marL="457200" rtl="0" algn="l">
              <a:spcBef>
                <a:spcPts val="0"/>
              </a:spcBef>
              <a:spcAft>
                <a:spcPts val="0"/>
              </a:spcAft>
              <a:buClr>
                <a:srgbClr val="002060"/>
              </a:buClr>
              <a:buSzPts val="1700"/>
              <a:buChar char="●"/>
            </a:pPr>
            <a:r>
              <a:rPr lang="vi-VN" sz="1700">
                <a:solidFill>
                  <a:srgbClr val="002060"/>
                </a:solidFill>
              </a:rPr>
              <a:t>Dữ liệu</a:t>
            </a:r>
            <a:endParaRPr sz="1700">
              <a:solidFill>
                <a:srgbClr val="002060"/>
              </a:solidFill>
            </a:endParaRPr>
          </a:p>
          <a:p>
            <a:pPr indent="-336550" lvl="0" marL="457200" rtl="0" algn="l">
              <a:spcBef>
                <a:spcPts val="0"/>
              </a:spcBef>
              <a:spcAft>
                <a:spcPts val="0"/>
              </a:spcAft>
              <a:buClr>
                <a:srgbClr val="002060"/>
              </a:buClr>
              <a:buSzPts val="1700"/>
              <a:buChar char="●"/>
            </a:pPr>
            <a:r>
              <a:rPr lang="vi-VN" sz="1700">
                <a:solidFill>
                  <a:srgbClr val="002060"/>
                </a:solidFill>
              </a:rPr>
              <a:t>Hạ tầng</a:t>
            </a:r>
            <a:endParaRPr sz="1700">
              <a:solidFill>
                <a:srgbClr val="002060"/>
              </a:solidFill>
            </a:endParaRPr>
          </a:p>
          <a:p>
            <a:pPr indent="-336550" lvl="0" marL="457200" rtl="0" algn="l">
              <a:spcBef>
                <a:spcPts val="0"/>
              </a:spcBef>
              <a:spcAft>
                <a:spcPts val="0"/>
              </a:spcAft>
              <a:buClr>
                <a:srgbClr val="002060"/>
              </a:buClr>
              <a:buSzPts val="1700"/>
              <a:buChar char="●"/>
            </a:pPr>
            <a:r>
              <a:rPr lang="vi-VN" sz="1700">
                <a:solidFill>
                  <a:srgbClr val="002060"/>
                </a:solidFill>
              </a:rPr>
              <a:t>Mạng</a:t>
            </a:r>
            <a:endParaRPr b="1" sz="1700">
              <a:solidFill>
                <a:srgbClr val="002060"/>
              </a:solidFill>
            </a:endParaRPr>
          </a:p>
        </p:txBody>
      </p:sp>
      <p:pic>
        <p:nvPicPr>
          <p:cNvPr id="448" name="Google Shape;448;g1048e695d5a_2_21"/>
          <p:cNvPicPr preferRelativeResize="0"/>
          <p:nvPr/>
        </p:nvPicPr>
        <p:blipFill>
          <a:blip r:embed="rId3">
            <a:alphaModFix/>
          </a:blip>
          <a:stretch>
            <a:fillRect/>
          </a:stretch>
        </p:blipFill>
        <p:spPr>
          <a:xfrm>
            <a:off x="626625" y="1032800"/>
            <a:ext cx="5032875" cy="2966850"/>
          </a:xfrm>
          <a:prstGeom prst="rect">
            <a:avLst/>
          </a:prstGeom>
          <a:noFill/>
          <a:ln>
            <a:noFill/>
          </a:ln>
        </p:spPr>
      </p:pic>
      <p:sp>
        <p:nvSpPr>
          <p:cNvPr id="449" name="Google Shape;449;g1048e695d5a_2_21"/>
          <p:cNvSpPr txBox="1"/>
          <p:nvPr/>
        </p:nvSpPr>
        <p:spPr>
          <a:xfrm>
            <a:off x="880625" y="4229100"/>
            <a:ext cx="5754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VN" sz="1700">
                <a:solidFill>
                  <a:srgbClr val="002060"/>
                </a:solidFill>
              </a:rPr>
              <a:t>Zero Trust là thiết kế, không phải sản phẩm</a:t>
            </a:r>
            <a:endParaRPr b="1" sz="1700">
              <a:solidFill>
                <a:srgbClr val="002060"/>
              </a:solidFill>
            </a:endParaRPr>
          </a:p>
        </p:txBody>
      </p:sp>
      <p:sp>
        <p:nvSpPr>
          <p:cNvPr id="450" name="Google Shape;450;g1048e695d5a_2_21"/>
          <p:cNvSpPr txBox="1"/>
          <p:nvPr>
            <p:ph type="title"/>
          </p:nvPr>
        </p:nvSpPr>
        <p:spPr>
          <a:xfrm>
            <a:off x="626625" y="26362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VN" sz="3000">
                <a:latin typeface="Arial"/>
                <a:ea typeface="Arial"/>
                <a:cs typeface="Arial"/>
                <a:sym typeface="Arial"/>
              </a:rPr>
              <a:t>Hiểu về Zero Trust</a:t>
            </a:r>
            <a:endParaRPr b="1" sz="3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