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1"/>
  </p:handoutMasterIdLst>
  <p:sldIdLst>
    <p:sldId id="256" r:id="rId3"/>
    <p:sldId id="258" r:id="rId4"/>
    <p:sldId id="263" r:id="rId5"/>
    <p:sldId id="264" r:id="rId6"/>
    <p:sldId id="280" r:id="rId7"/>
    <p:sldId id="275" r:id="rId9"/>
    <p:sldId id="282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91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5"/>
    <a:srgbClr val="FFFFF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14" autoAdjust="0"/>
    <p:restoredTop sz="92280" autoAdjust="0"/>
  </p:normalViewPr>
  <p:slideViewPr>
    <p:cSldViewPr snapToGrid="0">
      <p:cViewPr varScale="1">
        <p:scale>
          <a:sx n="62" d="100"/>
          <a:sy n="62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61515D22-096A-41B5-A52B-C6584F418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75183" y="-2675183"/>
            <a:ext cx="6841634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75183" y="-2675183"/>
            <a:ext cx="6841634" cy="12192000"/>
          </a:xfrm>
          <a:prstGeom prst="rect">
            <a:avLst/>
          </a:prstGeom>
        </p:spPr>
      </p:pic>
      <p:cxnSp>
        <p:nvCxnSpPr>
          <p:cNvPr id="11" name="直接连接符 10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234979" y="5763340"/>
            <a:ext cx="5868000" cy="2"/>
          </a:xfrm>
          <a:prstGeom prst="line">
            <a:avLst/>
          </a:prstGeom>
          <a:ln w="19050">
            <a:solidFill>
              <a:srgbClr val="434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995170" y="4761230"/>
            <a:ext cx="8509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 MÔN CÔNG NGHỆ PHẦN MỀM - 2121COMP104403</a:t>
            </a:r>
            <a:endParaRPr lang="en-US" altLang="zh-CN" sz="3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9121" y="5997603"/>
            <a:ext cx="2330450" cy="398780"/>
          </a:xfrm>
          <a:prstGeom prst="rect">
            <a:avLst/>
          </a:prstGeom>
          <a:solidFill>
            <a:srgbClr val="434345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zh-CN" altLang="en-US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21/06/2022</a:t>
            </a:r>
            <a:endParaRPr lang="en-US" altLang="zh-CN" sz="2000" b="1" dirty="0" smtClean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4824" y="5997603"/>
            <a:ext cx="3363595" cy="398780"/>
          </a:xfrm>
          <a:prstGeom prst="rect">
            <a:avLst/>
          </a:prstGeom>
          <a:solidFill>
            <a:srgbClr val="43434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zh-CN" altLang="en-US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Nguyen Tan Duan</a:t>
            </a:r>
            <a:endParaRPr lang="en-US" altLang="zh-CN" sz="2000" dirty="0" smtClean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284730" y="210185"/>
            <a:ext cx="850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ĐẠI HỌC SƯ PHẠM THÀNH PHỐ HỒ CHÍ MINH KHOA CÔNG NGHỆ THÔNG TIN</a:t>
            </a:r>
            <a:endParaRPr lang="en-US" altLang="zh-CN" sz="2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" y="210185"/>
            <a:ext cx="1604010" cy="117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629" r="7458" b="42160"/>
          <a:stretch>
            <a:fillRect/>
          </a:stretch>
        </p:blipFill>
        <p:spPr>
          <a:xfrm>
            <a:off x="4027862" y="929091"/>
            <a:ext cx="4136184" cy="3832177"/>
          </a:xfrm>
          <a:custGeom>
            <a:avLst/>
            <a:gdLst>
              <a:gd name="connsiteX0" fmla="*/ 2043362 w 4086762"/>
              <a:gd name="connsiteY0" fmla="*/ 0 h 3786388"/>
              <a:gd name="connsiteX1" fmla="*/ 2043401 w 4086762"/>
              <a:gd name="connsiteY1" fmla="*/ 0 h 3786388"/>
              <a:gd name="connsiteX2" fmla="*/ 2252305 w 4086762"/>
              <a:gd name="connsiteY2" fmla="*/ 10549 h 3786388"/>
              <a:gd name="connsiteX3" fmla="*/ 4086762 w 4086762"/>
              <a:gd name="connsiteY3" fmla="*/ 2043380 h 3786388"/>
              <a:gd name="connsiteX4" fmla="*/ 3185855 w 4086762"/>
              <a:gd name="connsiteY4" fmla="*/ 3737784 h 3786388"/>
              <a:gd name="connsiteX5" fmla="*/ 3105850 w 4086762"/>
              <a:gd name="connsiteY5" fmla="*/ 3786388 h 3786388"/>
              <a:gd name="connsiteX6" fmla="*/ 3055518 w 4086762"/>
              <a:gd name="connsiteY6" fmla="*/ 3786388 h 3786388"/>
              <a:gd name="connsiteX7" fmla="*/ 3048427 w 4086762"/>
              <a:gd name="connsiteY7" fmla="*/ 3776085 h 3786388"/>
              <a:gd name="connsiteX8" fmla="*/ 2043381 w 4086762"/>
              <a:gd name="connsiteY8" fmla="*/ 3357360 h 3786388"/>
              <a:gd name="connsiteX9" fmla="*/ 1038335 w 4086762"/>
              <a:gd name="connsiteY9" fmla="*/ 3776085 h 3786388"/>
              <a:gd name="connsiteX10" fmla="*/ 1031245 w 4086762"/>
              <a:gd name="connsiteY10" fmla="*/ 3786388 h 3786388"/>
              <a:gd name="connsiteX11" fmla="*/ 980913 w 4086762"/>
              <a:gd name="connsiteY11" fmla="*/ 3786388 h 3786388"/>
              <a:gd name="connsiteX12" fmla="*/ 900908 w 4086762"/>
              <a:gd name="connsiteY12" fmla="*/ 3737784 h 3786388"/>
              <a:gd name="connsiteX13" fmla="*/ 0 w 4086762"/>
              <a:gd name="connsiteY13" fmla="*/ 2043380 h 3786388"/>
              <a:gd name="connsiteX14" fmla="*/ 1834458 w 4086762"/>
              <a:gd name="connsiteY14" fmla="*/ 10549 h 37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86762" h="3786388">
                <a:moveTo>
                  <a:pt x="2043362" y="0"/>
                </a:moveTo>
                <a:lnTo>
                  <a:pt x="2043401" y="0"/>
                </a:lnTo>
                <a:lnTo>
                  <a:pt x="2252305" y="10549"/>
                </a:lnTo>
                <a:cubicBezTo>
                  <a:pt x="3282692" y="115190"/>
                  <a:pt x="4086762" y="985385"/>
                  <a:pt x="4086762" y="2043380"/>
                </a:cubicBezTo>
                <a:cubicBezTo>
                  <a:pt x="4086762" y="2748710"/>
                  <a:pt x="3729398" y="3370573"/>
                  <a:pt x="3185855" y="3737784"/>
                </a:cubicBezTo>
                <a:lnTo>
                  <a:pt x="3105850" y="3786388"/>
                </a:lnTo>
                <a:lnTo>
                  <a:pt x="3055518" y="3786388"/>
                </a:lnTo>
                <a:lnTo>
                  <a:pt x="3048427" y="3776085"/>
                </a:lnTo>
                <a:cubicBezTo>
                  <a:pt x="2854872" y="3526674"/>
                  <a:pt x="2477373" y="3357360"/>
                  <a:pt x="2043381" y="3357360"/>
                </a:cubicBezTo>
                <a:cubicBezTo>
                  <a:pt x="1609389" y="3357360"/>
                  <a:pt x="1231890" y="3526674"/>
                  <a:pt x="1038335" y="3776085"/>
                </a:cubicBezTo>
                <a:lnTo>
                  <a:pt x="1031245" y="3786388"/>
                </a:lnTo>
                <a:lnTo>
                  <a:pt x="980913" y="3786388"/>
                </a:lnTo>
                <a:lnTo>
                  <a:pt x="900908" y="3737784"/>
                </a:lnTo>
                <a:cubicBezTo>
                  <a:pt x="357365" y="3370573"/>
                  <a:pt x="0" y="2748710"/>
                  <a:pt x="0" y="2043380"/>
                </a:cubicBezTo>
                <a:cubicBezTo>
                  <a:pt x="0" y="985385"/>
                  <a:pt x="804070" y="115190"/>
                  <a:pt x="1834458" y="10549"/>
                </a:cubicBezTo>
                <a:close/>
              </a:path>
            </a:pathLst>
          </a:custGeom>
        </p:spPr>
      </p:pic>
      <p:sp>
        <p:nvSpPr>
          <p:cNvPr id="4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07010" y="1751965"/>
            <a:ext cx="3820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NHÓM: TPBANK</a:t>
            </a:r>
            <a:endParaRPr lang="en-US" altLang="zh-CN" sz="2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07645" y="2326640"/>
            <a:ext cx="382079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Nhóm sinh viên thực hiện:</a:t>
            </a:r>
            <a:endParaRPr lang="en-US" altLang="zh-CN" sz="22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Bùi Quốc Bảo - 46.01.104.012</a:t>
            </a:r>
            <a:endParaRPr lang="en-US" altLang="zh-CN" sz="22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Châu Ngọc Minh - 46.01.104.106</a:t>
            </a:r>
            <a:endParaRPr lang="en-US" altLang="zh-CN" sz="22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8055610" y="1751965"/>
            <a:ext cx="38207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BÁO CÁO XÂY DỰNG PHẦN MỀM QUẢN LÝ BÁN VÉ MÁY BAY</a:t>
            </a:r>
            <a:endParaRPr lang="en-US" altLang="zh-CN" sz="3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14" grpId="0" bldLvl="0" animBg="1"/>
      <p:bldP spid="2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06375"/>
            <a:ext cx="11804650" cy="635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189865"/>
            <a:ext cx="11821160" cy="649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191770"/>
            <a:ext cx="11875135" cy="650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160020"/>
            <a:ext cx="11882120" cy="641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24790"/>
            <a:ext cx="11871960" cy="6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892810"/>
            <a:ext cx="11750675" cy="57238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s 1"/>
          <p:cNvSpPr/>
          <p:nvPr/>
        </p:nvSpPr>
        <p:spPr>
          <a:xfrm>
            <a:off x="4178300" y="186055"/>
            <a:ext cx="342773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CDM</a:t>
            </a:r>
            <a:endParaRPr lang="en-US" altLang="zh-CN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4206558" y="186055"/>
            <a:ext cx="337121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FDM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892810"/>
            <a:ext cx="1181481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75183" y="-2675183"/>
            <a:ext cx="6841634" cy="121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629" r="7458" b="42160"/>
          <a:stretch>
            <a:fillRect/>
          </a:stretch>
        </p:blipFill>
        <p:spPr>
          <a:xfrm>
            <a:off x="4067867" y="430616"/>
            <a:ext cx="4136184" cy="3832177"/>
          </a:xfrm>
          <a:custGeom>
            <a:avLst/>
            <a:gdLst>
              <a:gd name="connsiteX0" fmla="*/ 2043362 w 4086762"/>
              <a:gd name="connsiteY0" fmla="*/ 0 h 3786388"/>
              <a:gd name="connsiteX1" fmla="*/ 2043401 w 4086762"/>
              <a:gd name="connsiteY1" fmla="*/ 0 h 3786388"/>
              <a:gd name="connsiteX2" fmla="*/ 2252305 w 4086762"/>
              <a:gd name="connsiteY2" fmla="*/ 10549 h 3786388"/>
              <a:gd name="connsiteX3" fmla="*/ 4086762 w 4086762"/>
              <a:gd name="connsiteY3" fmla="*/ 2043380 h 3786388"/>
              <a:gd name="connsiteX4" fmla="*/ 3185855 w 4086762"/>
              <a:gd name="connsiteY4" fmla="*/ 3737784 h 3786388"/>
              <a:gd name="connsiteX5" fmla="*/ 3105850 w 4086762"/>
              <a:gd name="connsiteY5" fmla="*/ 3786388 h 3786388"/>
              <a:gd name="connsiteX6" fmla="*/ 3055518 w 4086762"/>
              <a:gd name="connsiteY6" fmla="*/ 3786388 h 3786388"/>
              <a:gd name="connsiteX7" fmla="*/ 3048427 w 4086762"/>
              <a:gd name="connsiteY7" fmla="*/ 3776085 h 3786388"/>
              <a:gd name="connsiteX8" fmla="*/ 2043381 w 4086762"/>
              <a:gd name="connsiteY8" fmla="*/ 3357360 h 3786388"/>
              <a:gd name="connsiteX9" fmla="*/ 1038335 w 4086762"/>
              <a:gd name="connsiteY9" fmla="*/ 3776085 h 3786388"/>
              <a:gd name="connsiteX10" fmla="*/ 1031245 w 4086762"/>
              <a:gd name="connsiteY10" fmla="*/ 3786388 h 3786388"/>
              <a:gd name="connsiteX11" fmla="*/ 980913 w 4086762"/>
              <a:gd name="connsiteY11" fmla="*/ 3786388 h 3786388"/>
              <a:gd name="connsiteX12" fmla="*/ 900908 w 4086762"/>
              <a:gd name="connsiteY12" fmla="*/ 3737784 h 3786388"/>
              <a:gd name="connsiteX13" fmla="*/ 0 w 4086762"/>
              <a:gd name="connsiteY13" fmla="*/ 2043380 h 3786388"/>
              <a:gd name="connsiteX14" fmla="*/ 1834458 w 4086762"/>
              <a:gd name="connsiteY14" fmla="*/ 10549 h 37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86762" h="3786388">
                <a:moveTo>
                  <a:pt x="2043362" y="0"/>
                </a:moveTo>
                <a:lnTo>
                  <a:pt x="2043401" y="0"/>
                </a:lnTo>
                <a:lnTo>
                  <a:pt x="2252305" y="10549"/>
                </a:lnTo>
                <a:cubicBezTo>
                  <a:pt x="3282692" y="115190"/>
                  <a:pt x="4086762" y="985385"/>
                  <a:pt x="4086762" y="2043380"/>
                </a:cubicBezTo>
                <a:cubicBezTo>
                  <a:pt x="4086762" y="2748710"/>
                  <a:pt x="3729398" y="3370573"/>
                  <a:pt x="3185855" y="3737784"/>
                </a:cubicBezTo>
                <a:lnTo>
                  <a:pt x="3105850" y="3786388"/>
                </a:lnTo>
                <a:lnTo>
                  <a:pt x="3055518" y="3786388"/>
                </a:lnTo>
                <a:lnTo>
                  <a:pt x="3048427" y="3776085"/>
                </a:lnTo>
                <a:cubicBezTo>
                  <a:pt x="2854872" y="3526674"/>
                  <a:pt x="2477373" y="3357360"/>
                  <a:pt x="2043381" y="3357360"/>
                </a:cubicBezTo>
                <a:cubicBezTo>
                  <a:pt x="1609389" y="3357360"/>
                  <a:pt x="1231890" y="3526674"/>
                  <a:pt x="1038335" y="3776085"/>
                </a:cubicBezTo>
                <a:lnTo>
                  <a:pt x="1031245" y="3786388"/>
                </a:lnTo>
                <a:lnTo>
                  <a:pt x="980913" y="3786388"/>
                </a:lnTo>
                <a:lnTo>
                  <a:pt x="900908" y="3737784"/>
                </a:lnTo>
                <a:cubicBezTo>
                  <a:pt x="357365" y="3370573"/>
                  <a:pt x="0" y="2748710"/>
                  <a:pt x="0" y="2043380"/>
                </a:cubicBezTo>
                <a:cubicBezTo>
                  <a:pt x="0" y="985385"/>
                  <a:pt x="804070" y="115190"/>
                  <a:pt x="1834458" y="10549"/>
                </a:cubicBezTo>
                <a:close/>
              </a:path>
            </a:pathLst>
          </a:custGeom>
        </p:spPr>
      </p:pic>
      <p:cxnSp>
        <p:nvCxnSpPr>
          <p:cNvPr id="11" name="直接连接符 10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201959" y="5437585"/>
            <a:ext cx="5868000" cy="2"/>
          </a:xfrm>
          <a:prstGeom prst="line">
            <a:avLst/>
          </a:prstGeom>
          <a:ln w="19050">
            <a:solidFill>
              <a:srgbClr val="434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001645" y="4436110"/>
            <a:ext cx="6678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Cảm ơn thầy và các bạn đã nghe thuyết trình nhóm em </a:t>
            </a:r>
            <a:endParaRPr lang="en-US" altLang="zh-CN" sz="3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9601" y="5732808"/>
            <a:ext cx="2330450" cy="398780"/>
          </a:xfrm>
          <a:prstGeom prst="rect">
            <a:avLst/>
          </a:prstGeom>
          <a:solidFill>
            <a:srgbClr val="434345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zh-CN" altLang="en-US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21/06/2022</a:t>
            </a:r>
            <a:endParaRPr lang="en-US" altLang="zh-CN" sz="2000" b="1" dirty="0" smtClean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4824" y="5732808"/>
            <a:ext cx="3363595" cy="398780"/>
          </a:xfrm>
          <a:prstGeom prst="rect">
            <a:avLst/>
          </a:prstGeom>
          <a:solidFill>
            <a:srgbClr val="43434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zh-CN" altLang="en-US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Nguyen Tan Duan</a:t>
            </a:r>
            <a:endParaRPr lang="en-US" altLang="zh-CN" sz="2000" dirty="0" smtClean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ldLvl="0" animBg="1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72647" y="2410250"/>
            <a:ext cx="3517177" cy="3672614"/>
            <a:chOff x="1055407" y="2247206"/>
            <a:chExt cx="3853683" cy="4023991"/>
          </a:xfrm>
        </p:grpSpPr>
        <p:sp>
          <p:nvSpPr>
            <p:cNvPr id="26" name="Freeform 7"/>
            <p:cNvSpPr/>
            <p:nvPr/>
          </p:nvSpPr>
          <p:spPr bwMode="auto">
            <a:xfrm>
              <a:off x="1937012" y="2607862"/>
              <a:ext cx="2093812" cy="2557989"/>
            </a:xfrm>
            <a:custGeom>
              <a:avLst/>
              <a:gdLst>
                <a:gd name="T0" fmla="*/ 373 w 373"/>
                <a:gd name="T1" fmla="*/ 193 h 455"/>
                <a:gd name="T2" fmla="*/ 174 w 373"/>
                <a:gd name="T3" fmla="*/ 8 h 455"/>
                <a:gd name="T4" fmla="*/ 2 w 373"/>
                <a:gd name="T5" fmla="*/ 180 h 455"/>
                <a:gd name="T6" fmla="*/ 29 w 373"/>
                <a:gd name="T7" fmla="*/ 289 h 455"/>
                <a:gd name="T8" fmla="*/ 77 w 373"/>
                <a:gd name="T9" fmla="*/ 455 h 455"/>
                <a:gd name="T10" fmla="*/ 77 w 373"/>
                <a:gd name="T11" fmla="*/ 455 h 455"/>
                <a:gd name="T12" fmla="*/ 298 w 373"/>
                <a:gd name="T13" fmla="*/ 455 h 455"/>
                <a:gd name="T14" fmla="*/ 298 w 373"/>
                <a:gd name="T15" fmla="*/ 451 h 455"/>
                <a:gd name="T16" fmla="*/ 345 w 373"/>
                <a:gd name="T17" fmla="*/ 289 h 455"/>
                <a:gd name="T18" fmla="*/ 373 w 373"/>
                <a:gd name="T19" fmla="*/ 193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455">
                  <a:moveTo>
                    <a:pt x="373" y="193"/>
                  </a:moveTo>
                  <a:cubicBezTo>
                    <a:pt x="373" y="86"/>
                    <a:pt x="283" y="0"/>
                    <a:pt x="174" y="8"/>
                  </a:cubicBezTo>
                  <a:cubicBezTo>
                    <a:pt x="83" y="14"/>
                    <a:pt x="9" y="88"/>
                    <a:pt x="2" y="180"/>
                  </a:cubicBezTo>
                  <a:cubicBezTo>
                    <a:pt x="0" y="220"/>
                    <a:pt x="10" y="257"/>
                    <a:pt x="29" y="289"/>
                  </a:cubicBezTo>
                  <a:cubicBezTo>
                    <a:pt x="59" y="339"/>
                    <a:pt x="77" y="396"/>
                    <a:pt x="77" y="455"/>
                  </a:cubicBezTo>
                  <a:cubicBezTo>
                    <a:pt x="77" y="455"/>
                    <a:pt x="77" y="455"/>
                    <a:pt x="77" y="455"/>
                  </a:cubicBezTo>
                  <a:cubicBezTo>
                    <a:pt x="298" y="455"/>
                    <a:pt x="298" y="455"/>
                    <a:pt x="298" y="455"/>
                  </a:cubicBezTo>
                  <a:cubicBezTo>
                    <a:pt x="298" y="451"/>
                    <a:pt x="298" y="451"/>
                    <a:pt x="298" y="451"/>
                  </a:cubicBezTo>
                  <a:cubicBezTo>
                    <a:pt x="298" y="394"/>
                    <a:pt x="315" y="338"/>
                    <a:pt x="345" y="289"/>
                  </a:cubicBezTo>
                  <a:cubicBezTo>
                    <a:pt x="363" y="261"/>
                    <a:pt x="373" y="228"/>
                    <a:pt x="373" y="193"/>
                  </a:cubicBezTo>
                  <a:close/>
                </a:path>
              </a:pathLst>
            </a:custGeom>
            <a:noFill/>
            <a:ln w="28575">
              <a:solidFill>
                <a:srgbClr val="434345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2184129" y="5112421"/>
              <a:ext cx="1606258" cy="353978"/>
            </a:xfrm>
            <a:custGeom>
              <a:avLst/>
              <a:gdLst>
                <a:gd name="T0" fmla="*/ 255 w 286"/>
                <a:gd name="T1" fmla="*/ 63 h 63"/>
                <a:gd name="T2" fmla="*/ 32 w 286"/>
                <a:gd name="T3" fmla="*/ 63 h 63"/>
                <a:gd name="T4" fmla="*/ 0 w 286"/>
                <a:gd name="T5" fmla="*/ 31 h 63"/>
                <a:gd name="T6" fmla="*/ 32 w 286"/>
                <a:gd name="T7" fmla="*/ 0 h 63"/>
                <a:gd name="T8" fmla="*/ 255 w 286"/>
                <a:gd name="T9" fmla="*/ 0 h 63"/>
                <a:gd name="T10" fmla="*/ 286 w 286"/>
                <a:gd name="T11" fmla="*/ 31 h 63"/>
                <a:gd name="T12" fmla="*/ 255 w 286"/>
                <a:gd name="T13" fmla="*/ 63 h 63"/>
                <a:gd name="T14" fmla="*/ 32 w 286"/>
                <a:gd name="T15" fmla="*/ 18 h 63"/>
                <a:gd name="T16" fmla="*/ 19 w 286"/>
                <a:gd name="T17" fmla="*/ 31 h 63"/>
                <a:gd name="T18" fmla="*/ 32 w 286"/>
                <a:gd name="T19" fmla="*/ 44 h 63"/>
                <a:gd name="T20" fmla="*/ 255 w 286"/>
                <a:gd name="T21" fmla="*/ 44 h 63"/>
                <a:gd name="T22" fmla="*/ 268 w 286"/>
                <a:gd name="T23" fmla="*/ 31 h 63"/>
                <a:gd name="T24" fmla="*/ 255 w 286"/>
                <a:gd name="T25" fmla="*/ 18 h 63"/>
                <a:gd name="T26" fmla="*/ 32 w 286"/>
                <a:gd name="T27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3">
                  <a:moveTo>
                    <a:pt x="255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2" y="0"/>
                    <a:pt x="286" y="14"/>
                    <a:pt x="286" y="31"/>
                  </a:cubicBezTo>
                  <a:cubicBezTo>
                    <a:pt x="286" y="49"/>
                    <a:pt x="272" y="63"/>
                    <a:pt x="255" y="63"/>
                  </a:cubicBezTo>
                  <a:close/>
                  <a:moveTo>
                    <a:pt x="32" y="18"/>
                  </a:moveTo>
                  <a:cubicBezTo>
                    <a:pt x="25" y="18"/>
                    <a:pt x="19" y="24"/>
                    <a:pt x="19" y="31"/>
                  </a:cubicBezTo>
                  <a:cubicBezTo>
                    <a:pt x="19" y="38"/>
                    <a:pt x="25" y="44"/>
                    <a:pt x="32" y="44"/>
                  </a:cubicBezTo>
                  <a:cubicBezTo>
                    <a:pt x="255" y="44"/>
                    <a:pt x="255" y="44"/>
                    <a:pt x="255" y="44"/>
                  </a:cubicBezTo>
                  <a:cubicBezTo>
                    <a:pt x="262" y="44"/>
                    <a:pt x="268" y="38"/>
                    <a:pt x="268" y="31"/>
                  </a:cubicBezTo>
                  <a:cubicBezTo>
                    <a:pt x="268" y="24"/>
                    <a:pt x="262" y="18"/>
                    <a:pt x="255" y="18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2331063" y="5359538"/>
              <a:ext cx="1319068" cy="353978"/>
            </a:xfrm>
            <a:custGeom>
              <a:avLst/>
              <a:gdLst>
                <a:gd name="T0" fmla="*/ 203 w 235"/>
                <a:gd name="T1" fmla="*/ 63 h 63"/>
                <a:gd name="T2" fmla="*/ 32 w 235"/>
                <a:gd name="T3" fmla="*/ 63 h 63"/>
                <a:gd name="T4" fmla="*/ 0 w 235"/>
                <a:gd name="T5" fmla="*/ 32 h 63"/>
                <a:gd name="T6" fmla="*/ 32 w 235"/>
                <a:gd name="T7" fmla="*/ 0 h 63"/>
                <a:gd name="T8" fmla="*/ 203 w 235"/>
                <a:gd name="T9" fmla="*/ 0 h 63"/>
                <a:gd name="T10" fmla="*/ 235 w 235"/>
                <a:gd name="T11" fmla="*/ 32 h 63"/>
                <a:gd name="T12" fmla="*/ 203 w 235"/>
                <a:gd name="T13" fmla="*/ 63 h 63"/>
                <a:gd name="T14" fmla="*/ 32 w 235"/>
                <a:gd name="T15" fmla="*/ 19 h 63"/>
                <a:gd name="T16" fmla="*/ 19 w 235"/>
                <a:gd name="T17" fmla="*/ 32 h 63"/>
                <a:gd name="T18" fmla="*/ 32 w 235"/>
                <a:gd name="T19" fmla="*/ 45 h 63"/>
                <a:gd name="T20" fmla="*/ 203 w 235"/>
                <a:gd name="T21" fmla="*/ 45 h 63"/>
                <a:gd name="T22" fmla="*/ 216 w 235"/>
                <a:gd name="T23" fmla="*/ 32 h 63"/>
                <a:gd name="T24" fmla="*/ 203 w 235"/>
                <a:gd name="T25" fmla="*/ 19 h 63"/>
                <a:gd name="T26" fmla="*/ 32 w 235"/>
                <a:gd name="T27" fmla="*/ 1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63">
                  <a:moveTo>
                    <a:pt x="203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20" y="0"/>
                    <a:pt x="235" y="14"/>
                    <a:pt x="235" y="32"/>
                  </a:cubicBezTo>
                  <a:cubicBezTo>
                    <a:pt x="235" y="49"/>
                    <a:pt x="220" y="63"/>
                    <a:pt x="203" y="63"/>
                  </a:cubicBezTo>
                  <a:close/>
                  <a:moveTo>
                    <a:pt x="32" y="19"/>
                  </a:moveTo>
                  <a:cubicBezTo>
                    <a:pt x="24" y="19"/>
                    <a:pt x="19" y="25"/>
                    <a:pt x="19" y="32"/>
                  </a:cubicBezTo>
                  <a:cubicBezTo>
                    <a:pt x="19" y="39"/>
                    <a:pt x="24" y="45"/>
                    <a:pt x="3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10" y="45"/>
                    <a:pt x="216" y="39"/>
                    <a:pt x="216" y="32"/>
                  </a:cubicBezTo>
                  <a:cubicBezTo>
                    <a:pt x="216" y="25"/>
                    <a:pt x="210" y="19"/>
                    <a:pt x="203" y="19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2494694" y="5613333"/>
              <a:ext cx="991806" cy="353978"/>
            </a:xfrm>
            <a:custGeom>
              <a:avLst/>
              <a:gdLst>
                <a:gd name="T0" fmla="*/ 145 w 177"/>
                <a:gd name="T1" fmla="*/ 63 h 63"/>
                <a:gd name="T2" fmla="*/ 32 w 177"/>
                <a:gd name="T3" fmla="*/ 63 h 63"/>
                <a:gd name="T4" fmla="*/ 0 w 177"/>
                <a:gd name="T5" fmla="*/ 31 h 63"/>
                <a:gd name="T6" fmla="*/ 32 w 177"/>
                <a:gd name="T7" fmla="*/ 0 h 63"/>
                <a:gd name="T8" fmla="*/ 145 w 177"/>
                <a:gd name="T9" fmla="*/ 0 h 63"/>
                <a:gd name="T10" fmla="*/ 177 w 177"/>
                <a:gd name="T11" fmla="*/ 31 h 63"/>
                <a:gd name="T12" fmla="*/ 145 w 177"/>
                <a:gd name="T13" fmla="*/ 63 h 63"/>
                <a:gd name="T14" fmla="*/ 32 w 177"/>
                <a:gd name="T15" fmla="*/ 18 h 63"/>
                <a:gd name="T16" fmla="*/ 19 w 177"/>
                <a:gd name="T17" fmla="*/ 31 h 63"/>
                <a:gd name="T18" fmla="*/ 32 w 177"/>
                <a:gd name="T19" fmla="*/ 44 h 63"/>
                <a:gd name="T20" fmla="*/ 145 w 177"/>
                <a:gd name="T21" fmla="*/ 44 h 63"/>
                <a:gd name="T22" fmla="*/ 158 w 177"/>
                <a:gd name="T23" fmla="*/ 31 h 63"/>
                <a:gd name="T24" fmla="*/ 145 w 177"/>
                <a:gd name="T25" fmla="*/ 18 h 63"/>
                <a:gd name="T26" fmla="*/ 32 w 177"/>
                <a:gd name="T27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63">
                  <a:moveTo>
                    <a:pt x="145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14"/>
                    <a:pt x="177" y="31"/>
                  </a:cubicBezTo>
                  <a:cubicBezTo>
                    <a:pt x="177" y="49"/>
                    <a:pt x="162" y="63"/>
                    <a:pt x="145" y="63"/>
                  </a:cubicBezTo>
                  <a:close/>
                  <a:moveTo>
                    <a:pt x="32" y="18"/>
                  </a:moveTo>
                  <a:cubicBezTo>
                    <a:pt x="24" y="18"/>
                    <a:pt x="19" y="24"/>
                    <a:pt x="19" y="31"/>
                  </a:cubicBezTo>
                  <a:cubicBezTo>
                    <a:pt x="19" y="38"/>
                    <a:pt x="24" y="44"/>
                    <a:pt x="32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52" y="44"/>
                    <a:pt x="158" y="38"/>
                    <a:pt x="158" y="31"/>
                  </a:cubicBezTo>
                  <a:cubicBezTo>
                    <a:pt x="158" y="24"/>
                    <a:pt x="152" y="18"/>
                    <a:pt x="145" y="18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2688380" y="5860449"/>
              <a:ext cx="601094" cy="410748"/>
            </a:xfrm>
            <a:custGeom>
              <a:avLst/>
              <a:gdLst>
                <a:gd name="T0" fmla="*/ 53 w 107"/>
                <a:gd name="T1" fmla="*/ 73 h 73"/>
                <a:gd name="T2" fmla="*/ 0 w 107"/>
                <a:gd name="T3" fmla="*/ 10 h 73"/>
                <a:gd name="T4" fmla="*/ 9 w 107"/>
                <a:gd name="T5" fmla="*/ 0 h 73"/>
                <a:gd name="T6" fmla="*/ 18 w 107"/>
                <a:gd name="T7" fmla="*/ 10 h 73"/>
                <a:gd name="T8" fmla="*/ 53 w 107"/>
                <a:gd name="T9" fmla="*/ 54 h 73"/>
                <a:gd name="T10" fmla="*/ 89 w 107"/>
                <a:gd name="T11" fmla="*/ 10 h 73"/>
                <a:gd name="T12" fmla="*/ 98 w 107"/>
                <a:gd name="T13" fmla="*/ 0 h 73"/>
                <a:gd name="T14" fmla="*/ 107 w 107"/>
                <a:gd name="T15" fmla="*/ 10 h 73"/>
                <a:gd name="T16" fmla="*/ 53 w 107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3">
                  <a:moveTo>
                    <a:pt x="53" y="73"/>
                  </a:moveTo>
                  <a:cubicBezTo>
                    <a:pt x="24" y="73"/>
                    <a:pt x="0" y="4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10"/>
                  </a:cubicBezTo>
                  <a:cubicBezTo>
                    <a:pt x="18" y="34"/>
                    <a:pt x="34" y="54"/>
                    <a:pt x="53" y="54"/>
                  </a:cubicBezTo>
                  <a:cubicBezTo>
                    <a:pt x="73" y="54"/>
                    <a:pt x="89" y="34"/>
                    <a:pt x="89" y="10"/>
                  </a:cubicBezTo>
                  <a:cubicBezTo>
                    <a:pt x="89" y="4"/>
                    <a:pt x="93" y="0"/>
                    <a:pt x="98" y="0"/>
                  </a:cubicBezTo>
                  <a:cubicBezTo>
                    <a:pt x="103" y="0"/>
                    <a:pt x="107" y="4"/>
                    <a:pt x="107" y="10"/>
                  </a:cubicBezTo>
                  <a:cubicBezTo>
                    <a:pt x="107" y="45"/>
                    <a:pt x="83" y="73"/>
                    <a:pt x="53" y="73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1416064" y="2627899"/>
              <a:ext cx="517609" cy="1659688"/>
            </a:xfrm>
            <a:custGeom>
              <a:avLst/>
              <a:gdLst>
                <a:gd name="T0" fmla="*/ 23 w 92"/>
                <a:gd name="T1" fmla="*/ 295 h 295"/>
                <a:gd name="T2" fmla="*/ 15 w 92"/>
                <a:gd name="T3" fmla="*/ 289 h 295"/>
                <a:gd name="T4" fmla="*/ 0 w 92"/>
                <a:gd name="T5" fmla="*/ 197 h 295"/>
                <a:gd name="T6" fmla="*/ 75 w 92"/>
                <a:gd name="T7" fmla="*/ 4 h 295"/>
                <a:gd name="T8" fmla="*/ 88 w 92"/>
                <a:gd name="T9" fmla="*/ 3 h 295"/>
                <a:gd name="T10" fmla="*/ 89 w 92"/>
                <a:gd name="T11" fmla="*/ 16 h 295"/>
                <a:gd name="T12" fmla="*/ 18 w 92"/>
                <a:gd name="T13" fmla="*/ 197 h 295"/>
                <a:gd name="T14" fmla="*/ 32 w 92"/>
                <a:gd name="T15" fmla="*/ 283 h 295"/>
                <a:gd name="T16" fmla="*/ 26 w 92"/>
                <a:gd name="T17" fmla="*/ 294 h 295"/>
                <a:gd name="T18" fmla="*/ 23 w 92"/>
                <a:gd name="T1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95">
                  <a:moveTo>
                    <a:pt x="23" y="295"/>
                  </a:moveTo>
                  <a:cubicBezTo>
                    <a:pt x="20" y="295"/>
                    <a:pt x="16" y="292"/>
                    <a:pt x="15" y="289"/>
                  </a:cubicBezTo>
                  <a:cubicBezTo>
                    <a:pt x="5" y="259"/>
                    <a:pt x="0" y="229"/>
                    <a:pt x="0" y="197"/>
                  </a:cubicBezTo>
                  <a:cubicBezTo>
                    <a:pt x="0" y="125"/>
                    <a:pt x="27" y="57"/>
                    <a:pt x="75" y="4"/>
                  </a:cubicBezTo>
                  <a:cubicBezTo>
                    <a:pt x="79" y="0"/>
                    <a:pt x="85" y="0"/>
                    <a:pt x="88" y="3"/>
                  </a:cubicBezTo>
                  <a:cubicBezTo>
                    <a:pt x="92" y="7"/>
                    <a:pt x="92" y="13"/>
                    <a:pt x="89" y="16"/>
                  </a:cubicBezTo>
                  <a:cubicBezTo>
                    <a:pt x="43" y="66"/>
                    <a:pt x="18" y="130"/>
                    <a:pt x="18" y="197"/>
                  </a:cubicBezTo>
                  <a:cubicBezTo>
                    <a:pt x="18" y="227"/>
                    <a:pt x="23" y="255"/>
                    <a:pt x="32" y="283"/>
                  </a:cubicBezTo>
                  <a:cubicBezTo>
                    <a:pt x="34" y="288"/>
                    <a:pt x="31" y="293"/>
                    <a:pt x="26" y="294"/>
                  </a:cubicBezTo>
                  <a:cubicBezTo>
                    <a:pt x="25" y="295"/>
                    <a:pt x="24" y="295"/>
                    <a:pt x="23" y="295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1055407" y="2247206"/>
              <a:ext cx="758047" cy="2561329"/>
            </a:xfrm>
            <a:custGeom>
              <a:avLst/>
              <a:gdLst>
                <a:gd name="T0" fmla="*/ 62 w 135"/>
                <a:gd name="T1" fmla="*/ 456 h 456"/>
                <a:gd name="T2" fmla="*/ 54 w 135"/>
                <a:gd name="T3" fmla="*/ 452 h 456"/>
                <a:gd name="T4" fmla="*/ 0 w 135"/>
                <a:gd name="T5" fmla="*/ 265 h 456"/>
                <a:gd name="T6" fmla="*/ 119 w 135"/>
                <a:gd name="T7" fmla="*/ 3 h 456"/>
                <a:gd name="T8" fmla="*/ 132 w 135"/>
                <a:gd name="T9" fmla="*/ 4 h 456"/>
                <a:gd name="T10" fmla="*/ 131 w 135"/>
                <a:gd name="T11" fmla="*/ 17 h 456"/>
                <a:gd name="T12" fmla="*/ 19 w 135"/>
                <a:gd name="T13" fmla="*/ 265 h 456"/>
                <a:gd name="T14" fmla="*/ 70 w 135"/>
                <a:gd name="T15" fmla="*/ 442 h 456"/>
                <a:gd name="T16" fmla="*/ 67 w 135"/>
                <a:gd name="T17" fmla="*/ 455 h 456"/>
                <a:gd name="T18" fmla="*/ 62 w 135"/>
                <a:gd name="T1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456">
                  <a:moveTo>
                    <a:pt x="62" y="456"/>
                  </a:moveTo>
                  <a:cubicBezTo>
                    <a:pt x="59" y="456"/>
                    <a:pt x="56" y="455"/>
                    <a:pt x="54" y="452"/>
                  </a:cubicBezTo>
                  <a:cubicBezTo>
                    <a:pt x="19" y="396"/>
                    <a:pt x="0" y="332"/>
                    <a:pt x="0" y="265"/>
                  </a:cubicBezTo>
                  <a:cubicBezTo>
                    <a:pt x="0" y="165"/>
                    <a:pt x="43" y="70"/>
                    <a:pt x="119" y="3"/>
                  </a:cubicBezTo>
                  <a:cubicBezTo>
                    <a:pt x="122" y="0"/>
                    <a:pt x="128" y="0"/>
                    <a:pt x="132" y="4"/>
                  </a:cubicBezTo>
                  <a:cubicBezTo>
                    <a:pt x="135" y="8"/>
                    <a:pt x="135" y="14"/>
                    <a:pt x="131" y="17"/>
                  </a:cubicBezTo>
                  <a:cubicBezTo>
                    <a:pt x="60" y="80"/>
                    <a:pt x="19" y="171"/>
                    <a:pt x="19" y="265"/>
                  </a:cubicBezTo>
                  <a:cubicBezTo>
                    <a:pt x="19" y="328"/>
                    <a:pt x="37" y="389"/>
                    <a:pt x="70" y="442"/>
                  </a:cubicBezTo>
                  <a:cubicBezTo>
                    <a:pt x="73" y="446"/>
                    <a:pt x="71" y="452"/>
                    <a:pt x="67" y="455"/>
                  </a:cubicBezTo>
                  <a:cubicBezTo>
                    <a:pt x="65" y="456"/>
                    <a:pt x="64" y="456"/>
                    <a:pt x="62" y="456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2437924" y="3586310"/>
              <a:ext cx="604434" cy="1622954"/>
            </a:xfrm>
            <a:custGeom>
              <a:avLst/>
              <a:gdLst>
                <a:gd name="T0" fmla="*/ 70 w 108"/>
                <a:gd name="T1" fmla="*/ 289 h 289"/>
                <a:gd name="T2" fmla="*/ 61 w 108"/>
                <a:gd name="T3" fmla="*/ 279 h 289"/>
                <a:gd name="T4" fmla="*/ 61 w 108"/>
                <a:gd name="T5" fmla="*/ 83 h 289"/>
                <a:gd name="T6" fmla="*/ 11 w 108"/>
                <a:gd name="T7" fmla="*/ 62 h 289"/>
                <a:gd name="T8" fmla="*/ 1 w 108"/>
                <a:gd name="T9" fmla="*/ 33 h 289"/>
                <a:gd name="T10" fmla="*/ 12 w 108"/>
                <a:gd name="T11" fmla="*/ 9 h 289"/>
                <a:gd name="T12" fmla="*/ 44 w 108"/>
                <a:gd name="T13" fmla="*/ 1 h 289"/>
                <a:gd name="T14" fmla="*/ 68 w 108"/>
                <a:gd name="T15" fmla="*/ 13 h 289"/>
                <a:gd name="T16" fmla="*/ 79 w 108"/>
                <a:gd name="T17" fmla="*/ 65 h 289"/>
                <a:gd name="T18" fmla="*/ 79 w 108"/>
                <a:gd name="T19" fmla="*/ 66 h 289"/>
                <a:gd name="T20" fmla="*/ 98 w 108"/>
                <a:gd name="T21" fmla="*/ 67 h 289"/>
                <a:gd name="T22" fmla="*/ 108 w 108"/>
                <a:gd name="T23" fmla="*/ 76 h 289"/>
                <a:gd name="T24" fmla="*/ 98 w 108"/>
                <a:gd name="T25" fmla="*/ 86 h 289"/>
                <a:gd name="T26" fmla="*/ 79 w 108"/>
                <a:gd name="T27" fmla="*/ 85 h 289"/>
                <a:gd name="T28" fmla="*/ 79 w 108"/>
                <a:gd name="T29" fmla="*/ 279 h 289"/>
                <a:gd name="T30" fmla="*/ 70 w 108"/>
                <a:gd name="T31" fmla="*/ 289 h 289"/>
                <a:gd name="T32" fmla="*/ 38 w 108"/>
                <a:gd name="T33" fmla="*/ 19 h 289"/>
                <a:gd name="T34" fmla="*/ 24 w 108"/>
                <a:gd name="T35" fmla="*/ 23 h 289"/>
                <a:gd name="T36" fmla="*/ 19 w 108"/>
                <a:gd name="T37" fmla="*/ 34 h 289"/>
                <a:gd name="T38" fmla="*/ 24 w 108"/>
                <a:gd name="T39" fmla="*/ 49 h 289"/>
                <a:gd name="T40" fmla="*/ 61 w 108"/>
                <a:gd name="T41" fmla="*/ 64 h 289"/>
                <a:gd name="T42" fmla="*/ 61 w 108"/>
                <a:gd name="T43" fmla="*/ 64 h 289"/>
                <a:gd name="T44" fmla="*/ 61 w 108"/>
                <a:gd name="T45" fmla="*/ 63 h 289"/>
                <a:gd name="T46" fmla="*/ 53 w 108"/>
                <a:gd name="T47" fmla="*/ 25 h 289"/>
                <a:gd name="T48" fmla="*/ 43 w 108"/>
                <a:gd name="T49" fmla="*/ 19 h 289"/>
                <a:gd name="T50" fmla="*/ 38 w 108"/>
                <a:gd name="T51" fmla="*/ 1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89">
                  <a:moveTo>
                    <a:pt x="70" y="289"/>
                  </a:moveTo>
                  <a:cubicBezTo>
                    <a:pt x="65" y="289"/>
                    <a:pt x="61" y="284"/>
                    <a:pt x="61" y="279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37" y="80"/>
                    <a:pt x="21" y="72"/>
                    <a:pt x="11" y="62"/>
                  </a:cubicBezTo>
                  <a:cubicBezTo>
                    <a:pt x="3" y="53"/>
                    <a:pt x="0" y="43"/>
                    <a:pt x="1" y="33"/>
                  </a:cubicBezTo>
                  <a:cubicBezTo>
                    <a:pt x="1" y="22"/>
                    <a:pt x="5" y="14"/>
                    <a:pt x="12" y="9"/>
                  </a:cubicBezTo>
                  <a:cubicBezTo>
                    <a:pt x="20" y="2"/>
                    <a:pt x="31" y="0"/>
                    <a:pt x="44" y="1"/>
                  </a:cubicBezTo>
                  <a:cubicBezTo>
                    <a:pt x="54" y="2"/>
                    <a:pt x="62" y="6"/>
                    <a:pt x="68" y="13"/>
                  </a:cubicBezTo>
                  <a:cubicBezTo>
                    <a:pt x="82" y="31"/>
                    <a:pt x="80" y="59"/>
                    <a:pt x="79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5" y="67"/>
                    <a:pt x="91" y="67"/>
                    <a:pt x="98" y="67"/>
                  </a:cubicBezTo>
                  <a:cubicBezTo>
                    <a:pt x="103" y="67"/>
                    <a:pt x="108" y="71"/>
                    <a:pt x="108" y="76"/>
                  </a:cubicBezTo>
                  <a:cubicBezTo>
                    <a:pt x="108" y="81"/>
                    <a:pt x="103" y="86"/>
                    <a:pt x="98" y="86"/>
                  </a:cubicBezTo>
                  <a:cubicBezTo>
                    <a:pt x="92" y="86"/>
                    <a:pt x="85" y="85"/>
                    <a:pt x="79" y="85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9" y="284"/>
                    <a:pt x="75" y="289"/>
                    <a:pt x="70" y="289"/>
                  </a:cubicBezTo>
                  <a:close/>
                  <a:moveTo>
                    <a:pt x="38" y="19"/>
                  </a:moveTo>
                  <a:cubicBezTo>
                    <a:pt x="33" y="19"/>
                    <a:pt x="27" y="20"/>
                    <a:pt x="24" y="23"/>
                  </a:cubicBezTo>
                  <a:cubicBezTo>
                    <a:pt x="21" y="25"/>
                    <a:pt x="20" y="29"/>
                    <a:pt x="19" y="34"/>
                  </a:cubicBezTo>
                  <a:cubicBezTo>
                    <a:pt x="19" y="40"/>
                    <a:pt x="20" y="45"/>
                    <a:pt x="24" y="49"/>
                  </a:cubicBezTo>
                  <a:cubicBezTo>
                    <a:pt x="29" y="54"/>
                    <a:pt x="38" y="61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64"/>
                    <a:pt x="61" y="64"/>
                    <a:pt x="61" y="63"/>
                  </a:cubicBezTo>
                  <a:cubicBezTo>
                    <a:pt x="62" y="56"/>
                    <a:pt x="62" y="35"/>
                    <a:pt x="53" y="25"/>
                  </a:cubicBezTo>
                  <a:cubicBezTo>
                    <a:pt x="51" y="22"/>
                    <a:pt x="47" y="20"/>
                    <a:pt x="43" y="19"/>
                  </a:cubicBezTo>
                  <a:cubicBezTo>
                    <a:pt x="41" y="19"/>
                    <a:pt x="39" y="19"/>
                    <a:pt x="38" y="19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935497" y="3586310"/>
              <a:ext cx="607773" cy="1622954"/>
            </a:xfrm>
            <a:custGeom>
              <a:avLst/>
              <a:gdLst>
                <a:gd name="T0" fmla="*/ 38 w 108"/>
                <a:gd name="T1" fmla="*/ 289 h 289"/>
                <a:gd name="T2" fmla="*/ 28 w 108"/>
                <a:gd name="T3" fmla="*/ 279 h 289"/>
                <a:gd name="T4" fmla="*/ 28 w 108"/>
                <a:gd name="T5" fmla="*/ 85 h 289"/>
                <a:gd name="T6" fmla="*/ 9 w 108"/>
                <a:gd name="T7" fmla="*/ 86 h 289"/>
                <a:gd name="T8" fmla="*/ 0 w 108"/>
                <a:gd name="T9" fmla="*/ 76 h 289"/>
                <a:gd name="T10" fmla="*/ 9 w 108"/>
                <a:gd name="T11" fmla="*/ 67 h 289"/>
                <a:gd name="T12" fmla="*/ 28 w 108"/>
                <a:gd name="T13" fmla="*/ 66 h 289"/>
                <a:gd name="T14" fmla="*/ 28 w 108"/>
                <a:gd name="T15" fmla="*/ 65 h 289"/>
                <a:gd name="T16" fmla="*/ 40 w 108"/>
                <a:gd name="T17" fmla="*/ 13 h 289"/>
                <a:gd name="T18" fmla="*/ 63 w 108"/>
                <a:gd name="T19" fmla="*/ 1 h 289"/>
                <a:gd name="T20" fmla="*/ 96 w 108"/>
                <a:gd name="T21" fmla="*/ 9 h 289"/>
                <a:gd name="T22" fmla="*/ 107 w 108"/>
                <a:gd name="T23" fmla="*/ 33 h 289"/>
                <a:gd name="T24" fmla="*/ 97 w 108"/>
                <a:gd name="T25" fmla="*/ 62 h 289"/>
                <a:gd name="T26" fmla="*/ 47 w 108"/>
                <a:gd name="T27" fmla="*/ 83 h 289"/>
                <a:gd name="T28" fmla="*/ 47 w 108"/>
                <a:gd name="T29" fmla="*/ 279 h 289"/>
                <a:gd name="T30" fmla="*/ 38 w 108"/>
                <a:gd name="T31" fmla="*/ 289 h 289"/>
                <a:gd name="T32" fmla="*/ 70 w 108"/>
                <a:gd name="T33" fmla="*/ 19 h 289"/>
                <a:gd name="T34" fmla="*/ 65 w 108"/>
                <a:gd name="T35" fmla="*/ 19 h 289"/>
                <a:gd name="T36" fmla="*/ 54 w 108"/>
                <a:gd name="T37" fmla="*/ 25 h 289"/>
                <a:gd name="T38" fmla="*/ 47 w 108"/>
                <a:gd name="T39" fmla="*/ 63 h 289"/>
                <a:gd name="T40" fmla="*/ 47 w 108"/>
                <a:gd name="T41" fmla="*/ 64 h 289"/>
                <a:gd name="T42" fmla="*/ 47 w 108"/>
                <a:gd name="T43" fmla="*/ 64 h 289"/>
                <a:gd name="T44" fmla="*/ 83 w 108"/>
                <a:gd name="T45" fmla="*/ 49 h 289"/>
                <a:gd name="T46" fmla="*/ 89 w 108"/>
                <a:gd name="T47" fmla="*/ 34 h 289"/>
                <a:gd name="T48" fmla="*/ 84 w 108"/>
                <a:gd name="T49" fmla="*/ 23 h 289"/>
                <a:gd name="T50" fmla="*/ 70 w 108"/>
                <a:gd name="T51" fmla="*/ 1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89">
                  <a:moveTo>
                    <a:pt x="38" y="289"/>
                  </a:moveTo>
                  <a:cubicBezTo>
                    <a:pt x="32" y="289"/>
                    <a:pt x="28" y="284"/>
                    <a:pt x="28" y="27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2" y="85"/>
                    <a:pt x="16" y="86"/>
                    <a:pt x="9" y="86"/>
                  </a:cubicBezTo>
                  <a:cubicBezTo>
                    <a:pt x="4" y="86"/>
                    <a:pt x="0" y="81"/>
                    <a:pt x="0" y="76"/>
                  </a:cubicBezTo>
                  <a:cubicBezTo>
                    <a:pt x="0" y="71"/>
                    <a:pt x="4" y="67"/>
                    <a:pt x="9" y="67"/>
                  </a:cubicBezTo>
                  <a:cubicBezTo>
                    <a:pt x="16" y="67"/>
                    <a:pt x="23" y="67"/>
                    <a:pt x="28" y="6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59"/>
                    <a:pt x="26" y="31"/>
                    <a:pt x="40" y="13"/>
                  </a:cubicBezTo>
                  <a:cubicBezTo>
                    <a:pt x="46" y="6"/>
                    <a:pt x="54" y="2"/>
                    <a:pt x="63" y="1"/>
                  </a:cubicBezTo>
                  <a:cubicBezTo>
                    <a:pt x="77" y="0"/>
                    <a:pt x="88" y="2"/>
                    <a:pt x="96" y="9"/>
                  </a:cubicBezTo>
                  <a:cubicBezTo>
                    <a:pt x="102" y="14"/>
                    <a:pt x="106" y="22"/>
                    <a:pt x="107" y="33"/>
                  </a:cubicBezTo>
                  <a:cubicBezTo>
                    <a:pt x="108" y="43"/>
                    <a:pt x="105" y="53"/>
                    <a:pt x="97" y="62"/>
                  </a:cubicBezTo>
                  <a:cubicBezTo>
                    <a:pt x="87" y="72"/>
                    <a:pt x="70" y="80"/>
                    <a:pt x="47" y="83"/>
                  </a:cubicBezTo>
                  <a:cubicBezTo>
                    <a:pt x="47" y="279"/>
                    <a:pt x="47" y="279"/>
                    <a:pt x="47" y="279"/>
                  </a:cubicBezTo>
                  <a:cubicBezTo>
                    <a:pt x="47" y="284"/>
                    <a:pt x="43" y="289"/>
                    <a:pt x="38" y="289"/>
                  </a:cubicBezTo>
                  <a:close/>
                  <a:moveTo>
                    <a:pt x="70" y="19"/>
                  </a:moveTo>
                  <a:cubicBezTo>
                    <a:pt x="68" y="19"/>
                    <a:pt x="67" y="19"/>
                    <a:pt x="65" y="19"/>
                  </a:cubicBezTo>
                  <a:cubicBezTo>
                    <a:pt x="60" y="20"/>
                    <a:pt x="57" y="22"/>
                    <a:pt x="54" y="25"/>
                  </a:cubicBezTo>
                  <a:cubicBezTo>
                    <a:pt x="46" y="35"/>
                    <a:pt x="46" y="56"/>
                    <a:pt x="47" y="63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69" y="61"/>
                    <a:pt x="79" y="54"/>
                    <a:pt x="83" y="49"/>
                  </a:cubicBezTo>
                  <a:cubicBezTo>
                    <a:pt x="87" y="45"/>
                    <a:pt x="89" y="40"/>
                    <a:pt x="89" y="34"/>
                  </a:cubicBezTo>
                  <a:cubicBezTo>
                    <a:pt x="88" y="29"/>
                    <a:pt x="86" y="25"/>
                    <a:pt x="84" y="23"/>
                  </a:cubicBezTo>
                  <a:cubicBezTo>
                    <a:pt x="80" y="20"/>
                    <a:pt x="75" y="19"/>
                    <a:pt x="70" y="19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Freeform 20"/>
            <p:cNvSpPr/>
            <p:nvPr/>
          </p:nvSpPr>
          <p:spPr bwMode="auto">
            <a:xfrm>
              <a:off x="2060570" y="2470947"/>
              <a:ext cx="113540" cy="106861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9 w 20"/>
                <a:gd name="T5" fmla="*/ 1 h 19"/>
                <a:gd name="T6" fmla="*/ 10 w 20"/>
                <a:gd name="T7" fmla="*/ 0 h 19"/>
                <a:gd name="T8" fmla="*/ 20 w 20"/>
                <a:gd name="T9" fmla="*/ 8 h 19"/>
                <a:gd name="T10" fmla="*/ 18 w 20"/>
                <a:gd name="T11" fmla="*/ 15 h 19"/>
                <a:gd name="T12" fmla="*/ 12 w 20"/>
                <a:gd name="T13" fmla="*/ 19 h 19"/>
                <a:gd name="T14" fmla="*/ 10 w 2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6" y="19"/>
                    <a:pt x="2" y="16"/>
                    <a:pt x="1" y="12"/>
                  </a:cubicBezTo>
                  <a:cubicBezTo>
                    <a:pt x="0" y="7"/>
                    <a:pt x="3" y="2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20" y="10"/>
                    <a:pt x="20" y="13"/>
                    <a:pt x="18" y="15"/>
                  </a:cubicBezTo>
                  <a:cubicBezTo>
                    <a:pt x="17" y="17"/>
                    <a:pt x="15" y="19"/>
                    <a:pt x="12" y="19"/>
                  </a:cubicBezTo>
                  <a:cubicBezTo>
                    <a:pt x="12" y="19"/>
                    <a:pt x="11" y="19"/>
                    <a:pt x="10" y="19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3790387" y="2247206"/>
              <a:ext cx="1118703" cy="2561329"/>
              <a:chOff x="6992786" y="2233266"/>
              <a:chExt cx="1118703" cy="2561329"/>
            </a:xfrm>
            <a:solidFill>
              <a:srgbClr val="434345"/>
            </a:solidFill>
          </p:grpSpPr>
          <p:sp>
            <p:nvSpPr>
              <p:cNvPr id="36" name="Freeform 16"/>
              <p:cNvSpPr/>
              <p:nvPr/>
            </p:nvSpPr>
            <p:spPr bwMode="auto">
              <a:xfrm>
                <a:off x="7353443" y="2613959"/>
                <a:ext cx="517609" cy="1659688"/>
              </a:xfrm>
              <a:custGeom>
                <a:avLst/>
                <a:gdLst>
                  <a:gd name="T0" fmla="*/ 23 w 92"/>
                  <a:gd name="T1" fmla="*/ 295 h 295"/>
                  <a:gd name="T2" fmla="*/ 15 w 92"/>
                  <a:gd name="T3" fmla="*/ 289 h 295"/>
                  <a:gd name="T4" fmla="*/ 0 w 92"/>
                  <a:gd name="T5" fmla="*/ 197 h 295"/>
                  <a:gd name="T6" fmla="*/ 75 w 92"/>
                  <a:gd name="T7" fmla="*/ 4 h 295"/>
                  <a:gd name="T8" fmla="*/ 88 w 92"/>
                  <a:gd name="T9" fmla="*/ 3 h 295"/>
                  <a:gd name="T10" fmla="*/ 89 w 92"/>
                  <a:gd name="T11" fmla="*/ 16 h 295"/>
                  <a:gd name="T12" fmla="*/ 18 w 92"/>
                  <a:gd name="T13" fmla="*/ 197 h 295"/>
                  <a:gd name="T14" fmla="*/ 32 w 92"/>
                  <a:gd name="T15" fmla="*/ 283 h 295"/>
                  <a:gd name="T16" fmla="*/ 26 w 92"/>
                  <a:gd name="T17" fmla="*/ 294 h 295"/>
                  <a:gd name="T18" fmla="*/ 23 w 92"/>
                  <a:gd name="T1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295">
                    <a:moveTo>
                      <a:pt x="23" y="295"/>
                    </a:moveTo>
                    <a:cubicBezTo>
                      <a:pt x="20" y="295"/>
                      <a:pt x="16" y="292"/>
                      <a:pt x="15" y="289"/>
                    </a:cubicBezTo>
                    <a:cubicBezTo>
                      <a:pt x="5" y="259"/>
                      <a:pt x="0" y="229"/>
                      <a:pt x="0" y="197"/>
                    </a:cubicBezTo>
                    <a:cubicBezTo>
                      <a:pt x="0" y="125"/>
                      <a:pt x="27" y="57"/>
                      <a:pt x="75" y="4"/>
                    </a:cubicBezTo>
                    <a:cubicBezTo>
                      <a:pt x="79" y="0"/>
                      <a:pt x="85" y="0"/>
                      <a:pt x="88" y="3"/>
                    </a:cubicBezTo>
                    <a:cubicBezTo>
                      <a:pt x="92" y="7"/>
                      <a:pt x="92" y="13"/>
                      <a:pt x="89" y="16"/>
                    </a:cubicBezTo>
                    <a:cubicBezTo>
                      <a:pt x="43" y="66"/>
                      <a:pt x="18" y="130"/>
                      <a:pt x="18" y="197"/>
                    </a:cubicBezTo>
                    <a:cubicBezTo>
                      <a:pt x="18" y="227"/>
                      <a:pt x="23" y="255"/>
                      <a:pt x="32" y="283"/>
                    </a:cubicBezTo>
                    <a:cubicBezTo>
                      <a:pt x="34" y="288"/>
                      <a:pt x="31" y="293"/>
                      <a:pt x="26" y="294"/>
                    </a:cubicBezTo>
                    <a:cubicBezTo>
                      <a:pt x="25" y="295"/>
                      <a:pt x="24" y="295"/>
                      <a:pt x="23" y="2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7" name="Freeform 17"/>
              <p:cNvSpPr/>
              <p:nvPr/>
            </p:nvSpPr>
            <p:spPr bwMode="auto">
              <a:xfrm>
                <a:off x="6992786" y="2233266"/>
                <a:ext cx="758047" cy="2561329"/>
              </a:xfrm>
              <a:custGeom>
                <a:avLst/>
                <a:gdLst>
                  <a:gd name="T0" fmla="*/ 62 w 135"/>
                  <a:gd name="T1" fmla="*/ 456 h 456"/>
                  <a:gd name="T2" fmla="*/ 54 w 135"/>
                  <a:gd name="T3" fmla="*/ 452 h 456"/>
                  <a:gd name="T4" fmla="*/ 0 w 135"/>
                  <a:gd name="T5" fmla="*/ 265 h 456"/>
                  <a:gd name="T6" fmla="*/ 119 w 135"/>
                  <a:gd name="T7" fmla="*/ 3 h 456"/>
                  <a:gd name="T8" fmla="*/ 132 w 135"/>
                  <a:gd name="T9" fmla="*/ 4 h 456"/>
                  <a:gd name="T10" fmla="*/ 131 w 135"/>
                  <a:gd name="T11" fmla="*/ 17 h 456"/>
                  <a:gd name="T12" fmla="*/ 19 w 135"/>
                  <a:gd name="T13" fmla="*/ 265 h 456"/>
                  <a:gd name="T14" fmla="*/ 70 w 135"/>
                  <a:gd name="T15" fmla="*/ 442 h 456"/>
                  <a:gd name="T16" fmla="*/ 67 w 135"/>
                  <a:gd name="T17" fmla="*/ 455 h 456"/>
                  <a:gd name="T18" fmla="*/ 62 w 135"/>
                  <a:gd name="T19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456">
                    <a:moveTo>
                      <a:pt x="62" y="456"/>
                    </a:moveTo>
                    <a:cubicBezTo>
                      <a:pt x="59" y="456"/>
                      <a:pt x="56" y="455"/>
                      <a:pt x="54" y="452"/>
                    </a:cubicBezTo>
                    <a:cubicBezTo>
                      <a:pt x="19" y="396"/>
                      <a:pt x="0" y="332"/>
                      <a:pt x="0" y="265"/>
                    </a:cubicBezTo>
                    <a:cubicBezTo>
                      <a:pt x="0" y="165"/>
                      <a:pt x="43" y="70"/>
                      <a:pt x="119" y="3"/>
                    </a:cubicBezTo>
                    <a:cubicBezTo>
                      <a:pt x="122" y="0"/>
                      <a:pt x="128" y="0"/>
                      <a:pt x="132" y="4"/>
                    </a:cubicBezTo>
                    <a:cubicBezTo>
                      <a:pt x="135" y="8"/>
                      <a:pt x="135" y="14"/>
                      <a:pt x="131" y="17"/>
                    </a:cubicBezTo>
                    <a:cubicBezTo>
                      <a:pt x="60" y="80"/>
                      <a:pt x="19" y="171"/>
                      <a:pt x="19" y="265"/>
                    </a:cubicBezTo>
                    <a:cubicBezTo>
                      <a:pt x="19" y="328"/>
                      <a:pt x="37" y="389"/>
                      <a:pt x="70" y="442"/>
                    </a:cubicBezTo>
                    <a:cubicBezTo>
                      <a:pt x="73" y="446"/>
                      <a:pt x="71" y="452"/>
                      <a:pt x="67" y="455"/>
                    </a:cubicBezTo>
                    <a:cubicBezTo>
                      <a:pt x="65" y="456"/>
                      <a:pt x="64" y="456"/>
                      <a:pt x="62" y="4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8" name="Freeform 20"/>
              <p:cNvSpPr/>
              <p:nvPr/>
            </p:nvSpPr>
            <p:spPr bwMode="auto">
              <a:xfrm>
                <a:off x="7997949" y="2457007"/>
                <a:ext cx="113540" cy="106861"/>
              </a:xfrm>
              <a:custGeom>
                <a:avLst/>
                <a:gdLst>
                  <a:gd name="T0" fmla="*/ 10 w 20"/>
                  <a:gd name="T1" fmla="*/ 19 h 19"/>
                  <a:gd name="T2" fmla="*/ 1 w 20"/>
                  <a:gd name="T3" fmla="*/ 12 h 19"/>
                  <a:gd name="T4" fmla="*/ 9 w 20"/>
                  <a:gd name="T5" fmla="*/ 1 h 19"/>
                  <a:gd name="T6" fmla="*/ 10 w 20"/>
                  <a:gd name="T7" fmla="*/ 0 h 19"/>
                  <a:gd name="T8" fmla="*/ 20 w 20"/>
                  <a:gd name="T9" fmla="*/ 8 h 19"/>
                  <a:gd name="T10" fmla="*/ 18 w 20"/>
                  <a:gd name="T11" fmla="*/ 15 h 19"/>
                  <a:gd name="T12" fmla="*/ 12 w 20"/>
                  <a:gd name="T13" fmla="*/ 19 h 19"/>
                  <a:gd name="T14" fmla="*/ 10 w 20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9">
                    <a:moveTo>
                      <a:pt x="10" y="19"/>
                    </a:moveTo>
                    <a:cubicBezTo>
                      <a:pt x="6" y="19"/>
                      <a:pt x="2" y="16"/>
                      <a:pt x="1" y="12"/>
                    </a:cubicBezTo>
                    <a:cubicBezTo>
                      <a:pt x="0" y="7"/>
                      <a:pt x="3" y="2"/>
                      <a:pt x="9" y="1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20" y="10"/>
                      <a:pt x="20" y="13"/>
                      <a:pt x="18" y="15"/>
                    </a:cubicBezTo>
                    <a:cubicBezTo>
                      <a:pt x="17" y="17"/>
                      <a:pt x="15" y="19"/>
                      <a:pt x="12" y="19"/>
                    </a:cubicBezTo>
                    <a:cubicBezTo>
                      <a:pt x="12" y="19"/>
                      <a:pt x="11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858232" y="1127531"/>
            <a:ext cx="4886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zh-CN" altLang="en-US" sz="28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933673" y="-2089418"/>
            <a:ext cx="997131" cy="1599112"/>
          </a:xfrm>
          <a:prstGeom prst="rect">
            <a:avLst/>
          </a:prstGeom>
          <a:solidFill>
            <a:srgbClr val="43434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Freeform 30"/>
          <p:cNvSpPr>
            <a:spLocks noEditPoints="1"/>
          </p:cNvSpPr>
          <p:nvPr/>
        </p:nvSpPr>
        <p:spPr bwMode="auto">
          <a:xfrm>
            <a:off x="6050314" y="2696071"/>
            <a:ext cx="703771" cy="62214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46575" y="1585195"/>
            <a:ext cx="361251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 thiệu về đề tài</a:t>
            </a:r>
            <a:endParaRPr lang="en-US" altLang="zh-CN" sz="3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46575" y="2740983"/>
            <a:ext cx="3094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Kế</a:t>
            </a:r>
            <a:r>
              <a:rPr lang="en-US" altLang="zh-CN" sz="30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0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hoạch</a:t>
            </a:r>
            <a:r>
              <a:rPr lang="en-US" altLang="zh-CN" sz="30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0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dự</a:t>
            </a:r>
            <a:r>
              <a:rPr lang="en-US" altLang="zh-CN" sz="30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0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án</a:t>
            </a:r>
            <a:endParaRPr lang="en-US" altLang="zh-CN" sz="3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55227" y="3841477"/>
            <a:ext cx="308546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Demo thực hiện</a:t>
            </a:r>
            <a:endParaRPr lang="en-US" altLang="zh-CN" sz="3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2" name="Freeform 30"/>
          <p:cNvSpPr>
            <a:spLocks noEditPoints="1"/>
          </p:cNvSpPr>
          <p:nvPr/>
        </p:nvSpPr>
        <p:spPr bwMode="auto">
          <a:xfrm>
            <a:off x="6050314" y="1550665"/>
            <a:ext cx="703771" cy="62214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3" name="Freeform 30"/>
          <p:cNvSpPr>
            <a:spLocks noEditPoints="1"/>
          </p:cNvSpPr>
          <p:nvPr/>
        </p:nvSpPr>
        <p:spPr bwMode="auto">
          <a:xfrm>
            <a:off x="6058966" y="3918096"/>
            <a:ext cx="703771" cy="62214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933673" y="-2089418"/>
            <a:ext cx="997131" cy="1599112"/>
          </a:xfrm>
          <a:prstGeom prst="rect">
            <a:avLst/>
          </a:prstGeom>
          <a:solidFill>
            <a:srgbClr val="43434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Freeform 17"/>
          <p:cNvSpPr/>
          <p:nvPr/>
        </p:nvSpPr>
        <p:spPr bwMode="auto">
          <a:xfrm rot="1742190">
            <a:off x="296707" y="178123"/>
            <a:ext cx="931863" cy="569913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 rot="1855616">
            <a:off x="1198705" y="999939"/>
            <a:ext cx="822325" cy="542925"/>
          </a:xfrm>
          <a:custGeom>
            <a:avLst/>
            <a:gdLst>
              <a:gd name="T0" fmla="*/ 482 w 484"/>
              <a:gd name="T1" fmla="*/ 30 h 319"/>
              <a:gd name="T2" fmla="*/ 477 w 484"/>
              <a:gd name="T3" fmla="*/ 27 h 319"/>
              <a:gd name="T4" fmla="*/ 477 w 484"/>
              <a:gd name="T5" fmla="*/ 27 h 319"/>
              <a:gd name="T6" fmla="*/ 477 w 484"/>
              <a:gd name="T7" fmla="*/ 27 h 319"/>
              <a:gd name="T8" fmla="*/ 476 w 484"/>
              <a:gd name="T9" fmla="*/ 27 h 319"/>
              <a:gd name="T10" fmla="*/ 359 w 484"/>
              <a:gd name="T11" fmla="*/ 1 h 319"/>
              <a:gd name="T12" fmla="*/ 348 w 484"/>
              <a:gd name="T13" fmla="*/ 8 h 319"/>
              <a:gd name="T14" fmla="*/ 355 w 484"/>
              <a:gd name="T15" fmla="*/ 20 h 319"/>
              <a:gd name="T16" fmla="*/ 448 w 484"/>
              <a:gd name="T17" fmla="*/ 40 h 319"/>
              <a:gd name="T18" fmla="*/ 7 w 484"/>
              <a:gd name="T19" fmla="*/ 301 h 319"/>
              <a:gd name="T20" fmla="*/ 3 w 484"/>
              <a:gd name="T21" fmla="*/ 314 h 319"/>
              <a:gd name="T22" fmla="*/ 12 w 484"/>
              <a:gd name="T23" fmla="*/ 319 h 319"/>
              <a:gd name="T24" fmla="*/ 16 w 484"/>
              <a:gd name="T25" fmla="*/ 317 h 319"/>
              <a:gd name="T26" fmla="*/ 456 w 484"/>
              <a:gd name="T27" fmla="*/ 58 h 319"/>
              <a:gd name="T28" fmla="*/ 425 w 484"/>
              <a:gd name="T29" fmla="*/ 146 h 319"/>
              <a:gd name="T30" fmla="*/ 431 w 484"/>
              <a:gd name="T31" fmla="*/ 159 h 319"/>
              <a:gd name="T32" fmla="*/ 444 w 484"/>
              <a:gd name="T33" fmla="*/ 153 h 319"/>
              <a:gd name="T34" fmla="*/ 483 w 484"/>
              <a:gd name="T35" fmla="*/ 40 h 319"/>
              <a:gd name="T36" fmla="*/ 484 w 484"/>
              <a:gd name="T37" fmla="*/ 39 h 319"/>
              <a:gd name="T38" fmla="*/ 484 w 484"/>
              <a:gd name="T39" fmla="*/ 37 h 319"/>
              <a:gd name="T40" fmla="*/ 483 w 484"/>
              <a:gd name="T41" fmla="*/ 32 h 319"/>
              <a:gd name="T42" fmla="*/ 482 w 484"/>
              <a:gd name="T43" fmla="*/ 3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" h="319">
                <a:moveTo>
                  <a:pt x="482" y="30"/>
                </a:moveTo>
                <a:cubicBezTo>
                  <a:pt x="481" y="29"/>
                  <a:pt x="479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6" y="27"/>
                </a:cubicBezTo>
                <a:cubicBezTo>
                  <a:pt x="359" y="1"/>
                  <a:pt x="359" y="1"/>
                  <a:pt x="359" y="1"/>
                </a:cubicBezTo>
                <a:cubicBezTo>
                  <a:pt x="354" y="0"/>
                  <a:pt x="349" y="3"/>
                  <a:pt x="348" y="8"/>
                </a:cubicBezTo>
                <a:cubicBezTo>
                  <a:pt x="347" y="13"/>
                  <a:pt x="350" y="19"/>
                  <a:pt x="355" y="20"/>
                </a:cubicBezTo>
                <a:cubicBezTo>
                  <a:pt x="448" y="40"/>
                  <a:pt x="448" y="40"/>
                  <a:pt x="448" y="40"/>
                </a:cubicBezTo>
                <a:cubicBezTo>
                  <a:pt x="7" y="301"/>
                  <a:pt x="7" y="301"/>
                  <a:pt x="7" y="301"/>
                </a:cubicBezTo>
                <a:cubicBezTo>
                  <a:pt x="2" y="303"/>
                  <a:pt x="0" y="309"/>
                  <a:pt x="3" y="314"/>
                </a:cubicBezTo>
                <a:cubicBezTo>
                  <a:pt x="5" y="317"/>
                  <a:pt x="8" y="319"/>
                  <a:pt x="12" y="319"/>
                </a:cubicBezTo>
                <a:cubicBezTo>
                  <a:pt x="13" y="319"/>
                  <a:pt x="15" y="318"/>
                  <a:pt x="16" y="317"/>
                </a:cubicBezTo>
                <a:cubicBezTo>
                  <a:pt x="456" y="58"/>
                  <a:pt x="456" y="58"/>
                  <a:pt x="456" y="58"/>
                </a:cubicBezTo>
                <a:cubicBezTo>
                  <a:pt x="425" y="146"/>
                  <a:pt x="425" y="146"/>
                  <a:pt x="425" y="146"/>
                </a:cubicBezTo>
                <a:cubicBezTo>
                  <a:pt x="424" y="151"/>
                  <a:pt x="426" y="157"/>
                  <a:pt x="431" y="159"/>
                </a:cubicBezTo>
                <a:cubicBezTo>
                  <a:pt x="436" y="160"/>
                  <a:pt x="442" y="158"/>
                  <a:pt x="444" y="153"/>
                </a:cubicBezTo>
                <a:cubicBezTo>
                  <a:pt x="483" y="40"/>
                  <a:pt x="483" y="40"/>
                  <a:pt x="483" y="40"/>
                </a:cubicBezTo>
                <a:cubicBezTo>
                  <a:pt x="484" y="39"/>
                  <a:pt x="484" y="39"/>
                  <a:pt x="484" y="39"/>
                </a:cubicBezTo>
                <a:cubicBezTo>
                  <a:pt x="484" y="38"/>
                  <a:pt x="484" y="38"/>
                  <a:pt x="484" y="37"/>
                </a:cubicBezTo>
                <a:cubicBezTo>
                  <a:pt x="484" y="36"/>
                  <a:pt x="484" y="34"/>
                  <a:pt x="483" y="32"/>
                </a:cubicBezTo>
                <a:cubicBezTo>
                  <a:pt x="483" y="31"/>
                  <a:pt x="482" y="31"/>
                  <a:pt x="482" y="3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 rot="1855616">
            <a:off x="169770" y="1150805"/>
            <a:ext cx="424621" cy="266185"/>
          </a:xfrm>
          <a:custGeom>
            <a:avLst/>
            <a:gdLst>
              <a:gd name="connsiteX0" fmla="*/ 0 w 424621"/>
              <a:gd name="connsiteY0" fmla="*/ 237983 h 266185"/>
              <a:gd name="connsiteX1" fmla="*/ 52781 w 424621"/>
              <a:gd name="connsiteY1" fmla="*/ 206965 h 266185"/>
              <a:gd name="connsiteX2" fmla="*/ 400085 w 424621"/>
              <a:gd name="connsiteY2" fmla="*/ 2869 h 266185"/>
              <a:gd name="connsiteX3" fmla="*/ 422168 w 424621"/>
              <a:gd name="connsiteY3" fmla="*/ 7968 h 266185"/>
              <a:gd name="connsiteX4" fmla="*/ 417072 w 424621"/>
              <a:gd name="connsiteY4" fmla="*/ 30064 h 266185"/>
              <a:gd name="connsiteX5" fmla="*/ 97458 w 424621"/>
              <a:gd name="connsiteY5" fmla="*/ 218650 h 266185"/>
              <a:gd name="connsiteX6" fmla="*/ 16897 w 424621"/>
              <a:gd name="connsiteY6" fmla="*/ 266185 h 26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621" h="266185">
                <a:moveTo>
                  <a:pt x="0" y="237983"/>
                </a:moveTo>
                <a:lnTo>
                  <a:pt x="52781" y="206965"/>
                </a:lnTo>
                <a:cubicBezTo>
                  <a:pt x="145505" y="152475"/>
                  <a:pt x="259627" y="85410"/>
                  <a:pt x="400085" y="2869"/>
                </a:cubicBezTo>
                <a:cubicBezTo>
                  <a:pt x="408579" y="-2230"/>
                  <a:pt x="418771" y="-530"/>
                  <a:pt x="422168" y="7968"/>
                </a:cubicBezTo>
                <a:cubicBezTo>
                  <a:pt x="427264" y="16467"/>
                  <a:pt x="423867" y="26665"/>
                  <a:pt x="417072" y="30064"/>
                </a:cubicBezTo>
                <a:cubicBezTo>
                  <a:pt x="417072" y="30064"/>
                  <a:pt x="417072" y="30064"/>
                  <a:pt x="97458" y="218650"/>
                </a:cubicBezTo>
                <a:lnTo>
                  <a:pt x="16897" y="266185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Freeform 20"/>
          <p:cNvSpPr/>
          <p:nvPr/>
        </p:nvSpPr>
        <p:spPr bwMode="auto">
          <a:xfrm rot="1855616">
            <a:off x="739382" y="1224919"/>
            <a:ext cx="180975" cy="120650"/>
          </a:xfrm>
          <a:custGeom>
            <a:avLst/>
            <a:gdLst>
              <a:gd name="T0" fmla="*/ 91 w 107"/>
              <a:gd name="T1" fmla="*/ 2 h 71"/>
              <a:gd name="T2" fmla="*/ 6 w 107"/>
              <a:gd name="T3" fmla="*/ 53 h 71"/>
              <a:gd name="T4" fmla="*/ 2 w 107"/>
              <a:gd name="T5" fmla="*/ 66 h 71"/>
              <a:gd name="T6" fmla="*/ 11 w 107"/>
              <a:gd name="T7" fmla="*/ 71 h 71"/>
              <a:gd name="T8" fmla="*/ 16 w 107"/>
              <a:gd name="T9" fmla="*/ 69 h 71"/>
              <a:gd name="T10" fmla="*/ 101 w 107"/>
              <a:gd name="T11" fmla="*/ 19 h 71"/>
              <a:gd name="T12" fmla="*/ 104 w 107"/>
              <a:gd name="T13" fmla="*/ 6 h 71"/>
              <a:gd name="T14" fmla="*/ 91 w 107"/>
              <a:gd name="T15" fmla="*/ 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71">
                <a:moveTo>
                  <a:pt x="91" y="2"/>
                </a:moveTo>
                <a:cubicBezTo>
                  <a:pt x="6" y="53"/>
                  <a:pt x="6" y="53"/>
                  <a:pt x="6" y="53"/>
                </a:cubicBezTo>
                <a:cubicBezTo>
                  <a:pt x="1" y="55"/>
                  <a:pt x="0" y="61"/>
                  <a:pt x="2" y="66"/>
                </a:cubicBezTo>
                <a:cubicBezTo>
                  <a:pt x="4" y="69"/>
                  <a:pt x="7" y="71"/>
                  <a:pt x="11" y="71"/>
                </a:cubicBezTo>
                <a:cubicBezTo>
                  <a:pt x="12" y="71"/>
                  <a:pt x="14" y="70"/>
                  <a:pt x="16" y="6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5" y="16"/>
                  <a:pt x="107" y="10"/>
                  <a:pt x="104" y="6"/>
                </a:cubicBezTo>
                <a:cubicBezTo>
                  <a:pt x="101" y="1"/>
                  <a:pt x="96" y="0"/>
                  <a:pt x="91" y="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855616">
            <a:off x="152247" y="586967"/>
            <a:ext cx="1194464" cy="841985"/>
          </a:xfrm>
          <a:custGeom>
            <a:avLst/>
            <a:gdLst>
              <a:gd name="connsiteX0" fmla="*/ 661064 w 1194464"/>
              <a:gd name="connsiteY0" fmla="*/ 0 h 841985"/>
              <a:gd name="connsiteX1" fmla="*/ 1194464 w 1194464"/>
              <a:gd name="connsiteY1" fmla="*/ 63500 h 841985"/>
              <a:gd name="connsiteX2" fmla="*/ 991264 w 1194464"/>
              <a:gd name="connsiteY2" fmla="*/ 560388 h 841985"/>
              <a:gd name="connsiteX3" fmla="*/ 897601 w 1194464"/>
              <a:gd name="connsiteY3" fmla="*/ 401638 h 841985"/>
              <a:gd name="connsiteX4" fmla="*/ 146014 w 1194464"/>
              <a:gd name="connsiteY4" fmla="*/ 841985 h 841985"/>
              <a:gd name="connsiteX5" fmla="*/ 0 w 1194464"/>
              <a:gd name="connsiteY5" fmla="*/ 598274 h 841985"/>
              <a:gd name="connsiteX6" fmla="*/ 756314 w 1194464"/>
              <a:gd name="connsiteY6" fmla="*/ 160338 h 84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64" h="841985">
                <a:moveTo>
                  <a:pt x="661064" y="0"/>
                </a:moveTo>
                <a:lnTo>
                  <a:pt x="1194464" y="63500"/>
                </a:lnTo>
                <a:lnTo>
                  <a:pt x="991264" y="560388"/>
                </a:lnTo>
                <a:lnTo>
                  <a:pt x="897601" y="401638"/>
                </a:lnTo>
                <a:lnTo>
                  <a:pt x="146014" y="841985"/>
                </a:lnTo>
                <a:lnTo>
                  <a:pt x="0" y="598274"/>
                </a:lnTo>
                <a:lnTo>
                  <a:pt x="756314" y="160338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Freeform 31"/>
          <p:cNvSpPr>
            <a:spLocks noEditPoints="1"/>
          </p:cNvSpPr>
          <p:nvPr/>
        </p:nvSpPr>
        <p:spPr bwMode="auto">
          <a:xfrm>
            <a:off x="1598711" y="463130"/>
            <a:ext cx="762000" cy="301625"/>
          </a:xfrm>
          <a:custGeom>
            <a:avLst/>
            <a:gdLst>
              <a:gd name="T0" fmla="*/ 438 w 448"/>
              <a:gd name="T1" fmla="*/ 177 h 177"/>
              <a:gd name="T2" fmla="*/ 18 w 448"/>
              <a:gd name="T3" fmla="*/ 177 h 177"/>
              <a:gd name="T4" fmla="*/ 9 w 448"/>
              <a:gd name="T5" fmla="*/ 172 h 177"/>
              <a:gd name="T6" fmla="*/ 0 w 448"/>
              <a:gd name="T7" fmla="*/ 135 h 177"/>
              <a:gd name="T8" fmla="*/ 97 w 448"/>
              <a:gd name="T9" fmla="*/ 49 h 177"/>
              <a:gd name="T10" fmla="*/ 131 w 448"/>
              <a:gd name="T11" fmla="*/ 55 h 177"/>
              <a:gd name="T12" fmla="*/ 265 w 448"/>
              <a:gd name="T13" fmla="*/ 0 h 177"/>
              <a:gd name="T14" fmla="*/ 448 w 448"/>
              <a:gd name="T15" fmla="*/ 167 h 177"/>
              <a:gd name="T16" fmla="*/ 445 w 448"/>
              <a:gd name="T17" fmla="*/ 174 h 177"/>
              <a:gd name="T18" fmla="*/ 438 w 448"/>
              <a:gd name="T19" fmla="*/ 177 h 177"/>
              <a:gd name="T20" fmla="*/ 24 w 448"/>
              <a:gd name="T21" fmla="*/ 158 h 177"/>
              <a:gd name="T22" fmla="*/ 428 w 448"/>
              <a:gd name="T23" fmla="*/ 158 h 177"/>
              <a:gd name="T24" fmla="*/ 265 w 448"/>
              <a:gd name="T25" fmla="*/ 19 h 177"/>
              <a:gd name="T26" fmla="*/ 141 w 448"/>
              <a:gd name="T27" fmla="*/ 73 h 177"/>
              <a:gd name="T28" fmla="*/ 130 w 448"/>
              <a:gd name="T29" fmla="*/ 75 h 177"/>
              <a:gd name="T30" fmla="*/ 97 w 448"/>
              <a:gd name="T31" fmla="*/ 69 h 177"/>
              <a:gd name="T32" fmla="*/ 20 w 448"/>
              <a:gd name="T33" fmla="*/ 135 h 177"/>
              <a:gd name="T34" fmla="*/ 24 w 448"/>
              <a:gd name="T35" fmla="*/ 15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8" h="177">
                <a:moveTo>
                  <a:pt x="438" y="177"/>
                </a:moveTo>
                <a:cubicBezTo>
                  <a:pt x="18" y="177"/>
                  <a:pt x="18" y="177"/>
                  <a:pt x="18" y="177"/>
                </a:cubicBezTo>
                <a:cubicBezTo>
                  <a:pt x="14" y="177"/>
                  <a:pt x="11" y="175"/>
                  <a:pt x="9" y="172"/>
                </a:cubicBezTo>
                <a:cubicBezTo>
                  <a:pt x="3" y="160"/>
                  <a:pt x="0" y="148"/>
                  <a:pt x="0" y="135"/>
                </a:cubicBezTo>
                <a:cubicBezTo>
                  <a:pt x="0" y="88"/>
                  <a:pt x="44" y="49"/>
                  <a:pt x="97" y="49"/>
                </a:cubicBezTo>
                <a:cubicBezTo>
                  <a:pt x="109" y="49"/>
                  <a:pt x="120" y="51"/>
                  <a:pt x="131" y="55"/>
                </a:cubicBezTo>
                <a:cubicBezTo>
                  <a:pt x="165" y="20"/>
                  <a:pt x="214" y="0"/>
                  <a:pt x="265" y="0"/>
                </a:cubicBezTo>
                <a:cubicBezTo>
                  <a:pt x="365" y="0"/>
                  <a:pt x="446" y="73"/>
                  <a:pt x="448" y="167"/>
                </a:cubicBezTo>
                <a:cubicBezTo>
                  <a:pt x="448" y="170"/>
                  <a:pt x="447" y="172"/>
                  <a:pt x="445" y="174"/>
                </a:cubicBezTo>
                <a:cubicBezTo>
                  <a:pt x="444" y="176"/>
                  <a:pt x="441" y="177"/>
                  <a:pt x="438" y="177"/>
                </a:cubicBezTo>
                <a:close/>
                <a:moveTo>
                  <a:pt x="24" y="158"/>
                </a:moveTo>
                <a:cubicBezTo>
                  <a:pt x="428" y="158"/>
                  <a:pt x="428" y="158"/>
                  <a:pt x="428" y="158"/>
                </a:cubicBezTo>
                <a:cubicBezTo>
                  <a:pt x="421" y="80"/>
                  <a:pt x="350" y="19"/>
                  <a:pt x="265" y="19"/>
                </a:cubicBezTo>
                <a:cubicBezTo>
                  <a:pt x="217" y="19"/>
                  <a:pt x="172" y="39"/>
                  <a:pt x="141" y="73"/>
                </a:cubicBezTo>
                <a:cubicBezTo>
                  <a:pt x="138" y="76"/>
                  <a:pt x="133" y="76"/>
                  <a:pt x="130" y="75"/>
                </a:cubicBezTo>
                <a:cubicBezTo>
                  <a:pt x="119" y="71"/>
                  <a:pt x="108" y="69"/>
                  <a:pt x="97" y="69"/>
                </a:cubicBezTo>
                <a:cubicBezTo>
                  <a:pt x="54" y="69"/>
                  <a:pt x="20" y="99"/>
                  <a:pt x="20" y="135"/>
                </a:cubicBezTo>
                <a:cubicBezTo>
                  <a:pt x="20" y="143"/>
                  <a:pt x="21" y="150"/>
                  <a:pt x="24" y="158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Freeform 24"/>
          <p:cNvSpPr/>
          <p:nvPr/>
        </p:nvSpPr>
        <p:spPr bwMode="auto">
          <a:xfrm rot="1836586">
            <a:off x="9820288" y="685565"/>
            <a:ext cx="1409704" cy="1066939"/>
          </a:xfrm>
          <a:custGeom>
            <a:avLst/>
            <a:gdLst>
              <a:gd name="T0" fmla="*/ 0 w 839"/>
              <a:gd name="T1" fmla="*/ 635 h 635"/>
              <a:gd name="T2" fmla="*/ 652 w 839"/>
              <a:gd name="T3" fmla="*/ 253 h 635"/>
              <a:gd name="T4" fmla="*/ 711 w 839"/>
              <a:gd name="T5" fmla="*/ 353 h 635"/>
              <a:gd name="T6" fmla="*/ 839 w 839"/>
              <a:gd name="T7" fmla="*/ 40 h 635"/>
              <a:gd name="T8" fmla="*/ 503 w 839"/>
              <a:gd name="T9" fmla="*/ 0 h 635"/>
              <a:gd name="T10" fmla="*/ 563 w 839"/>
              <a:gd name="T11" fmla="*/ 101 h 635"/>
              <a:gd name="T12" fmla="*/ 0 w 839"/>
              <a:gd name="T13" fmla="*/ 427 h 635"/>
              <a:gd name="T14" fmla="*/ 0 w 839"/>
              <a:gd name="T1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9" h="635">
                <a:moveTo>
                  <a:pt x="0" y="635"/>
                </a:moveTo>
                <a:lnTo>
                  <a:pt x="652" y="253"/>
                </a:lnTo>
                <a:lnTo>
                  <a:pt x="711" y="353"/>
                </a:lnTo>
                <a:lnTo>
                  <a:pt x="839" y="40"/>
                </a:lnTo>
                <a:lnTo>
                  <a:pt x="503" y="0"/>
                </a:lnTo>
                <a:lnTo>
                  <a:pt x="563" y="101"/>
                </a:lnTo>
                <a:lnTo>
                  <a:pt x="0" y="427"/>
                </a:lnTo>
                <a:lnTo>
                  <a:pt x="0" y="635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Freeform 17"/>
          <p:cNvSpPr/>
          <p:nvPr/>
        </p:nvSpPr>
        <p:spPr bwMode="auto">
          <a:xfrm rot="1754470">
            <a:off x="10537828" y="314666"/>
            <a:ext cx="978696" cy="598555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Freeform 32"/>
          <p:cNvSpPr>
            <a:spLocks noEditPoints="1"/>
          </p:cNvSpPr>
          <p:nvPr/>
        </p:nvSpPr>
        <p:spPr bwMode="auto">
          <a:xfrm rot="1758512">
            <a:off x="9682000" y="262010"/>
            <a:ext cx="217993" cy="217993"/>
          </a:xfrm>
          <a:custGeom>
            <a:avLst/>
            <a:gdLst>
              <a:gd name="T0" fmla="*/ 47 w 95"/>
              <a:gd name="T1" fmla="*/ 95 h 95"/>
              <a:gd name="T2" fmla="*/ 0 w 95"/>
              <a:gd name="T3" fmla="*/ 47 h 95"/>
              <a:gd name="T4" fmla="*/ 47 w 95"/>
              <a:gd name="T5" fmla="*/ 0 h 95"/>
              <a:gd name="T6" fmla="*/ 95 w 95"/>
              <a:gd name="T7" fmla="*/ 47 h 95"/>
              <a:gd name="T8" fmla="*/ 47 w 95"/>
              <a:gd name="T9" fmla="*/ 95 h 95"/>
              <a:gd name="T10" fmla="*/ 47 w 95"/>
              <a:gd name="T11" fmla="*/ 19 h 95"/>
              <a:gd name="T12" fmla="*/ 20 w 95"/>
              <a:gd name="T13" fmla="*/ 47 h 95"/>
              <a:gd name="T14" fmla="*/ 47 w 95"/>
              <a:gd name="T15" fmla="*/ 75 h 95"/>
              <a:gd name="T16" fmla="*/ 75 w 95"/>
              <a:gd name="T17" fmla="*/ 47 h 95"/>
              <a:gd name="T18" fmla="*/ 47 w 95"/>
              <a:gd name="T19" fmla="*/ 1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95">
                <a:moveTo>
                  <a:pt x="47" y="95"/>
                </a:moveTo>
                <a:cubicBezTo>
                  <a:pt x="21" y="95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4" y="0"/>
                  <a:pt x="95" y="21"/>
                  <a:pt x="95" y="47"/>
                </a:cubicBezTo>
                <a:cubicBezTo>
                  <a:pt x="95" y="73"/>
                  <a:pt x="74" y="95"/>
                  <a:pt x="47" y="95"/>
                </a:cubicBezTo>
                <a:close/>
                <a:moveTo>
                  <a:pt x="47" y="19"/>
                </a:moveTo>
                <a:cubicBezTo>
                  <a:pt x="32" y="19"/>
                  <a:pt x="20" y="32"/>
                  <a:pt x="20" y="47"/>
                </a:cubicBezTo>
                <a:cubicBezTo>
                  <a:pt x="20" y="63"/>
                  <a:pt x="32" y="75"/>
                  <a:pt x="47" y="75"/>
                </a:cubicBezTo>
                <a:cubicBezTo>
                  <a:pt x="63" y="75"/>
                  <a:pt x="75" y="63"/>
                  <a:pt x="75" y="47"/>
                </a:cubicBezTo>
                <a:cubicBezTo>
                  <a:pt x="75" y="32"/>
                  <a:pt x="63" y="19"/>
                  <a:pt x="47" y="19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Freeform 33"/>
          <p:cNvSpPr>
            <a:spLocks noEditPoints="1"/>
          </p:cNvSpPr>
          <p:nvPr/>
        </p:nvSpPr>
        <p:spPr bwMode="auto">
          <a:xfrm rot="1758512">
            <a:off x="9213955" y="435123"/>
            <a:ext cx="318442" cy="318442"/>
          </a:xfrm>
          <a:custGeom>
            <a:avLst/>
            <a:gdLst>
              <a:gd name="T0" fmla="*/ 70 w 139"/>
              <a:gd name="T1" fmla="*/ 139 h 139"/>
              <a:gd name="T2" fmla="*/ 0 w 139"/>
              <a:gd name="T3" fmla="*/ 70 h 139"/>
              <a:gd name="T4" fmla="*/ 70 w 139"/>
              <a:gd name="T5" fmla="*/ 0 h 139"/>
              <a:gd name="T6" fmla="*/ 139 w 139"/>
              <a:gd name="T7" fmla="*/ 70 h 139"/>
              <a:gd name="T8" fmla="*/ 70 w 139"/>
              <a:gd name="T9" fmla="*/ 139 h 139"/>
              <a:gd name="T10" fmla="*/ 70 w 139"/>
              <a:gd name="T11" fmla="*/ 20 h 139"/>
              <a:gd name="T12" fmla="*/ 20 w 139"/>
              <a:gd name="T13" fmla="*/ 70 h 139"/>
              <a:gd name="T14" fmla="*/ 70 w 139"/>
              <a:gd name="T15" fmla="*/ 120 h 139"/>
              <a:gd name="T16" fmla="*/ 120 w 139"/>
              <a:gd name="T17" fmla="*/ 70 h 139"/>
              <a:gd name="T18" fmla="*/ 70 w 139"/>
              <a:gd name="T19" fmla="*/ 2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139">
                <a:moveTo>
                  <a:pt x="70" y="139"/>
                </a:moveTo>
                <a:cubicBezTo>
                  <a:pt x="32" y="139"/>
                  <a:pt x="0" y="108"/>
                  <a:pt x="0" y="70"/>
                </a:cubicBezTo>
                <a:cubicBezTo>
                  <a:pt x="0" y="31"/>
                  <a:pt x="32" y="0"/>
                  <a:pt x="70" y="0"/>
                </a:cubicBezTo>
                <a:cubicBezTo>
                  <a:pt x="108" y="0"/>
                  <a:pt x="139" y="31"/>
                  <a:pt x="139" y="70"/>
                </a:cubicBezTo>
                <a:cubicBezTo>
                  <a:pt x="139" y="108"/>
                  <a:pt x="108" y="139"/>
                  <a:pt x="70" y="139"/>
                </a:cubicBezTo>
                <a:close/>
                <a:moveTo>
                  <a:pt x="70" y="20"/>
                </a:moveTo>
                <a:cubicBezTo>
                  <a:pt x="42" y="20"/>
                  <a:pt x="20" y="42"/>
                  <a:pt x="20" y="70"/>
                </a:cubicBezTo>
                <a:cubicBezTo>
                  <a:pt x="20" y="97"/>
                  <a:pt x="42" y="120"/>
                  <a:pt x="70" y="120"/>
                </a:cubicBezTo>
                <a:cubicBezTo>
                  <a:pt x="98" y="120"/>
                  <a:pt x="120" y="97"/>
                  <a:pt x="120" y="70"/>
                </a:cubicBezTo>
                <a:cubicBezTo>
                  <a:pt x="120" y="42"/>
                  <a:pt x="98" y="20"/>
                  <a:pt x="70" y="2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46277" y="583854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</a:t>
            </a:r>
            <a:r>
              <a:rPr lang="en-US" altLang="zh-CN" sz="54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thiệu</a:t>
            </a:r>
            <a:endParaRPr lang="zh-CN" altLang="en-US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矩形: 圆角 2"/>
          <p:cNvSpPr/>
          <p:nvPr/>
        </p:nvSpPr>
        <p:spPr>
          <a:xfrm>
            <a:off x="819689" y="1803284"/>
            <a:ext cx="10583721" cy="4211620"/>
          </a:xfrm>
          <a:prstGeom prst="roundRect">
            <a:avLst>
              <a:gd name="adj" fmla="val 5151"/>
            </a:avLst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8496" y="1972141"/>
            <a:ext cx="10251426" cy="4185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nay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bay”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bay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hang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	   -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hang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	   -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/>
          <p:cNvSpPr/>
          <p:nvPr/>
        </p:nvSpPr>
        <p:spPr bwMode="auto">
          <a:xfrm rot="1742190">
            <a:off x="296707" y="178123"/>
            <a:ext cx="931863" cy="569913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 rot="1855616">
            <a:off x="1198705" y="999939"/>
            <a:ext cx="822325" cy="542925"/>
          </a:xfrm>
          <a:custGeom>
            <a:avLst/>
            <a:gdLst>
              <a:gd name="T0" fmla="*/ 482 w 484"/>
              <a:gd name="T1" fmla="*/ 30 h 319"/>
              <a:gd name="T2" fmla="*/ 477 w 484"/>
              <a:gd name="T3" fmla="*/ 27 h 319"/>
              <a:gd name="T4" fmla="*/ 477 w 484"/>
              <a:gd name="T5" fmla="*/ 27 h 319"/>
              <a:gd name="T6" fmla="*/ 477 w 484"/>
              <a:gd name="T7" fmla="*/ 27 h 319"/>
              <a:gd name="T8" fmla="*/ 476 w 484"/>
              <a:gd name="T9" fmla="*/ 27 h 319"/>
              <a:gd name="T10" fmla="*/ 359 w 484"/>
              <a:gd name="T11" fmla="*/ 1 h 319"/>
              <a:gd name="T12" fmla="*/ 348 w 484"/>
              <a:gd name="T13" fmla="*/ 8 h 319"/>
              <a:gd name="T14" fmla="*/ 355 w 484"/>
              <a:gd name="T15" fmla="*/ 20 h 319"/>
              <a:gd name="T16" fmla="*/ 448 w 484"/>
              <a:gd name="T17" fmla="*/ 40 h 319"/>
              <a:gd name="T18" fmla="*/ 7 w 484"/>
              <a:gd name="T19" fmla="*/ 301 h 319"/>
              <a:gd name="T20" fmla="*/ 3 w 484"/>
              <a:gd name="T21" fmla="*/ 314 h 319"/>
              <a:gd name="T22" fmla="*/ 12 w 484"/>
              <a:gd name="T23" fmla="*/ 319 h 319"/>
              <a:gd name="T24" fmla="*/ 16 w 484"/>
              <a:gd name="T25" fmla="*/ 317 h 319"/>
              <a:gd name="T26" fmla="*/ 456 w 484"/>
              <a:gd name="T27" fmla="*/ 58 h 319"/>
              <a:gd name="T28" fmla="*/ 425 w 484"/>
              <a:gd name="T29" fmla="*/ 146 h 319"/>
              <a:gd name="T30" fmla="*/ 431 w 484"/>
              <a:gd name="T31" fmla="*/ 159 h 319"/>
              <a:gd name="T32" fmla="*/ 444 w 484"/>
              <a:gd name="T33" fmla="*/ 153 h 319"/>
              <a:gd name="T34" fmla="*/ 483 w 484"/>
              <a:gd name="T35" fmla="*/ 40 h 319"/>
              <a:gd name="T36" fmla="*/ 484 w 484"/>
              <a:gd name="T37" fmla="*/ 39 h 319"/>
              <a:gd name="T38" fmla="*/ 484 w 484"/>
              <a:gd name="T39" fmla="*/ 37 h 319"/>
              <a:gd name="T40" fmla="*/ 483 w 484"/>
              <a:gd name="T41" fmla="*/ 32 h 319"/>
              <a:gd name="T42" fmla="*/ 482 w 484"/>
              <a:gd name="T43" fmla="*/ 3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" h="319">
                <a:moveTo>
                  <a:pt x="482" y="30"/>
                </a:moveTo>
                <a:cubicBezTo>
                  <a:pt x="481" y="29"/>
                  <a:pt x="479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6" y="27"/>
                </a:cubicBezTo>
                <a:cubicBezTo>
                  <a:pt x="359" y="1"/>
                  <a:pt x="359" y="1"/>
                  <a:pt x="359" y="1"/>
                </a:cubicBezTo>
                <a:cubicBezTo>
                  <a:pt x="354" y="0"/>
                  <a:pt x="349" y="3"/>
                  <a:pt x="348" y="8"/>
                </a:cubicBezTo>
                <a:cubicBezTo>
                  <a:pt x="347" y="13"/>
                  <a:pt x="350" y="19"/>
                  <a:pt x="355" y="20"/>
                </a:cubicBezTo>
                <a:cubicBezTo>
                  <a:pt x="448" y="40"/>
                  <a:pt x="448" y="40"/>
                  <a:pt x="448" y="40"/>
                </a:cubicBezTo>
                <a:cubicBezTo>
                  <a:pt x="7" y="301"/>
                  <a:pt x="7" y="301"/>
                  <a:pt x="7" y="301"/>
                </a:cubicBezTo>
                <a:cubicBezTo>
                  <a:pt x="2" y="303"/>
                  <a:pt x="0" y="309"/>
                  <a:pt x="3" y="314"/>
                </a:cubicBezTo>
                <a:cubicBezTo>
                  <a:pt x="5" y="317"/>
                  <a:pt x="8" y="319"/>
                  <a:pt x="12" y="319"/>
                </a:cubicBezTo>
                <a:cubicBezTo>
                  <a:pt x="13" y="319"/>
                  <a:pt x="15" y="318"/>
                  <a:pt x="16" y="317"/>
                </a:cubicBezTo>
                <a:cubicBezTo>
                  <a:pt x="456" y="58"/>
                  <a:pt x="456" y="58"/>
                  <a:pt x="456" y="58"/>
                </a:cubicBezTo>
                <a:cubicBezTo>
                  <a:pt x="425" y="146"/>
                  <a:pt x="425" y="146"/>
                  <a:pt x="425" y="146"/>
                </a:cubicBezTo>
                <a:cubicBezTo>
                  <a:pt x="424" y="151"/>
                  <a:pt x="426" y="157"/>
                  <a:pt x="431" y="159"/>
                </a:cubicBezTo>
                <a:cubicBezTo>
                  <a:pt x="436" y="160"/>
                  <a:pt x="442" y="158"/>
                  <a:pt x="444" y="153"/>
                </a:cubicBezTo>
                <a:cubicBezTo>
                  <a:pt x="483" y="40"/>
                  <a:pt x="483" y="40"/>
                  <a:pt x="483" y="40"/>
                </a:cubicBezTo>
                <a:cubicBezTo>
                  <a:pt x="484" y="39"/>
                  <a:pt x="484" y="39"/>
                  <a:pt x="484" y="39"/>
                </a:cubicBezTo>
                <a:cubicBezTo>
                  <a:pt x="484" y="38"/>
                  <a:pt x="484" y="38"/>
                  <a:pt x="484" y="37"/>
                </a:cubicBezTo>
                <a:cubicBezTo>
                  <a:pt x="484" y="36"/>
                  <a:pt x="484" y="34"/>
                  <a:pt x="483" y="32"/>
                </a:cubicBezTo>
                <a:cubicBezTo>
                  <a:pt x="483" y="31"/>
                  <a:pt x="482" y="31"/>
                  <a:pt x="482" y="3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 rot="1855616">
            <a:off x="169770" y="1150805"/>
            <a:ext cx="424621" cy="266185"/>
          </a:xfrm>
          <a:custGeom>
            <a:avLst/>
            <a:gdLst>
              <a:gd name="connsiteX0" fmla="*/ 0 w 424621"/>
              <a:gd name="connsiteY0" fmla="*/ 237983 h 266185"/>
              <a:gd name="connsiteX1" fmla="*/ 52781 w 424621"/>
              <a:gd name="connsiteY1" fmla="*/ 206965 h 266185"/>
              <a:gd name="connsiteX2" fmla="*/ 400085 w 424621"/>
              <a:gd name="connsiteY2" fmla="*/ 2869 h 266185"/>
              <a:gd name="connsiteX3" fmla="*/ 422168 w 424621"/>
              <a:gd name="connsiteY3" fmla="*/ 7968 h 266185"/>
              <a:gd name="connsiteX4" fmla="*/ 417072 w 424621"/>
              <a:gd name="connsiteY4" fmla="*/ 30064 h 266185"/>
              <a:gd name="connsiteX5" fmla="*/ 97458 w 424621"/>
              <a:gd name="connsiteY5" fmla="*/ 218650 h 266185"/>
              <a:gd name="connsiteX6" fmla="*/ 16897 w 424621"/>
              <a:gd name="connsiteY6" fmla="*/ 266185 h 26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621" h="266185">
                <a:moveTo>
                  <a:pt x="0" y="237983"/>
                </a:moveTo>
                <a:lnTo>
                  <a:pt x="52781" y="206965"/>
                </a:lnTo>
                <a:cubicBezTo>
                  <a:pt x="145505" y="152475"/>
                  <a:pt x="259627" y="85410"/>
                  <a:pt x="400085" y="2869"/>
                </a:cubicBezTo>
                <a:cubicBezTo>
                  <a:pt x="408579" y="-2230"/>
                  <a:pt x="418771" y="-530"/>
                  <a:pt x="422168" y="7968"/>
                </a:cubicBezTo>
                <a:cubicBezTo>
                  <a:pt x="427264" y="16467"/>
                  <a:pt x="423867" y="26665"/>
                  <a:pt x="417072" y="30064"/>
                </a:cubicBezTo>
                <a:cubicBezTo>
                  <a:pt x="417072" y="30064"/>
                  <a:pt x="417072" y="30064"/>
                  <a:pt x="97458" y="218650"/>
                </a:cubicBezTo>
                <a:lnTo>
                  <a:pt x="16897" y="266185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Freeform 20"/>
          <p:cNvSpPr/>
          <p:nvPr/>
        </p:nvSpPr>
        <p:spPr bwMode="auto">
          <a:xfrm rot="1855616">
            <a:off x="739382" y="1224919"/>
            <a:ext cx="180975" cy="120650"/>
          </a:xfrm>
          <a:custGeom>
            <a:avLst/>
            <a:gdLst>
              <a:gd name="T0" fmla="*/ 91 w 107"/>
              <a:gd name="T1" fmla="*/ 2 h 71"/>
              <a:gd name="T2" fmla="*/ 6 w 107"/>
              <a:gd name="T3" fmla="*/ 53 h 71"/>
              <a:gd name="T4" fmla="*/ 2 w 107"/>
              <a:gd name="T5" fmla="*/ 66 h 71"/>
              <a:gd name="T6" fmla="*/ 11 w 107"/>
              <a:gd name="T7" fmla="*/ 71 h 71"/>
              <a:gd name="T8" fmla="*/ 16 w 107"/>
              <a:gd name="T9" fmla="*/ 69 h 71"/>
              <a:gd name="T10" fmla="*/ 101 w 107"/>
              <a:gd name="T11" fmla="*/ 19 h 71"/>
              <a:gd name="T12" fmla="*/ 104 w 107"/>
              <a:gd name="T13" fmla="*/ 6 h 71"/>
              <a:gd name="T14" fmla="*/ 91 w 107"/>
              <a:gd name="T15" fmla="*/ 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71">
                <a:moveTo>
                  <a:pt x="91" y="2"/>
                </a:moveTo>
                <a:cubicBezTo>
                  <a:pt x="6" y="53"/>
                  <a:pt x="6" y="53"/>
                  <a:pt x="6" y="53"/>
                </a:cubicBezTo>
                <a:cubicBezTo>
                  <a:pt x="1" y="55"/>
                  <a:pt x="0" y="61"/>
                  <a:pt x="2" y="66"/>
                </a:cubicBezTo>
                <a:cubicBezTo>
                  <a:pt x="4" y="69"/>
                  <a:pt x="7" y="71"/>
                  <a:pt x="11" y="71"/>
                </a:cubicBezTo>
                <a:cubicBezTo>
                  <a:pt x="12" y="71"/>
                  <a:pt x="14" y="70"/>
                  <a:pt x="16" y="6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5" y="16"/>
                  <a:pt x="107" y="10"/>
                  <a:pt x="104" y="6"/>
                </a:cubicBezTo>
                <a:cubicBezTo>
                  <a:pt x="101" y="1"/>
                  <a:pt x="96" y="0"/>
                  <a:pt x="91" y="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855616">
            <a:off x="152247" y="586967"/>
            <a:ext cx="1194464" cy="841985"/>
          </a:xfrm>
          <a:custGeom>
            <a:avLst/>
            <a:gdLst>
              <a:gd name="connsiteX0" fmla="*/ 661064 w 1194464"/>
              <a:gd name="connsiteY0" fmla="*/ 0 h 841985"/>
              <a:gd name="connsiteX1" fmla="*/ 1194464 w 1194464"/>
              <a:gd name="connsiteY1" fmla="*/ 63500 h 841985"/>
              <a:gd name="connsiteX2" fmla="*/ 991264 w 1194464"/>
              <a:gd name="connsiteY2" fmla="*/ 560388 h 841985"/>
              <a:gd name="connsiteX3" fmla="*/ 897601 w 1194464"/>
              <a:gd name="connsiteY3" fmla="*/ 401638 h 841985"/>
              <a:gd name="connsiteX4" fmla="*/ 146014 w 1194464"/>
              <a:gd name="connsiteY4" fmla="*/ 841985 h 841985"/>
              <a:gd name="connsiteX5" fmla="*/ 0 w 1194464"/>
              <a:gd name="connsiteY5" fmla="*/ 598274 h 841985"/>
              <a:gd name="connsiteX6" fmla="*/ 756314 w 1194464"/>
              <a:gd name="connsiteY6" fmla="*/ 160338 h 84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64" h="841985">
                <a:moveTo>
                  <a:pt x="661064" y="0"/>
                </a:moveTo>
                <a:lnTo>
                  <a:pt x="1194464" y="63500"/>
                </a:lnTo>
                <a:lnTo>
                  <a:pt x="991264" y="560388"/>
                </a:lnTo>
                <a:lnTo>
                  <a:pt x="897601" y="401638"/>
                </a:lnTo>
                <a:lnTo>
                  <a:pt x="146014" y="841985"/>
                </a:lnTo>
                <a:lnTo>
                  <a:pt x="0" y="598274"/>
                </a:lnTo>
                <a:lnTo>
                  <a:pt x="756314" y="160338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Freeform 31"/>
          <p:cNvSpPr>
            <a:spLocks noEditPoints="1"/>
          </p:cNvSpPr>
          <p:nvPr/>
        </p:nvSpPr>
        <p:spPr bwMode="auto">
          <a:xfrm>
            <a:off x="1598711" y="463130"/>
            <a:ext cx="762000" cy="301625"/>
          </a:xfrm>
          <a:custGeom>
            <a:avLst/>
            <a:gdLst>
              <a:gd name="T0" fmla="*/ 438 w 448"/>
              <a:gd name="T1" fmla="*/ 177 h 177"/>
              <a:gd name="T2" fmla="*/ 18 w 448"/>
              <a:gd name="T3" fmla="*/ 177 h 177"/>
              <a:gd name="T4" fmla="*/ 9 w 448"/>
              <a:gd name="T5" fmla="*/ 172 h 177"/>
              <a:gd name="T6" fmla="*/ 0 w 448"/>
              <a:gd name="T7" fmla="*/ 135 h 177"/>
              <a:gd name="T8" fmla="*/ 97 w 448"/>
              <a:gd name="T9" fmla="*/ 49 h 177"/>
              <a:gd name="T10" fmla="*/ 131 w 448"/>
              <a:gd name="T11" fmla="*/ 55 h 177"/>
              <a:gd name="T12" fmla="*/ 265 w 448"/>
              <a:gd name="T13" fmla="*/ 0 h 177"/>
              <a:gd name="T14" fmla="*/ 448 w 448"/>
              <a:gd name="T15" fmla="*/ 167 h 177"/>
              <a:gd name="T16" fmla="*/ 445 w 448"/>
              <a:gd name="T17" fmla="*/ 174 h 177"/>
              <a:gd name="T18" fmla="*/ 438 w 448"/>
              <a:gd name="T19" fmla="*/ 177 h 177"/>
              <a:gd name="T20" fmla="*/ 24 w 448"/>
              <a:gd name="T21" fmla="*/ 158 h 177"/>
              <a:gd name="T22" fmla="*/ 428 w 448"/>
              <a:gd name="T23" fmla="*/ 158 h 177"/>
              <a:gd name="T24" fmla="*/ 265 w 448"/>
              <a:gd name="T25" fmla="*/ 19 h 177"/>
              <a:gd name="T26" fmla="*/ 141 w 448"/>
              <a:gd name="T27" fmla="*/ 73 h 177"/>
              <a:gd name="T28" fmla="*/ 130 w 448"/>
              <a:gd name="T29" fmla="*/ 75 h 177"/>
              <a:gd name="T30" fmla="*/ 97 w 448"/>
              <a:gd name="T31" fmla="*/ 69 h 177"/>
              <a:gd name="T32" fmla="*/ 20 w 448"/>
              <a:gd name="T33" fmla="*/ 135 h 177"/>
              <a:gd name="T34" fmla="*/ 24 w 448"/>
              <a:gd name="T35" fmla="*/ 15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8" h="177">
                <a:moveTo>
                  <a:pt x="438" y="177"/>
                </a:moveTo>
                <a:cubicBezTo>
                  <a:pt x="18" y="177"/>
                  <a:pt x="18" y="177"/>
                  <a:pt x="18" y="177"/>
                </a:cubicBezTo>
                <a:cubicBezTo>
                  <a:pt x="14" y="177"/>
                  <a:pt x="11" y="175"/>
                  <a:pt x="9" y="172"/>
                </a:cubicBezTo>
                <a:cubicBezTo>
                  <a:pt x="3" y="160"/>
                  <a:pt x="0" y="148"/>
                  <a:pt x="0" y="135"/>
                </a:cubicBezTo>
                <a:cubicBezTo>
                  <a:pt x="0" y="88"/>
                  <a:pt x="44" y="49"/>
                  <a:pt x="97" y="49"/>
                </a:cubicBezTo>
                <a:cubicBezTo>
                  <a:pt x="109" y="49"/>
                  <a:pt x="120" y="51"/>
                  <a:pt x="131" y="55"/>
                </a:cubicBezTo>
                <a:cubicBezTo>
                  <a:pt x="165" y="20"/>
                  <a:pt x="214" y="0"/>
                  <a:pt x="265" y="0"/>
                </a:cubicBezTo>
                <a:cubicBezTo>
                  <a:pt x="365" y="0"/>
                  <a:pt x="446" y="73"/>
                  <a:pt x="448" y="167"/>
                </a:cubicBezTo>
                <a:cubicBezTo>
                  <a:pt x="448" y="170"/>
                  <a:pt x="447" y="172"/>
                  <a:pt x="445" y="174"/>
                </a:cubicBezTo>
                <a:cubicBezTo>
                  <a:pt x="444" y="176"/>
                  <a:pt x="441" y="177"/>
                  <a:pt x="438" y="177"/>
                </a:cubicBezTo>
                <a:close/>
                <a:moveTo>
                  <a:pt x="24" y="158"/>
                </a:moveTo>
                <a:cubicBezTo>
                  <a:pt x="428" y="158"/>
                  <a:pt x="428" y="158"/>
                  <a:pt x="428" y="158"/>
                </a:cubicBezTo>
                <a:cubicBezTo>
                  <a:pt x="421" y="80"/>
                  <a:pt x="350" y="19"/>
                  <a:pt x="265" y="19"/>
                </a:cubicBezTo>
                <a:cubicBezTo>
                  <a:pt x="217" y="19"/>
                  <a:pt x="172" y="39"/>
                  <a:pt x="141" y="73"/>
                </a:cubicBezTo>
                <a:cubicBezTo>
                  <a:pt x="138" y="76"/>
                  <a:pt x="133" y="76"/>
                  <a:pt x="130" y="75"/>
                </a:cubicBezTo>
                <a:cubicBezTo>
                  <a:pt x="119" y="71"/>
                  <a:pt x="108" y="69"/>
                  <a:pt x="97" y="69"/>
                </a:cubicBezTo>
                <a:cubicBezTo>
                  <a:pt x="54" y="69"/>
                  <a:pt x="20" y="99"/>
                  <a:pt x="20" y="135"/>
                </a:cubicBezTo>
                <a:cubicBezTo>
                  <a:pt x="20" y="143"/>
                  <a:pt x="21" y="150"/>
                  <a:pt x="24" y="158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Freeform 24"/>
          <p:cNvSpPr/>
          <p:nvPr/>
        </p:nvSpPr>
        <p:spPr bwMode="auto">
          <a:xfrm rot="1836586">
            <a:off x="9810801" y="682855"/>
            <a:ext cx="1409704" cy="1066939"/>
          </a:xfrm>
          <a:custGeom>
            <a:avLst/>
            <a:gdLst>
              <a:gd name="T0" fmla="*/ 0 w 839"/>
              <a:gd name="T1" fmla="*/ 635 h 635"/>
              <a:gd name="T2" fmla="*/ 652 w 839"/>
              <a:gd name="T3" fmla="*/ 253 h 635"/>
              <a:gd name="T4" fmla="*/ 711 w 839"/>
              <a:gd name="T5" fmla="*/ 353 h 635"/>
              <a:gd name="T6" fmla="*/ 839 w 839"/>
              <a:gd name="T7" fmla="*/ 40 h 635"/>
              <a:gd name="T8" fmla="*/ 503 w 839"/>
              <a:gd name="T9" fmla="*/ 0 h 635"/>
              <a:gd name="T10" fmla="*/ 563 w 839"/>
              <a:gd name="T11" fmla="*/ 101 h 635"/>
              <a:gd name="T12" fmla="*/ 0 w 839"/>
              <a:gd name="T13" fmla="*/ 427 h 635"/>
              <a:gd name="T14" fmla="*/ 0 w 839"/>
              <a:gd name="T1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9" h="635">
                <a:moveTo>
                  <a:pt x="0" y="635"/>
                </a:moveTo>
                <a:lnTo>
                  <a:pt x="652" y="253"/>
                </a:lnTo>
                <a:lnTo>
                  <a:pt x="711" y="353"/>
                </a:lnTo>
                <a:lnTo>
                  <a:pt x="839" y="40"/>
                </a:lnTo>
                <a:lnTo>
                  <a:pt x="503" y="0"/>
                </a:lnTo>
                <a:lnTo>
                  <a:pt x="563" y="101"/>
                </a:lnTo>
                <a:lnTo>
                  <a:pt x="0" y="427"/>
                </a:lnTo>
                <a:lnTo>
                  <a:pt x="0" y="635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Freeform 17"/>
          <p:cNvSpPr/>
          <p:nvPr/>
        </p:nvSpPr>
        <p:spPr bwMode="auto">
          <a:xfrm rot="1754470">
            <a:off x="10537828" y="314666"/>
            <a:ext cx="978696" cy="598555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Freeform 32"/>
          <p:cNvSpPr>
            <a:spLocks noEditPoints="1"/>
          </p:cNvSpPr>
          <p:nvPr/>
        </p:nvSpPr>
        <p:spPr bwMode="auto">
          <a:xfrm rot="1758512">
            <a:off x="9682000" y="262010"/>
            <a:ext cx="217993" cy="217993"/>
          </a:xfrm>
          <a:custGeom>
            <a:avLst/>
            <a:gdLst>
              <a:gd name="T0" fmla="*/ 47 w 95"/>
              <a:gd name="T1" fmla="*/ 95 h 95"/>
              <a:gd name="T2" fmla="*/ 0 w 95"/>
              <a:gd name="T3" fmla="*/ 47 h 95"/>
              <a:gd name="T4" fmla="*/ 47 w 95"/>
              <a:gd name="T5" fmla="*/ 0 h 95"/>
              <a:gd name="T6" fmla="*/ 95 w 95"/>
              <a:gd name="T7" fmla="*/ 47 h 95"/>
              <a:gd name="T8" fmla="*/ 47 w 95"/>
              <a:gd name="T9" fmla="*/ 95 h 95"/>
              <a:gd name="T10" fmla="*/ 47 w 95"/>
              <a:gd name="T11" fmla="*/ 19 h 95"/>
              <a:gd name="T12" fmla="*/ 20 w 95"/>
              <a:gd name="T13" fmla="*/ 47 h 95"/>
              <a:gd name="T14" fmla="*/ 47 w 95"/>
              <a:gd name="T15" fmla="*/ 75 h 95"/>
              <a:gd name="T16" fmla="*/ 75 w 95"/>
              <a:gd name="T17" fmla="*/ 47 h 95"/>
              <a:gd name="T18" fmla="*/ 47 w 95"/>
              <a:gd name="T19" fmla="*/ 1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95">
                <a:moveTo>
                  <a:pt x="47" y="95"/>
                </a:moveTo>
                <a:cubicBezTo>
                  <a:pt x="21" y="95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4" y="0"/>
                  <a:pt x="95" y="21"/>
                  <a:pt x="95" y="47"/>
                </a:cubicBezTo>
                <a:cubicBezTo>
                  <a:pt x="95" y="73"/>
                  <a:pt x="74" y="95"/>
                  <a:pt x="47" y="95"/>
                </a:cubicBezTo>
                <a:close/>
                <a:moveTo>
                  <a:pt x="47" y="19"/>
                </a:moveTo>
                <a:cubicBezTo>
                  <a:pt x="32" y="19"/>
                  <a:pt x="20" y="32"/>
                  <a:pt x="20" y="47"/>
                </a:cubicBezTo>
                <a:cubicBezTo>
                  <a:pt x="20" y="63"/>
                  <a:pt x="32" y="75"/>
                  <a:pt x="47" y="75"/>
                </a:cubicBezTo>
                <a:cubicBezTo>
                  <a:pt x="63" y="75"/>
                  <a:pt x="75" y="63"/>
                  <a:pt x="75" y="47"/>
                </a:cubicBezTo>
                <a:cubicBezTo>
                  <a:pt x="75" y="32"/>
                  <a:pt x="63" y="19"/>
                  <a:pt x="47" y="19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Freeform 33"/>
          <p:cNvSpPr>
            <a:spLocks noEditPoints="1"/>
          </p:cNvSpPr>
          <p:nvPr/>
        </p:nvSpPr>
        <p:spPr bwMode="auto">
          <a:xfrm rot="1758512">
            <a:off x="9213955" y="435123"/>
            <a:ext cx="318442" cy="318442"/>
          </a:xfrm>
          <a:custGeom>
            <a:avLst/>
            <a:gdLst>
              <a:gd name="T0" fmla="*/ 70 w 139"/>
              <a:gd name="T1" fmla="*/ 139 h 139"/>
              <a:gd name="T2" fmla="*/ 0 w 139"/>
              <a:gd name="T3" fmla="*/ 70 h 139"/>
              <a:gd name="T4" fmla="*/ 70 w 139"/>
              <a:gd name="T5" fmla="*/ 0 h 139"/>
              <a:gd name="T6" fmla="*/ 139 w 139"/>
              <a:gd name="T7" fmla="*/ 70 h 139"/>
              <a:gd name="T8" fmla="*/ 70 w 139"/>
              <a:gd name="T9" fmla="*/ 139 h 139"/>
              <a:gd name="T10" fmla="*/ 70 w 139"/>
              <a:gd name="T11" fmla="*/ 20 h 139"/>
              <a:gd name="T12" fmla="*/ 20 w 139"/>
              <a:gd name="T13" fmla="*/ 70 h 139"/>
              <a:gd name="T14" fmla="*/ 70 w 139"/>
              <a:gd name="T15" fmla="*/ 120 h 139"/>
              <a:gd name="T16" fmla="*/ 120 w 139"/>
              <a:gd name="T17" fmla="*/ 70 h 139"/>
              <a:gd name="T18" fmla="*/ 70 w 139"/>
              <a:gd name="T19" fmla="*/ 2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139">
                <a:moveTo>
                  <a:pt x="70" y="139"/>
                </a:moveTo>
                <a:cubicBezTo>
                  <a:pt x="32" y="139"/>
                  <a:pt x="0" y="108"/>
                  <a:pt x="0" y="70"/>
                </a:cubicBezTo>
                <a:cubicBezTo>
                  <a:pt x="0" y="31"/>
                  <a:pt x="32" y="0"/>
                  <a:pt x="70" y="0"/>
                </a:cubicBezTo>
                <a:cubicBezTo>
                  <a:pt x="108" y="0"/>
                  <a:pt x="139" y="31"/>
                  <a:pt x="139" y="70"/>
                </a:cubicBezTo>
                <a:cubicBezTo>
                  <a:pt x="139" y="108"/>
                  <a:pt x="108" y="139"/>
                  <a:pt x="70" y="139"/>
                </a:cubicBezTo>
                <a:close/>
                <a:moveTo>
                  <a:pt x="70" y="20"/>
                </a:moveTo>
                <a:cubicBezTo>
                  <a:pt x="42" y="20"/>
                  <a:pt x="20" y="42"/>
                  <a:pt x="20" y="70"/>
                </a:cubicBezTo>
                <a:cubicBezTo>
                  <a:pt x="20" y="97"/>
                  <a:pt x="42" y="120"/>
                  <a:pt x="70" y="120"/>
                </a:cubicBezTo>
                <a:cubicBezTo>
                  <a:pt x="98" y="120"/>
                  <a:pt x="120" y="97"/>
                  <a:pt x="120" y="70"/>
                </a:cubicBezTo>
                <a:cubicBezTo>
                  <a:pt x="120" y="42"/>
                  <a:pt x="98" y="20"/>
                  <a:pt x="70" y="2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60431" y="583854"/>
            <a:ext cx="5418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Kế</a:t>
            </a:r>
            <a:r>
              <a:rPr lang="en-US" altLang="zh-CN" sz="54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hoạch</a:t>
            </a:r>
            <a:r>
              <a:rPr lang="en-US" altLang="zh-CN" sz="54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dự</a:t>
            </a:r>
            <a:r>
              <a:rPr lang="en-US" altLang="zh-CN" sz="54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án</a:t>
            </a:r>
            <a:endParaRPr lang="zh-CN" altLang="en-US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弧形 14"/>
          <p:cNvSpPr/>
          <p:nvPr/>
        </p:nvSpPr>
        <p:spPr>
          <a:xfrm rot="9659101">
            <a:off x="2229899" y="3164385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弧形 16"/>
          <p:cNvSpPr/>
          <p:nvPr/>
        </p:nvSpPr>
        <p:spPr>
          <a:xfrm rot="11220401" flipV="1">
            <a:off x="4155610" y="3994848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1403027" y="3154925"/>
            <a:ext cx="999913" cy="999913"/>
          </a:xfrm>
          <a:prstGeom prst="ellipse">
            <a:avLst/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50986" y="3363800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3200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3071203" y="4101841"/>
            <a:ext cx="999913" cy="999913"/>
          </a:xfrm>
          <a:prstGeom prst="ellipse">
            <a:avLst/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23091" y="4310716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3200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739380" y="3170443"/>
            <a:ext cx="999913" cy="999913"/>
          </a:xfrm>
          <a:prstGeom prst="ellipse">
            <a:avLst/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87339" y="3379318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3200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407556" y="4101841"/>
            <a:ext cx="999913" cy="999913"/>
          </a:xfrm>
          <a:prstGeom prst="ellipse">
            <a:avLst/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81972" y="431398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3200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8075732" y="3170443"/>
            <a:ext cx="999913" cy="999913"/>
          </a:xfrm>
          <a:prstGeom prst="ellipse">
            <a:avLst/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23691" y="3379318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05</a:t>
            </a:r>
            <a:endParaRPr lang="zh-CN" altLang="en-US" sz="3200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9743910" y="4101841"/>
            <a:ext cx="999913" cy="999913"/>
          </a:xfrm>
          <a:prstGeom prst="ellipse">
            <a:avLst/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18326" y="431398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06</a:t>
            </a:r>
            <a:endParaRPr lang="zh-CN" altLang="en-US" sz="3200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弧形 36"/>
          <p:cNvSpPr/>
          <p:nvPr/>
        </p:nvSpPr>
        <p:spPr>
          <a:xfrm rot="9659101">
            <a:off x="5575986" y="3164385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弧形 37"/>
          <p:cNvSpPr/>
          <p:nvPr/>
        </p:nvSpPr>
        <p:spPr>
          <a:xfrm rot="11220401" flipV="1">
            <a:off x="7501697" y="3994848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弧形 38"/>
          <p:cNvSpPr/>
          <p:nvPr/>
        </p:nvSpPr>
        <p:spPr>
          <a:xfrm rot="9659101">
            <a:off x="8936920" y="3194956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08316" y="2161604"/>
            <a:ext cx="1130415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vi-VN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Xác định đặc tả yêu cầu phần mềm</a:t>
            </a:r>
            <a:endParaRPr lang="vi-VN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87038" y="2161795"/>
            <a:ext cx="1467437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en-US" sz="14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vi-VN" sz="14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hiết </a:t>
            </a:r>
            <a:r>
              <a:rPr lang="vi-VN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kế mô hình CDM-FDM và mô tả</a:t>
            </a:r>
            <a:endParaRPr lang="vi-VN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70242" y="2217666"/>
            <a:ext cx="137279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Thiết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kê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́ dữ liệu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tả</a:t>
            </a:r>
            <a:endParaRPr lang="en-US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endParaRPr lang="vi-VN" sz="1400" dirty="0">
              <a:solidFill>
                <a:srgbClr val="434343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860967" y="5117715"/>
            <a:ext cx="150699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en-US" sz="1400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Xác</a:t>
            </a:r>
            <a:r>
              <a:rPr lang="en-US" sz="14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định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sơ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use case</a:t>
            </a:r>
            <a:endParaRPr lang="vi-VN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07556" y="5176608"/>
            <a:ext cx="958484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Thiết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kê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́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giao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diện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tả</a:t>
            </a:r>
            <a:endParaRPr lang="en-US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743468" y="5208144"/>
            <a:ext cx="113297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nhận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xét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luận</a:t>
            </a:r>
            <a:endParaRPr lang="en-US"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/>
          <p:cNvSpPr/>
          <p:nvPr/>
        </p:nvSpPr>
        <p:spPr bwMode="auto">
          <a:xfrm rot="1742190">
            <a:off x="296707" y="178123"/>
            <a:ext cx="931863" cy="569913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 rot="1855616">
            <a:off x="1198705" y="999939"/>
            <a:ext cx="822325" cy="542925"/>
          </a:xfrm>
          <a:custGeom>
            <a:avLst/>
            <a:gdLst>
              <a:gd name="T0" fmla="*/ 482 w 484"/>
              <a:gd name="T1" fmla="*/ 30 h 319"/>
              <a:gd name="T2" fmla="*/ 477 w 484"/>
              <a:gd name="T3" fmla="*/ 27 h 319"/>
              <a:gd name="T4" fmla="*/ 477 w 484"/>
              <a:gd name="T5" fmla="*/ 27 h 319"/>
              <a:gd name="T6" fmla="*/ 477 w 484"/>
              <a:gd name="T7" fmla="*/ 27 h 319"/>
              <a:gd name="T8" fmla="*/ 476 w 484"/>
              <a:gd name="T9" fmla="*/ 27 h 319"/>
              <a:gd name="T10" fmla="*/ 359 w 484"/>
              <a:gd name="T11" fmla="*/ 1 h 319"/>
              <a:gd name="T12" fmla="*/ 348 w 484"/>
              <a:gd name="T13" fmla="*/ 8 h 319"/>
              <a:gd name="T14" fmla="*/ 355 w 484"/>
              <a:gd name="T15" fmla="*/ 20 h 319"/>
              <a:gd name="T16" fmla="*/ 448 w 484"/>
              <a:gd name="T17" fmla="*/ 40 h 319"/>
              <a:gd name="T18" fmla="*/ 7 w 484"/>
              <a:gd name="T19" fmla="*/ 301 h 319"/>
              <a:gd name="T20" fmla="*/ 3 w 484"/>
              <a:gd name="T21" fmla="*/ 314 h 319"/>
              <a:gd name="T22" fmla="*/ 12 w 484"/>
              <a:gd name="T23" fmla="*/ 319 h 319"/>
              <a:gd name="T24" fmla="*/ 16 w 484"/>
              <a:gd name="T25" fmla="*/ 317 h 319"/>
              <a:gd name="T26" fmla="*/ 456 w 484"/>
              <a:gd name="T27" fmla="*/ 58 h 319"/>
              <a:gd name="T28" fmla="*/ 425 w 484"/>
              <a:gd name="T29" fmla="*/ 146 h 319"/>
              <a:gd name="T30" fmla="*/ 431 w 484"/>
              <a:gd name="T31" fmla="*/ 159 h 319"/>
              <a:gd name="T32" fmla="*/ 444 w 484"/>
              <a:gd name="T33" fmla="*/ 153 h 319"/>
              <a:gd name="T34" fmla="*/ 483 w 484"/>
              <a:gd name="T35" fmla="*/ 40 h 319"/>
              <a:gd name="T36" fmla="*/ 484 w 484"/>
              <a:gd name="T37" fmla="*/ 39 h 319"/>
              <a:gd name="T38" fmla="*/ 484 w 484"/>
              <a:gd name="T39" fmla="*/ 37 h 319"/>
              <a:gd name="T40" fmla="*/ 483 w 484"/>
              <a:gd name="T41" fmla="*/ 32 h 319"/>
              <a:gd name="T42" fmla="*/ 482 w 484"/>
              <a:gd name="T43" fmla="*/ 3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" h="319">
                <a:moveTo>
                  <a:pt x="482" y="30"/>
                </a:moveTo>
                <a:cubicBezTo>
                  <a:pt x="481" y="29"/>
                  <a:pt x="479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6" y="27"/>
                </a:cubicBezTo>
                <a:cubicBezTo>
                  <a:pt x="359" y="1"/>
                  <a:pt x="359" y="1"/>
                  <a:pt x="359" y="1"/>
                </a:cubicBezTo>
                <a:cubicBezTo>
                  <a:pt x="354" y="0"/>
                  <a:pt x="349" y="3"/>
                  <a:pt x="348" y="8"/>
                </a:cubicBezTo>
                <a:cubicBezTo>
                  <a:pt x="347" y="13"/>
                  <a:pt x="350" y="19"/>
                  <a:pt x="355" y="20"/>
                </a:cubicBezTo>
                <a:cubicBezTo>
                  <a:pt x="448" y="40"/>
                  <a:pt x="448" y="40"/>
                  <a:pt x="448" y="40"/>
                </a:cubicBezTo>
                <a:cubicBezTo>
                  <a:pt x="7" y="301"/>
                  <a:pt x="7" y="301"/>
                  <a:pt x="7" y="301"/>
                </a:cubicBezTo>
                <a:cubicBezTo>
                  <a:pt x="2" y="303"/>
                  <a:pt x="0" y="309"/>
                  <a:pt x="3" y="314"/>
                </a:cubicBezTo>
                <a:cubicBezTo>
                  <a:pt x="5" y="317"/>
                  <a:pt x="8" y="319"/>
                  <a:pt x="12" y="319"/>
                </a:cubicBezTo>
                <a:cubicBezTo>
                  <a:pt x="13" y="319"/>
                  <a:pt x="15" y="318"/>
                  <a:pt x="16" y="317"/>
                </a:cubicBezTo>
                <a:cubicBezTo>
                  <a:pt x="456" y="58"/>
                  <a:pt x="456" y="58"/>
                  <a:pt x="456" y="58"/>
                </a:cubicBezTo>
                <a:cubicBezTo>
                  <a:pt x="425" y="146"/>
                  <a:pt x="425" y="146"/>
                  <a:pt x="425" y="146"/>
                </a:cubicBezTo>
                <a:cubicBezTo>
                  <a:pt x="424" y="151"/>
                  <a:pt x="426" y="157"/>
                  <a:pt x="431" y="159"/>
                </a:cubicBezTo>
                <a:cubicBezTo>
                  <a:pt x="436" y="160"/>
                  <a:pt x="442" y="158"/>
                  <a:pt x="444" y="153"/>
                </a:cubicBezTo>
                <a:cubicBezTo>
                  <a:pt x="483" y="40"/>
                  <a:pt x="483" y="40"/>
                  <a:pt x="483" y="40"/>
                </a:cubicBezTo>
                <a:cubicBezTo>
                  <a:pt x="484" y="39"/>
                  <a:pt x="484" y="39"/>
                  <a:pt x="484" y="39"/>
                </a:cubicBezTo>
                <a:cubicBezTo>
                  <a:pt x="484" y="38"/>
                  <a:pt x="484" y="38"/>
                  <a:pt x="484" y="37"/>
                </a:cubicBezTo>
                <a:cubicBezTo>
                  <a:pt x="484" y="36"/>
                  <a:pt x="484" y="34"/>
                  <a:pt x="483" y="32"/>
                </a:cubicBezTo>
                <a:cubicBezTo>
                  <a:pt x="483" y="31"/>
                  <a:pt x="482" y="31"/>
                  <a:pt x="482" y="3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 rot="1855616">
            <a:off x="169770" y="1150805"/>
            <a:ext cx="424621" cy="266185"/>
          </a:xfrm>
          <a:custGeom>
            <a:avLst/>
            <a:gdLst>
              <a:gd name="connsiteX0" fmla="*/ 0 w 424621"/>
              <a:gd name="connsiteY0" fmla="*/ 237983 h 266185"/>
              <a:gd name="connsiteX1" fmla="*/ 52781 w 424621"/>
              <a:gd name="connsiteY1" fmla="*/ 206965 h 266185"/>
              <a:gd name="connsiteX2" fmla="*/ 400085 w 424621"/>
              <a:gd name="connsiteY2" fmla="*/ 2869 h 266185"/>
              <a:gd name="connsiteX3" fmla="*/ 422168 w 424621"/>
              <a:gd name="connsiteY3" fmla="*/ 7968 h 266185"/>
              <a:gd name="connsiteX4" fmla="*/ 417072 w 424621"/>
              <a:gd name="connsiteY4" fmla="*/ 30064 h 266185"/>
              <a:gd name="connsiteX5" fmla="*/ 97458 w 424621"/>
              <a:gd name="connsiteY5" fmla="*/ 218650 h 266185"/>
              <a:gd name="connsiteX6" fmla="*/ 16897 w 424621"/>
              <a:gd name="connsiteY6" fmla="*/ 266185 h 26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621" h="266185">
                <a:moveTo>
                  <a:pt x="0" y="237983"/>
                </a:moveTo>
                <a:lnTo>
                  <a:pt x="52781" y="206965"/>
                </a:lnTo>
                <a:cubicBezTo>
                  <a:pt x="145505" y="152475"/>
                  <a:pt x="259627" y="85410"/>
                  <a:pt x="400085" y="2869"/>
                </a:cubicBezTo>
                <a:cubicBezTo>
                  <a:pt x="408579" y="-2230"/>
                  <a:pt x="418771" y="-530"/>
                  <a:pt x="422168" y="7968"/>
                </a:cubicBezTo>
                <a:cubicBezTo>
                  <a:pt x="427264" y="16467"/>
                  <a:pt x="423867" y="26665"/>
                  <a:pt x="417072" y="30064"/>
                </a:cubicBezTo>
                <a:cubicBezTo>
                  <a:pt x="417072" y="30064"/>
                  <a:pt x="417072" y="30064"/>
                  <a:pt x="97458" y="218650"/>
                </a:cubicBezTo>
                <a:lnTo>
                  <a:pt x="16897" y="266185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Freeform 20"/>
          <p:cNvSpPr/>
          <p:nvPr/>
        </p:nvSpPr>
        <p:spPr bwMode="auto">
          <a:xfrm rot="1855616">
            <a:off x="739382" y="1224919"/>
            <a:ext cx="180975" cy="120650"/>
          </a:xfrm>
          <a:custGeom>
            <a:avLst/>
            <a:gdLst>
              <a:gd name="T0" fmla="*/ 91 w 107"/>
              <a:gd name="T1" fmla="*/ 2 h 71"/>
              <a:gd name="T2" fmla="*/ 6 w 107"/>
              <a:gd name="T3" fmla="*/ 53 h 71"/>
              <a:gd name="T4" fmla="*/ 2 w 107"/>
              <a:gd name="T5" fmla="*/ 66 h 71"/>
              <a:gd name="T6" fmla="*/ 11 w 107"/>
              <a:gd name="T7" fmla="*/ 71 h 71"/>
              <a:gd name="T8" fmla="*/ 16 w 107"/>
              <a:gd name="T9" fmla="*/ 69 h 71"/>
              <a:gd name="T10" fmla="*/ 101 w 107"/>
              <a:gd name="T11" fmla="*/ 19 h 71"/>
              <a:gd name="T12" fmla="*/ 104 w 107"/>
              <a:gd name="T13" fmla="*/ 6 h 71"/>
              <a:gd name="T14" fmla="*/ 91 w 107"/>
              <a:gd name="T15" fmla="*/ 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71">
                <a:moveTo>
                  <a:pt x="91" y="2"/>
                </a:moveTo>
                <a:cubicBezTo>
                  <a:pt x="6" y="53"/>
                  <a:pt x="6" y="53"/>
                  <a:pt x="6" y="53"/>
                </a:cubicBezTo>
                <a:cubicBezTo>
                  <a:pt x="1" y="55"/>
                  <a:pt x="0" y="61"/>
                  <a:pt x="2" y="66"/>
                </a:cubicBezTo>
                <a:cubicBezTo>
                  <a:pt x="4" y="69"/>
                  <a:pt x="7" y="71"/>
                  <a:pt x="11" y="71"/>
                </a:cubicBezTo>
                <a:cubicBezTo>
                  <a:pt x="12" y="71"/>
                  <a:pt x="14" y="70"/>
                  <a:pt x="16" y="6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5" y="16"/>
                  <a:pt x="107" y="10"/>
                  <a:pt x="104" y="6"/>
                </a:cubicBezTo>
                <a:cubicBezTo>
                  <a:pt x="101" y="1"/>
                  <a:pt x="96" y="0"/>
                  <a:pt x="91" y="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855616">
            <a:off x="152247" y="586967"/>
            <a:ext cx="1194464" cy="841985"/>
          </a:xfrm>
          <a:custGeom>
            <a:avLst/>
            <a:gdLst>
              <a:gd name="connsiteX0" fmla="*/ 661064 w 1194464"/>
              <a:gd name="connsiteY0" fmla="*/ 0 h 841985"/>
              <a:gd name="connsiteX1" fmla="*/ 1194464 w 1194464"/>
              <a:gd name="connsiteY1" fmla="*/ 63500 h 841985"/>
              <a:gd name="connsiteX2" fmla="*/ 991264 w 1194464"/>
              <a:gd name="connsiteY2" fmla="*/ 560388 h 841985"/>
              <a:gd name="connsiteX3" fmla="*/ 897601 w 1194464"/>
              <a:gd name="connsiteY3" fmla="*/ 401638 h 841985"/>
              <a:gd name="connsiteX4" fmla="*/ 146014 w 1194464"/>
              <a:gd name="connsiteY4" fmla="*/ 841985 h 841985"/>
              <a:gd name="connsiteX5" fmla="*/ 0 w 1194464"/>
              <a:gd name="connsiteY5" fmla="*/ 598274 h 841985"/>
              <a:gd name="connsiteX6" fmla="*/ 756314 w 1194464"/>
              <a:gd name="connsiteY6" fmla="*/ 160338 h 84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64" h="841985">
                <a:moveTo>
                  <a:pt x="661064" y="0"/>
                </a:moveTo>
                <a:lnTo>
                  <a:pt x="1194464" y="63500"/>
                </a:lnTo>
                <a:lnTo>
                  <a:pt x="991264" y="560388"/>
                </a:lnTo>
                <a:lnTo>
                  <a:pt x="897601" y="401638"/>
                </a:lnTo>
                <a:lnTo>
                  <a:pt x="146014" y="841985"/>
                </a:lnTo>
                <a:lnTo>
                  <a:pt x="0" y="598274"/>
                </a:lnTo>
                <a:lnTo>
                  <a:pt x="756314" y="160338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Freeform 31"/>
          <p:cNvSpPr>
            <a:spLocks noEditPoints="1"/>
          </p:cNvSpPr>
          <p:nvPr/>
        </p:nvSpPr>
        <p:spPr bwMode="auto">
          <a:xfrm>
            <a:off x="1598711" y="463130"/>
            <a:ext cx="762000" cy="301625"/>
          </a:xfrm>
          <a:custGeom>
            <a:avLst/>
            <a:gdLst>
              <a:gd name="T0" fmla="*/ 438 w 448"/>
              <a:gd name="T1" fmla="*/ 177 h 177"/>
              <a:gd name="T2" fmla="*/ 18 w 448"/>
              <a:gd name="T3" fmla="*/ 177 h 177"/>
              <a:gd name="T4" fmla="*/ 9 w 448"/>
              <a:gd name="T5" fmla="*/ 172 h 177"/>
              <a:gd name="T6" fmla="*/ 0 w 448"/>
              <a:gd name="T7" fmla="*/ 135 h 177"/>
              <a:gd name="T8" fmla="*/ 97 w 448"/>
              <a:gd name="T9" fmla="*/ 49 h 177"/>
              <a:gd name="T10" fmla="*/ 131 w 448"/>
              <a:gd name="T11" fmla="*/ 55 h 177"/>
              <a:gd name="T12" fmla="*/ 265 w 448"/>
              <a:gd name="T13" fmla="*/ 0 h 177"/>
              <a:gd name="T14" fmla="*/ 448 w 448"/>
              <a:gd name="T15" fmla="*/ 167 h 177"/>
              <a:gd name="T16" fmla="*/ 445 w 448"/>
              <a:gd name="T17" fmla="*/ 174 h 177"/>
              <a:gd name="T18" fmla="*/ 438 w 448"/>
              <a:gd name="T19" fmla="*/ 177 h 177"/>
              <a:gd name="T20" fmla="*/ 24 w 448"/>
              <a:gd name="T21" fmla="*/ 158 h 177"/>
              <a:gd name="T22" fmla="*/ 428 w 448"/>
              <a:gd name="T23" fmla="*/ 158 h 177"/>
              <a:gd name="T24" fmla="*/ 265 w 448"/>
              <a:gd name="T25" fmla="*/ 19 h 177"/>
              <a:gd name="T26" fmla="*/ 141 w 448"/>
              <a:gd name="T27" fmla="*/ 73 h 177"/>
              <a:gd name="T28" fmla="*/ 130 w 448"/>
              <a:gd name="T29" fmla="*/ 75 h 177"/>
              <a:gd name="T30" fmla="*/ 97 w 448"/>
              <a:gd name="T31" fmla="*/ 69 h 177"/>
              <a:gd name="T32" fmla="*/ 20 w 448"/>
              <a:gd name="T33" fmla="*/ 135 h 177"/>
              <a:gd name="T34" fmla="*/ 24 w 448"/>
              <a:gd name="T35" fmla="*/ 15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8" h="177">
                <a:moveTo>
                  <a:pt x="438" y="177"/>
                </a:moveTo>
                <a:cubicBezTo>
                  <a:pt x="18" y="177"/>
                  <a:pt x="18" y="177"/>
                  <a:pt x="18" y="177"/>
                </a:cubicBezTo>
                <a:cubicBezTo>
                  <a:pt x="14" y="177"/>
                  <a:pt x="11" y="175"/>
                  <a:pt x="9" y="172"/>
                </a:cubicBezTo>
                <a:cubicBezTo>
                  <a:pt x="3" y="160"/>
                  <a:pt x="0" y="148"/>
                  <a:pt x="0" y="135"/>
                </a:cubicBezTo>
                <a:cubicBezTo>
                  <a:pt x="0" y="88"/>
                  <a:pt x="44" y="49"/>
                  <a:pt x="97" y="49"/>
                </a:cubicBezTo>
                <a:cubicBezTo>
                  <a:pt x="109" y="49"/>
                  <a:pt x="120" y="51"/>
                  <a:pt x="131" y="55"/>
                </a:cubicBezTo>
                <a:cubicBezTo>
                  <a:pt x="165" y="20"/>
                  <a:pt x="214" y="0"/>
                  <a:pt x="265" y="0"/>
                </a:cubicBezTo>
                <a:cubicBezTo>
                  <a:pt x="365" y="0"/>
                  <a:pt x="446" y="73"/>
                  <a:pt x="448" y="167"/>
                </a:cubicBezTo>
                <a:cubicBezTo>
                  <a:pt x="448" y="170"/>
                  <a:pt x="447" y="172"/>
                  <a:pt x="445" y="174"/>
                </a:cubicBezTo>
                <a:cubicBezTo>
                  <a:pt x="444" y="176"/>
                  <a:pt x="441" y="177"/>
                  <a:pt x="438" y="177"/>
                </a:cubicBezTo>
                <a:close/>
                <a:moveTo>
                  <a:pt x="24" y="158"/>
                </a:moveTo>
                <a:cubicBezTo>
                  <a:pt x="428" y="158"/>
                  <a:pt x="428" y="158"/>
                  <a:pt x="428" y="158"/>
                </a:cubicBezTo>
                <a:cubicBezTo>
                  <a:pt x="421" y="80"/>
                  <a:pt x="350" y="19"/>
                  <a:pt x="265" y="19"/>
                </a:cubicBezTo>
                <a:cubicBezTo>
                  <a:pt x="217" y="19"/>
                  <a:pt x="172" y="39"/>
                  <a:pt x="141" y="73"/>
                </a:cubicBezTo>
                <a:cubicBezTo>
                  <a:pt x="138" y="76"/>
                  <a:pt x="133" y="76"/>
                  <a:pt x="130" y="75"/>
                </a:cubicBezTo>
                <a:cubicBezTo>
                  <a:pt x="119" y="71"/>
                  <a:pt x="108" y="69"/>
                  <a:pt x="97" y="69"/>
                </a:cubicBezTo>
                <a:cubicBezTo>
                  <a:pt x="54" y="69"/>
                  <a:pt x="20" y="99"/>
                  <a:pt x="20" y="135"/>
                </a:cubicBezTo>
                <a:cubicBezTo>
                  <a:pt x="20" y="143"/>
                  <a:pt x="21" y="150"/>
                  <a:pt x="24" y="158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Freeform 24"/>
          <p:cNvSpPr/>
          <p:nvPr/>
        </p:nvSpPr>
        <p:spPr bwMode="auto">
          <a:xfrm rot="1836586">
            <a:off x="9820288" y="685565"/>
            <a:ext cx="1409704" cy="1066939"/>
          </a:xfrm>
          <a:custGeom>
            <a:avLst/>
            <a:gdLst>
              <a:gd name="T0" fmla="*/ 0 w 839"/>
              <a:gd name="T1" fmla="*/ 635 h 635"/>
              <a:gd name="T2" fmla="*/ 652 w 839"/>
              <a:gd name="T3" fmla="*/ 253 h 635"/>
              <a:gd name="T4" fmla="*/ 711 w 839"/>
              <a:gd name="T5" fmla="*/ 353 h 635"/>
              <a:gd name="T6" fmla="*/ 839 w 839"/>
              <a:gd name="T7" fmla="*/ 40 h 635"/>
              <a:gd name="T8" fmla="*/ 503 w 839"/>
              <a:gd name="T9" fmla="*/ 0 h 635"/>
              <a:gd name="T10" fmla="*/ 563 w 839"/>
              <a:gd name="T11" fmla="*/ 101 h 635"/>
              <a:gd name="T12" fmla="*/ 0 w 839"/>
              <a:gd name="T13" fmla="*/ 427 h 635"/>
              <a:gd name="T14" fmla="*/ 0 w 839"/>
              <a:gd name="T1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9" h="635">
                <a:moveTo>
                  <a:pt x="0" y="635"/>
                </a:moveTo>
                <a:lnTo>
                  <a:pt x="652" y="253"/>
                </a:lnTo>
                <a:lnTo>
                  <a:pt x="711" y="353"/>
                </a:lnTo>
                <a:lnTo>
                  <a:pt x="839" y="40"/>
                </a:lnTo>
                <a:lnTo>
                  <a:pt x="503" y="0"/>
                </a:lnTo>
                <a:lnTo>
                  <a:pt x="563" y="101"/>
                </a:lnTo>
                <a:lnTo>
                  <a:pt x="0" y="427"/>
                </a:lnTo>
                <a:lnTo>
                  <a:pt x="0" y="635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Freeform 17"/>
          <p:cNvSpPr/>
          <p:nvPr/>
        </p:nvSpPr>
        <p:spPr bwMode="auto">
          <a:xfrm rot="1754470">
            <a:off x="10537828" y="314666"/>
            <a:ext cx="978696" cy="598555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Freeform 32"/>
          <p:cNvSpPr>
            <a:spLocks noEditPoints="1"/>
          </p:cNvSpPr>
          <p:nvPr/>
        </p:nvSpPr>
        <p:spPr bwMode="auto">
          <a:xfrm rot="1758512">
            <a:off x="9682000" y="262010"/>
            <a:ext cx="217993" cy="217993"/>
          </a:xfrm>
          <a:custGeom>
            <a:avLst/>
            <a:gdLst>
              <a:gd name="T0" fmla="*/ 47 w 95"/>
              <a:gd name="T1" fmla="*/ 95 h 95"/>
              <a:gd name="T2" fmla="*/ 0 w 95"/>
              <a:gd name="T3" fmla="*/ 47 h 95"/>
              <a:gd name="T4" fmla="*/ 47 w 95"/>
              <a:gd name="T5" fmla="*/ 0 h 95"/>
              <a:gd name="T6" fmla="*/ 95 w 95"/>
              <a:gd name="T7" fmla="*/ 47 h 95"/>
              <a:gd name="T8" fmla="*/ 47 w 95"/>
              <a:gd name="T9" fmla="*/ 95 h 95"/>
              <a:gd name="T10" fmla="*/ 47 w 95"/>
              <a:gd name="T11" fmla="*/ 19 h 95"/>
              <a:gd name="T12" fmla="*/ 20 w 95"/>
              <a:gd name="T13" fmla="*/ 47 h 95"/>
              <a:gd name="T14" fmla="*/ 47 w 95"/>
              <a:gd name="T15" fmla="*/ 75 h 95"/>
              <a:gd name="T16" fmla="*/ 75 w 95"/>
              <a:gd name="T17" fmla="*/ 47 h 95"/>
              <a:gd name="T18" fmla="*/ 47 w 95"/>
              <a:gd name="T19" fmla="*/ 1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95">
                <a:moveTo>
                  <a:pt x="47" y="95"/>
                </a:moveTo>
                <a:cubicBezTo>
                  <a:pt x="21" y="95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4" y="0"/>
                  <a:pt x="95" y="21"/>
                  <a:pt x="95" y="47"/>
                </a:cubicBezTo>
                <a:cubicBezTo>
                  <a:pt x="95" y="73"/>
                  <a:pt x="74" y="95"/>
                  <a:pt x="47" y="95"/>
                </a:cubicBezTo>
                <a:close/>
                <a:moveTo>
                  <a:pt x="47" y="19"/>
                </a:moveTo>
                <a:cubicBezTo>
                  <a:pt x="32" y="19"/>
                  <a:pt x="20" y="32"/>
                  <a:pt x="20" y="47"/>
                </a:cubicBezTo>
                <a:cubicBezTo>
                  <a:pt x="20" y="63"/>
                  <a:pt x="32" y="75"/>
                  <a:pt x="47" y="75"/>
                </a:cubicBezTo>
                <a:cubicBezTo>
                  <a:pt x="63" y="75"/>
                  <a:pt x="75" y="63"/>
                  <a:pt x="75" y="47"/>
                </a:cubicBezTo>
                <a:cubicBezTo>
                  <a:pt x="75" y="32"/>
                  <a:pt x="63" y="19"/>
                  <a:pt x="47" y="19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Freeform 33"/>
          <p:cNvSpPr>
            <a:spLocks noEditPoints="1"/>
          </p:cNvSpPr>
          <p:nvPr/>
        </p:nvSpPr>
        <p:spPr bwMode="auto">
          <a:xfrm rot="1758512">
            <a:off x="9213955" y="435123"/>
            <a:ext cx="318442" cy="318442"/>
          </a:xfrm>
          <a:custGeom>
            <a:avLst/>
            <a:gdLst>
              <a:gd name="T0" fmla="*/ 70 w 139"/>
              <a:gd name="T1" fmla="*/ 139 h 139"/>
              <a:gd name="T2" fmla="*/ 0 w 139"/>
              <a:gd name="T3" fmla="*/ 70 h 139"/>
              <a:gd name="T4" fmla="*/ 70 w 139"/>
              <a:gd name="T5" fmla="*/ 0 h 139"/>
              <a:gd name="T6" fmla="*/ 139 w 139"/>
              <a:gd name="T7" fmla="*/ 70 h 139"/>
              <a:gd name="T8" fmla="*/ 70 w 139"/>
              <a:gd name="T9" fmla="*/ 139 h 139"/>
              <a:gd name="T10" fmla="*/ 70 w 139"/>
              <a:gd name="T11" fmla="*/ 20 h 139"/>
              <a:gd name="T12" fmla="*/ 20 w 139"/>
              <a:gd name="T13" fmla="*/ 70 h 139"/>
              <a:gd name="T14" fmla="*/ 70 w 139"/>
              <a:gd name="T15" fmla="*/ 120 h 139"/>
              <a:gd name="T16" fmla="*/ 120 w 139"/>
              <a:gd name="T17" fmla="*/ 70 h 139"/>
              <a:gd name="T18" fmla="*/ 70 w 139"/>
              <a:gd name="T19" fmla="*/ 2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139">
                <a:moveTo>
                  <a:pt x="70" y="139"/>
                </a:moveTo>
                <a:cubicBezTo>
                  <a:pt x="32" y="139"/>
                  <a:pt x="0" y="108"/>
                  <a:pt x="0" y="70"/>
                </a:cubicBezTo>
                <a:cubicBezTo>
                  <a:pt x="0" y="31"/>
                  <a:pt x="32" y="0"/>
                  <a:pt x="70" y="0"/>
                </a:cubicBezTo>
                <a:cubicBezTo>
                  <a:pt x="108" y="0"/>
                  <a:pt x="139" y="31"/>
                  <a:pt x="139" y="70"/>
                </a:cubicBezTo>
                <a:cubicBezTo>
                  <a:pt x="139" y="108"/>
                  <a:pt x="108" y="139"/>
                  <a:pt x="70" y="139"/>
                </a:cubicBezTo>
                <a:close/>
                <a:moveTo>
                  <a:pt x="70" y="20"/>
                </a:moveTo>
                <a:cubicBezTo>
                  <a:pt x="42" y="20"/>
                  <a:pt x="20" y="42"/>
                  <a:pt x="20" y="70"/>
                </a:cubicBezTo>
                <a:cubicBezTo>
                  <a:pt x="20" y="97"/>
                  <a:pt x="42" y="120"/>
                  <a:pt x="70" y="120"/>
                </a:cubicBezTo>
                <a:cubicBezTo>
                  <a:pt x="98" y="120"/>
                  <a:pt x="120" y="97"/>
                  <a:pt x="120" y="70"/>
                </a:cubicBezTo>
                <a:cubicBezTo>
                  <a:pt x="120" y="42"/>
                  <a:pt x="98" y="20"/>
                  <a:pt x="70" y="2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45014" y="583854"/>
            <a:ext cx="5649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Demo </a:t>
            </a:r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thực</a:t>
            </a:r>
            <a:r>
              <a:rPr lang="en-US" altLang="zh-CN" sz="54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5400" b="1" dirty="0" err="1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hiện</a:t>
            </a:r>
            <a:endParaRPr lang="zh-CN" altLang="en-US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Shape 1816"/>
          <p:cNvSpPr/>
          <p:nvPr/>
        </p:nvSpPr>
        <p:spPr>
          <a:xfrm>
            <a:off x="714718" y="1986453"/>
            <a:ext cx="10576581" cy="4106122"/>
          </a:xfrm>
          <a:prstGeom prst="rect">
            <a:avLst/>
          </a:prstGeom>
          <a:noFill/>
          <a:ln w="12700" cap="flat">
            <a:solidFill>
              <a:srgbClr val="434345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5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7646" y="2350210"/>
            <a:ext cx="7505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vài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chức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mềm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quản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lí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b="1" dirty="0">
                <a:cs typeface="Arial" panose="020B0604020202020204" pitchFamily="34" charset="0"/>
              </a:rPr>
              <a:t>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gồm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55"/>
          <p:cNvSpPr txBox="1"/>
          <p:nvPr/>
        </p:nvSpPr>
        <p:spPr>
          <a:xfrm>
            <a:off x="1117646" y="3261496"/>
            <a:ext cx="5560556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=&gt;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sân bay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hang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135890"/>
            <a:ext cx="11793855" cy="6508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180975"/>
            <a:ext cx="11804650" cy="64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196850"/>
            <a:ext cx="11807190" cy="64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184785"/>
            <a:ext cx="11772265" cy="651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Presentation</Application>
  <PresentationFormat>Widescreen</PresentationFormat>
  <Paragraphs>84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仿宋_GB2312</vt:lpstr>
      <vt:lpstr>Microsoft YaHei</vt:lpstr>
      <vt:lpstr>Roboto</vt:lpstr>
      <vt:lpstr>Segoe Print</vt:lpstr>
      <vt:lpstr>Times New Roman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Bao Bao</cp:lastModifiedBy>
  <cp:revision>69</cp:revision>
  <dcterms:created xsi:type="dcterms:W3CDTF">2018-03-15T11:04:00Z</dcterms:created>
  <dcterms:modified xsi:type="dcterms:W3CDTF">2022-06-21T13:17:37Z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