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6" r:id="rId2"/>
    <p:sldId id="256" r:id="rId3"/>
    <p:sldId id="257" r:id="rId4"/>
    <p:sldId id="273" r:id="rId5"/>
    <p:sldId id="259" r:id="rId6"/>
    <p:sldId id="260" r:id="rId7"/>
    <p:sldId id="258" r:id="rId8"/>
    <p:sldId id="261" r:id="rId9"/>
    <p:sldId id="274" r:id="rId10"/>
    <p:sldId id="277" r:id="rId11"/>
    <p:sldId id="278" r:id="rId12"/>
    <p:sldId id="265" r:id="rId13"/>
    <p:sldId id="279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Josefin Sans" panose="020B0604020202020204" charset="0"/>
      <p:regular r:id="rId20"/>
    </p:embeddedFont>
    <p:embeddedFont>
      <p:font typeface="Josefin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94622" autoAdjust="0"/>
  </p:normalViewPr>
  <p:slideViewPr>
    <p:cSldViewPr>
      <p:cViewPr varScale="1">
        <p:scale>
          <a:sx n="73" d="100"/>
          <a:sy n="73" d="100"/>
        </p:scale>
        <p:origin x="1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07E5-528A-48CF-86E8-05A42B8BE7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83FBF-7CEE-4EC5-AD7E-80D870C9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08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765350" y="795300"/>
            <a:ext cx="7176000" cy="86964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 flipH="1">
            <a:off x="1912800" y="4897400"/>
            <a:ext cx="4732200" cy="11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1912800" y="3734000"/>
            <a:ext cx="48810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48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47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33754" y="2438382"/>
            <a:ext cx="11850930" cy="4782304"/>
            <a:chOff x="-6758255" y="-1154723"/>
            <a:chExt cx="15801240" cy="6376405"/>
          </a:xfrm>
        </p:grpSpPr>
        <p:sp>
          <p:nvSpPr>
            <p:cNvPr id="3" name="TextBox 3"/>
            <p:cNvSpPr txBox="1"/>
            <p:nvPr/>
          </p:nvSpPr>
          <p:spPr>
            <a:xfrm>
              <a:off x="-6758255" y="-925665"/>
              <a:ext cx="13794438" cy="44114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95"/>
                </a:lnSpc>
              </a:pPr>
              <a:r>
                <a:rPr lang="en-US" sz="9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 KẾ ỨNG DỤNG DỰA TRÊN </a:t>
              </a:r>
              <a:br>
                <a:rPr lang="en-US" sz="9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9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MÃ NGUỒN MỞ</a:t>
              </a:r>
              <a:endParaRPr lang="en-US" sz="7674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725927" y="-1154723"/>
              <a:ext cx="10956112" cy="544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913127" y="4400945"/>
              <a:ext cx="10956112" cy="820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4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Barlow Condensed"/>
                  <a:cs typeface="Times New Roman" panose="02020603050405020304" pitchFamily="18" charset="0"/>
                  <a:sym typeface="Barlow Condensed"/>
                </a:rPr>
                <a:t>Nhóm</a:t>
              </a:r>
              <a:r>
                <a:rPr lang="en-US" sz="4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Barlow Condensed"/>
                  <a:cs typeface="Times New Roman" panose="02020603050405020304" pitchFamily="18" charset="0"/>
                  <a:sym typeface="Barlow Condensed"/>
                </a:rPr>
                <a:t>: 9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3010987" y="-1320304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15534" y="2819632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012194" y="5717850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611600" y="60345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191029" y="-1734649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59362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33" y="35193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66800" y="419100"/>
            <a:ext cx="16682502" cy="9135980"/>
            <a:chOff x="-3275017" y="-98830"/>
            <a:chExt cx="22243337" cy="7777544"/>
          </a:xfrm>
        </p:grpSpPr>
        <p:sp>
          <p:nvSpPr>
            <p:cNvPr id="4" name="TextBox 4"/>
            <p:cNvSpPr txBox="1"/>
            <p:nvPr/>
          </p:nvSpPr>
          <p:spPr>
            <a:xfrm>
              <a:off x="-3275017" y="1547609"/>
              <a:ext cx="20726400" cy="61311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lvl="0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Trích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Xuất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Đặc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Trưng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Đối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Tượng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: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cv2.Canny():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biên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trong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cv2.findContours():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tìm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đường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viền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trong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cv2.HoughCircles(), cv2.HoughLines():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tròn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đường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thẳng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cv2.CascadeClassifier():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đối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tượng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dựa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trên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việc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sử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dụng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bộ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lớp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loại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571500" lvl="0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Xử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Lý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Khuôn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Mặt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Nhận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: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cv2.face.LBPHFaceRecognizer_create(), 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cv2.face_EigenFaceRecognizer_create(),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cv2.face.FisherFaceRecognizer_create(): 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nhận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khuôn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mặt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sử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dụng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phương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pháp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nhận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khuôn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mặt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3118" y="-98830"/>
              <a:ext cx="18695202" cy="686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4"/>
                </a:lnSpc>
              </a:pP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Tính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năng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xử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lý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ảnh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cơ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bản</a:t>
              </a:r>
              <a:endParaRPr lang="en-US" sz="4510" dirty="0">
                <a:solidFill>
                  <a:schemeClr val="accent6">
                    <a:lumMod val="60000"/>
                    <a:lumOff val="40000"/>
                  </a:schemeClr>
                </a:solidFill>
                <a:latin typeface="Josefin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76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33" y="35193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66800" y="419100"/>
            <a:ext cx="16682502" cy="6919988"/>
            <a:chOff x="-3275017" y="-98830"/>
            <a:chExt cx="22243337" cy="5891050"/>
          </a:xfrm>
        </p:grpSpPr>
        <p:sp>
          <p:nvSpPr>
            <p:cNvPr id="4" name="TextBox 4"/>
            <p:cNvSpPr txBox="1"/>
            <p:nvPr/>
          </p:nvSpPr>
          <p:spPr>
            <a:xfrm>
              <a:off x="-3275017" y="1547609"/>
              <a:ext cx="20726400" cy="42446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lvl="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Loại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Học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Máy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:</a:t>
              </a:r>
            </a:p>
            <a:p>
              <a:pPr marL="914400" lvl="1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OpenCV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cung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cấp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chức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năng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huấn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luyện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sử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dụng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mô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máy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học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như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Support Vector Machines (SVM)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k-Nearest Neighbors (k-NN).</a:t>
              </a:r>
            </a:p>
            <a:p>
              <a:pPr marL="457200" lvl="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Hàm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Khác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:</a:t>
              </a:r>
            </a:p>
            <a:p>
              <a:pPr marL="914400" lvl="1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cv2.imshow():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hiển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thị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trên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cửa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sổ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914400" lvl="1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cv2.waitKey():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chờ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sự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từ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bàn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phím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914400" lvl="1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cv2.destroyAllWindows():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đóng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tất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cả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cửa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sổ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hiển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thị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457200" lvl="0" indent="-292100">
                <a:buSzPts val="1000"/>
                <a:buChar char="★"/>
              </a:pPr>
              <a:endParaRPr lang="es" sz="3600" spc="-5" dirty="0">
                <a:solidFill>
                  <a:schemeClr val="bg1"/>
                </a:solidFill>
                <a:uFill>
                  <a:noFill/>
                </a:u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3118" y="-98830"/>
              <a:ext cx="18695202" cy="686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4"/>
                </a:lnSpc>
              </a:pP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Tính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năng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xử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lý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ảnh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cơ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bản</a:t>
              </a:r>
              <a:endParaRPr lang="en-US" sz="4510" dirty="0">
                <a:solidFill>
                  <a:schemeClr val="accent6">
                    <a:lumMod val="60000"/>
                    <a:lumOff val="40000"/>
                  </a:schemeClr>
                </a:solidFill>
                <a:latin typeface="Josefin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94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2578" y="509440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956029" y="805978"/>
            <a:ext cx="14449772" cy="7209657"/>
            <a:chOff x="0" y="-98887"/>
            <a:chExt cx="19266363" cy="9612874"/>
          </a:xfrm>
        </p:grpSpPr>
        <p:sp>
          <p:nvSpPr>
            <p:cNvPr id="4" name="TextBox 4"/>
            <p:cNvSpPr txBox="1"/>
            <p:nvPr/>
          </p:nvSpPr>
          <p:spPr>
            <a:xfrm>
              <a:off x="0" y="2127351"/>
              <a:ext cx="18988954" cy="7386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82459" lvl="1" algn="just">
                <a:lnSpc>
                  <a:spcPts val="7150"/>
                </a:lnSpc>
              </a:pPr>
              <a:r>
                <a:rPr lang="vi-VN" sz="4469" dirty="0">
                  <a:solidFill>
                    <a:srgbClr val="FEFEFE"/>
                  </a:solidFill>
                  <a:latin typeface="Josefin Sans"/>
                </a:rPr>
                <a:t>Chức năng cv2.CascadeClassifier() để tải và sử dụng các tệp phân loại khuôn mặt.</a:t>
              </a:r>
            </a:p>
            <a:p>
              <a:pPr marL="482459" lvl="1" algn="just">
                <a:lnSpc>
                  <a:spcPts val="7150"/>
                </a:lnSpc>
              </a:pPr>
              <a:r>
                <a:rPr lang="vi-VN" sz="4469" dirty="0">
                  <a:solidFill>
                    <a:srgbClr val="FEFEFE"/>
                  </a:solidFill>
                  <a:latin typeface="Josefin Sans"/>
                </a:rPr>
                <a:t>cv2.face.LBPHFaceRecognizer_create() </a:t>
              </a:r>
              <a:r>
                <a:rPr lang="en-US" sz="4469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vi-VN" sz="4469" dirty="0">
                  <a:solidFill>
                    <a:srgbClr val="FEFEFE"/>
                  </a:solidFill>
                  <a:latin typeface="Josefin Sans"/>
                </a:rPr>
                <a:t> cv2.face.EigenFaceRecognizer_create() để tạo mô hình nhận dạng khuôn mặt dựa trên Local Binary Patterns và Eigenfaces</a:t>
              </a:r>
              <a:endParaRPr lang="en-US" sz="4469" dirty="0">
                <a:solidFill>
                  <a:srgbClr val="FEFEFE"/>
                </a:solidFill>
                <a:latin typeface="Josefi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7409" y="-98887"/>
              <a:ext cx="18988954" cy="1094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13"/>
                </a:lnSpc>
              </a:pP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Tính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năng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phát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hiện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và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nhận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dạng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vật</a:t>
              </a:r>
              <a:r>
                <a:rPr lang="en-US" sz="4581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>
                  <a:solidFill>
                    <a:srgbClr val="F7B4A7"/>
                  </a:solidFill>
                  <a:latin typeface="Josefin Sans Bold"/>
                </a:rPr>
                <a:t>thể</a:t>
              </a:r>
              <a:endParaRPr lang="en-US" sz="4581" dirty="0">
                <a:solidFill>
                  <a:srgbClr val="F7B4A7"/>
                </a:solidFill>
                <a:latin typeface="Josefin Sans Bol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" name="Google Shape;2099;p41"/>
          <p:cNvGrpSpPr/>
          <p:nvPr/>
        </p:nvGrpSpPr>
        <p:grpSpPr>
          <a:xfrm>
            <a:off x="6793850" y="914527"/>
            <a:ext cx="9981304" cy="8319250"/>
            <a:chOff x="3396925" y="144238"/>
            <a:chExt cx="4990652" cy="4159625"/>
          </a:xfrm>
        </p:grpSpPr>
        <p:grpSp>
          <p:nvGrpSpPr>
            <p:cNvPr id="2100" name="Google Shape;2100;p41"/>
            <p:cNvGrpSpPr/>
            <p:nvPr/>
          </p:nvGrpSpPr>
          <p:grpSpPr>
            <a:xfrm>
              <a:off x="4912000" y="144238"/>
              <a:ext cx="3475577" cy="4159625"/>
              <a:chOff x="4986875" y="491938"/>
              <a:chExt cx="3475577" cy="4159625"/>
            </a:xfrm>
          </p:grpSpPr>
          <p:sp>
            <p:nvSpPr>
              <p:cNvPr id="2101" name="Google Shape;2101;p41"/>
              <p:cNvSpPr/>
              <p:nvPr/>
            </p:nvSpPr>
            <p:spPr>
              <a:xfrm>
                <a:off x="6851677" y="4094797"/>
                <a:ext cx="1560300" cy="373500"/>
              </a:xfrm>
              <a:prstGeom prst="ellipse">
                <a:avLst/>
              </a:pr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02" name="Google Shape;2102;p41"/>
              <p:cNvSpPr/>
              <p:nvPr/>
            </p:nvSpPr>
            <p:spPr>
              <a:xfrm flipH="1">
                <a:off x="6148287" y="491938"/>
                <a:ext cx="2266540" cy="2171538"/>
              </a:xfrm>
              <a:custGeom>
                <a:avLst/>
                <a:gdLst/>
                <a:ahLst/>
                <a:cxnLst/>
                <a:rect l="l" t="t" r="r" b="b"/>
                <a:pathLst>
                  <a:path w="36240" h="34721" extrusionOk="0">
                    <a:moveTo>
                      <a:pt x="24356" y="0"/>
                    </a:moveTo>
                    <a:cubicBezTo>
                      <a:pt x="22590" y="0"/>
                      <a:pt x="20146" y="493"/>
                      <a:pt x="17912" y="1022"/>
                    </a:cubicBezTo>
                    <a:cubicBezTo>
                      <a:pt x="14993" y="1712"/>
                      <a:pt x="12897" y="4121"/>
                      <a:pt x="12330" y="7067"/>
                    </a:cubicBezTo>
                    <a:cubicBezTo>
                      <a:pt x="12218" y="7672"/>
                      <a:pt x="11863" y="8217"/>
                      <a:pt x="10975" y="8712"/>
                    </a:cubicBezTo>
                    <a:cubicBezTo>
                      <a:pt x="9453" y="9559"/>
                      <a:pt x="7599" y="9505"/>
                      <a:pt x="5940" y="10040"/>
                    </a:cubicBezTo>
                    <a:cubicBezTo>
                      <a:pt x="2202" y="11256"/>
                      <a:pt x="0" y="15895"/>
                      <a:pt x="1427" y="19558"/>
                    </a:cubicBezTo>
                    <a:cubicBezTo>
                      <a:pt x="1898" y="20766"/>
                      <a:pt x="2694" y="21858"/>
                      <a:pt x="2940" y="23136"/>
                    </a:cubicBezTo>
                    <a:cubicBezTo>
                      <a:pt x="3141" y="24180"/>
                      <a:pt x="2953" y="25258"/>
                      <a:pt x="3042" y="26320"/>
                    </a:cubicBezTo>
                    <a:cubicBezTo>
                      <a:pt x="3250" y="28877"/>
                      <a:pt x="5131" y="31123"/>
                      <a:pt x="7480" y="32164"/>
                    </a:cubicBezTo>
                    <a:cubicBezTo>
                      <a:pt x="8726" y="32716"/>
                      <a:pt x="10082" y="32960"/>
                      <a:pt x="11448" y="32960"/>
                    </a:cubicBezTo>
                    <a:cubicBezTo>
                      <a:pt x="12652" y="32960"/>
                      <a:pt x="13866" y="32770"/>
                      <a:pt x="15020" y="32434"/>
                    </a:cubicBezTo>
                    <a:cubicBezTo>
                      <a:pt x="15717" y="32230"/>
                      <a:pt x="16426" y="31972"/>
                      <a:pt x="17149" y="31972"/>
                    </a:cubicBezTo>
                    <a:cubicBezTo>
                      <a:pt x="17237" y="31972"/>
                      <a:pt x="17325" y="31975"/>
                      <a:pt x="17414" y="31984"/>
                    </a:cubicBezTo>
                    <a:cubicBezTo>
                      <a:pt x="17976" y="32031"/>
                      <a:pt x="18509" y="32260"/>
                      <a:pt x="19038" y="32468"/>
                    </a:cubicBezTo>
                    <a:cubicBezTo>
                      <a:pt x="21824" y="33577"/>
                      <a:pt x="24759" y="34314"/>
                      <a:pt x="27740" y="34649"/>
                    </a:cubicBezTo>
                    <a:cubicBezTo>
                      <a:pt x="28086" y="34688"/>
                      <a:pt x="28442" y="34721"/>
                      <a:pt x="28794" y="34721"/>
                    </a:cubicBezTo>
                    <a:cubicBezTo>
                      <a:pt x="29308" y="34721"/>
                      <a:pt x="29814" y="34651"/>
                      <a:pt x="30276" y="34431"/>
                    </a:cubicBezTo>
                    <a:cubicBezTo>
                      <a:pt x="31269" y="33960"/>
                      <a:pt x="31842" y="32871"/>
                      <a:pt x="32020" y="31785"/>
                    </a:cubicBezTo>
                    <a:cubicBezTo>
                      <a:pt x="32197" y="30700"/>
                      <a:pt x="32047" y="29591"/>
                      <a:pt x="31965" y="28494"/>
                    </a:cubicBezTo>
                    <a:cubicBezTo>
                      <a:pt x="31924" y="27969"/>
                      <a:pt x="31901" y="27426"/>
                      <a:pt x="32071" y="26925"/>
                    </a:cubicBezTo>
                    <a:cubicBezTo>
                      <a:pt x="32290" y="26290"/>
                      <a:pt x="32795" y="25798"/>
                      <a:pt x="33232" y="25286"/>
                    </a:cubicBezTo>
                    <a:cubicBezTo>
                      <a:pt x="36239" y="21722"/>
                      <a:pt x="35925" y="15827"/>
                      <a:pt x="32553" y="12604"/>
                    </a:cubicBezTo>
                    <a:cubicBezTo>
                      <a:pt x="31918" y="11997"/>
                      <a:pt x="31180" y="11464"/>
                      <a:pt x="30743" y="10699"/>
                    </a:cubicBezTo>
                    <a:cubicBezTo>
                      <a:pt x="30115" y="9604"/>
                      <a:pt x="30228" y="8255"/>
                      <a:pt x="30102" y="6999"/>
                    </a:cubicBezTo>
                    <a:cubicBezTo>
                      <a:pt x="29842" y="4436"/>
                      <a:pt x="28477" y="2005"/>
                      <a:pt x="26425" y="455"/>
                    </a:cubicBezTo>
                    <a:cubicBezTo>
                      <a:pt x="25997" y="131"/>
                      <a:pt x="25267" y="0"/>
                      <a:pt x="2435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grpSp>
            <p:nvGrpSpPr>
              <p:cNvPr id="2103" name="Google Shape;2103;p41"/>
              <p:cNvGrpSpPr/>
              <p:nvPr/>
            </p:nvGrpSpPr>
            <p:grpSpPr>
              <a:xfrm>
                <a:off x="6195912" y="491938"/>
                <a:ext cx="2266540" cy="3776438"/>
                <a:chOff x="5784087" y="540000"/>
                <a:chExt cx="2266540" cy="3776438"/>
              </a:xfrm>
            </p:grpSpPr>
            <p:sp>
              <p:nvSpPr>
                <p:cNvPr id="2104" name="Google Shape;2104;p41"/>
                <p:cNvSpPr/>
                <p:nvPr/>
              </p:nvSpPr>
              <p:spPr>
                <a:xfrm flipH="1">
                  <a:off x="5784087" y="540000"/>
                  <a:ext cx="2266540" cy="21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0" h="34721" extrusionOk="0">
                      <a:moveTo>
                        <a:pt x="24356" y="0"/>
                      </a:moveTo>
                      <a:cubicBezTo>
                        <a:pt x="22590" y="0"/>
                        <a:pt x="20146" y="493"/>
                        <a:pt x="17912" y="1022"/>
                      </a:cubicBezTo>
                      <a:cubicBezTo>
                        <a:pt x="14993" y="1712"/>
                        <a:pt x="12897" y="4121"/>
                        <a:pt x="12330" y="7067"/>
                      </a:cubicBezTo>
                      <a:cubicBezTo>
                        <a:pt x="12218" y="7672"/>
                        <a:pt x="11863" y="8217"/>
                        <a:pt x="10975" y="8712"/>
                      </a:cubicBezTo>
                      <a:cubicBezTo>
                        <a:pt x="9453" y="9559"/>
                        <a:pt x="7599" y="9505"/>
                        <a:pt x="5940" y="10040"/>
                      </a:cubicBezTo>
                      <a:cubicBezTo>
                        <a:pt x="2202" y="11256"/>
                        <a:pt x="0" y="15895"/>
                        <a:pt x="1427" y="19558"/>
                      </a:cubicBezTo>
                      <a:cubicBezTo>
                        <a:pt x="1898" y="20766"/>
                        <a:pt x="2694" y="21858"/>
                        <a:pt x="2940" y="23136"/>
                      </a:cubicBezTo>
                      <a:cubicBezTo>
                        <a:pt x="3141" y="24180"/>
                        <a:pt x="2953" y="25258"/>
                        <a:pt x="3042" y="26320"/>
                      </a:cubicBezTo>
                      <a:cubicBezTo>
                        <a:pt x="3250" y="28877"/>
                        <a:pt x="5131" y="31123"/>
                        <a:pt x="7480" y="32164"/>
                      </a:cubicBezTo>
                      <a:cubicBezTo>
                        <a:pt x="8726" y="32716"/>
                        <a:pt x="10082" y="32960"/>
                        <a:pt x="11448" y="32960"/>
                      </a:cubicBezTo>
                      <a:cubicBezTo>
                        <a:pt x="12652" y="32960"/>
                        <a:pt x="13866" y="32770"/>
                        <a:pt x="15020" y="32434"/>
                      </a:cubicBezTo>
                      <a:cubicBezTo>
                        <a:pt x="15717" y="32230"/>
                        <a:pt x="16426" y="31972"/>
                        <a:pt x="17149" y="31972"/>
                      </a:cubicBezTo>
                      <a:cubicBezTo>
                        <a:pt x="17237" y="31972"/>
                        <a:pt x="17325" y="31975"/>
                        <a:pt x="17414" y="31984"/>
                      </a:cubicBezTo>
                      <a:cubicBezTo>
                        <a:pt x="17976" y="32031"/>
                        <a:pt x="18509" y="32260"/>
                        <a:pt x="19038" y="32468"/>
                      </a:cubicBezTo>
                      <a:cubicBezTo>
                        <a:pt x="21824" y="33577"/>
                        <a:pt x="24759" y="34314"/>
                        <a:pt x="27740" y="34649"/>
                      </a:cubicBezTo>
                      <a:cubicBezTo>
                        <a:pt x="28086" y="34688"/>
                        <a:pt x="28442" y="34721"/>
                        <a:pt x="28794" y="34721"/>
                      </a:cubicBezTo>
                      <a:cubicBezTo>
                        <a:pt x="29308" y="34721"/>
                        <a:pt x="29814" y="34651"/>
                        <a:pt x="30276" y="34431"/>
                      </a:cubicBezTo>
                      <a:cubicBezTo>
                        <a:pt x="31269" y="33960"/>
                        <a:pt x="31842" y="32871"/>
                        <a:pt x="32020" y="31785"/>
                      </a:cubicBezTo>
                      <a:cubicBezTo>
                        <a:pt x="32197" y="30700"/>
                        <a:pt x="32047" y="29591"/>
                        <a:pt x="31965" y="28494"/>
                      </a:cubicBezTo>
                      <a:cubicBezTo>
                        <a:pt x="31924" y="27969"/>
                        <a:pt x="31901" y="27426"/>
                        <a:pt x="32071" y="26925"/>
                      </a:cubicBezTo>
                      <a:cubicBezTo>
                        <a:pt x="32290" y="26290"/>
                        <a:pt x="32795" y="25798"/>
                        <a:pt x="33232" y="25286"/>
                      </a:cubicBezTo>
                      <a:cubicBezTo>
                        <a:pt x="36239" y="21722"/>
                        <a:pt x="35925" y="15827"/>
                        <a:pt x="32553" y="12604"/>
                      </a:cubicBezTo>
                      <a:cubicBezTo>
                        <a:pt x="31918" y="11997"/>
                        <a:pt x="31180" y="11464"/>
                        <a:pt x="30743" y="10699"/>
                      </a:cubicBezTo>
                      <a:cubicBezTo>
                        <a:pt x="30115" y="9604"/>
                        <a:pt x="30228" y="8255"/>
                        <a:pt x="30102" y="6999"/>
                      </a:cubicBezTo>
                      <a:cubicBezTo>
                        <a:pt x="29842" y="4436"/>
                        <a:pt x="28477" y="2005"/>
                        <a:pt x="26425" y="455"/>
                      </a:cubicBezTo>
                      <a:cubicBezTo>
                        <a:pt x="25997" y="131"/>
                        <a:pt x="25267" y="0"/>
                        <a:pt x="24356" y="0"/>
                      </a:cubicBezTo>
                      <a:close/>
                    </a:path>
                  </a:pathLst>
                </a:custGeom>
                <a:solidFill>
                  <a:srgbClr val="EDBC94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105" name="Google Shape;2105;p41"/>
                <p:cNvSpPr/>
                <p:nvPr/>
              </p:nvSpPr>
              <p:spPr>
                <a:xfrm flipH="1">
                  <a:off x="6352849" y="1208513"/>
                  <a:ext cx="878597" cy="3107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8" h="49693" extrusionOk="0">
                      <a:moveTo>
                        <a:pt x="6909" y="0"/>
                      </a:moveTo>
                      <a:cubicBezTo>
                        <a:pt x="7298" y="1963"/>
                        <a:pt x="7343" y="3970"/>
                        <a:pt x="7158" y="5946"/>
                      </a:cubicBezTo>
                      <a:cubicBezTo>
                        <a:pt x="6974" y="7927"/>
                        <a:pt x="6596" y="9879"/>
                        <a:pt x="6159" y="11821"/>
                      </a:cubicBezTo>
                      <a:cubicBezTo>
                        <a:pt x="5715" y="13767"/>
                        <a:pt x="5247" y="15710"/>
                        <a:pt x="4841" y="17676"/>
                      </a:cubicBezTo>
                      <a:cubicBezTo>
                        <a:pt x="4721" y="18263"/>
                        <a:pt x="4606" y="18850"/>
                        <a:pt x="4496" y="19441"/>
                      </a:cubicBezTo>
                      <a:cubicBezTo>
                        <a:pt x="4302" y="18806"/>
                        <a:pt x="4053" y="18191"/>
                        <a:pt x="3742" y="17608"/>
                      </a:cubicBezTo>
                      <a:cubicBezTo>
                        <a:pt x="3346" y="16857"/>
                        <a:pt x="2865" y="16174"/>
                        <a:pt x="2383" y="15505"/>
                      </a:cubicBezTo>
                      <a:cubicBezTo>
                        <a:pt x="1899" y="14835"/>
                        <a:pt x="1414" y="14177"/>
                        <a:pt x="987" y="13480"/>
                      </a:cubicBezTo>
                      <a:cubicBezTo>
                        <a:pt x="557" y="12787"/>
                        <a:pt x="205" y="12040"/>
                        <a:pt x="0" y="11241"/>
                      </a:cubicBezTo>
                      <a:lnTo>
                        <a:pt x="0" y="11241"/>
                      </a:lnTo>
                      <a:cubicBezTo>
                        <a:pt x="137" y="12053"/>
                        <a:pt x="427" y="12845"/>
                        <a:pt x="799" y="13583"/>
                      </a:cubicBezTo>
                      <a:cubicBezTo>
                        <a:pt x="1171" y="14327"/>
                        <a:pt x="1608" y="15034"/>
                        <a:pt x="2028" y="15737"/>
                      </a:cubicBezTo>
                      <a:cubicBezTo>
                        <a:pt x="2452" y="16440"/>
                        <a:pt x="2861" y="17147"/>
                        <a:pt x="3169" y="17881"/>
                      </a:cubicBezTo>
                      <a:cubicBezTo>
                        <a:pt x="3482" y="18615"/>
                        <a:pt x="3697" y="19382"/>
                        <a:pt x="3824" y="20168"/>
                      </a:cubicBezTo>
                      <a:cubicBezTo>
                        <a:pt x="3963" y="20983"/>
                        <a:pt x="4018" y="21810"/>
                        <a:pt x="4025" y="22642"/>
                      </a:cubicBezTo>
                      <a:cubicBezTo>
                        <a:pt x="3994" y="22990"/>
                        <a:pt x="3971" y="23343"/>
                        <a:pt x="3960" y="23704"/>
                      </a:cubicBezTo>
                      <a:lnTo>
                        <a:pt x="4015" y="23701"/>
                      </a:lnTo>
                      <a:lnTo>
                        <a:pt x="4015" y="23701"/>
                      </a:lnTo>
                      <a:cubicBezTo>
                        <a:pt x="4001" y="24128"/>
                        <a:pt x="3980" y="24551"/>
                        <a:pt x="3957" y="24977"/>
                      </a:cubicBezTo>
                      <a:lnTo>
                        <a:pt x="3636" y="29903"/>
                      </a:lnTo>
                      <a:lnTo>
                        <a:pt x="2332" y="49613"/>
                      </a:lnTo>
                      <a:lnTo>
                        <a:pt x="5715" y="49692"/>
                      </a:lnTo>
                      <a:lnTo>
                        <a:pt x="5326" y="29941"/>
                      </a:lnTo>
                      <a:lnTo>
                        <a:pt x="5227" y="24998"/>
                      </a:lnTo>
                      <a:cubicBezTo>
                        <a:pt x="5206" y="24271"/>
                        <a:pt x="5172" y="23534"/>
                        <a:pt x="5107" y="22800"/>
                      </a:cubicBezTo>
                      <a:cubicBezTo>
                        <a:pt x="5138" y="22138"/>
                        <a:pt x="5209" y="21458"/>
                        <a:pt x="5291" y="20786"/>
                      </a:cubicBezTo>
                      <a:cubicBezTo>
                        <a:pt x="5340" y="20386"/>
                        <a:pt x="5397" y="19987"/>
                        <a:pt x="5455" y="19591"/>
                      </a:cubicBezTo>
                      <a:cubicBezTo>
                        <a:pt x="6718" y="19004"/>
                        <a:pt x="7951" y="18358"/>
                        <a:pt x="9139" y="17645"/>
                      </a:cubicBezTo>
                      <a:cubicBezTo>
                        <a:pt x="9787" y="17256"/>
                        <a:pt x="10419" y="16860"/>
                        <a:pt x="11047" y="16427"/>
                      </a:cubicBezTo>
                      <a:cubicBezTo>
                        <a:pt x="11668" y="15990"/>
                        <a:pt x="12289" y="15478"/>
                        <a:pt x="12726" y="14798"/>
                      </a:cubicBezTo>
                      <a:cubicBezTo>
                        <a:pt x="13164" y="14122"/>
                        <a:pt x="13375" y="13361"/>
                        <a:pt x="13525" y="12623"/>
                      </a:cubicBezTo>
                      <a:cubicBezTo>
                        <a:pt x="13668" y="11880"/>
                        <a:pt x="13774" y="11142"/>
                        <a:pt x="13853" y="10394"/>
                      </a:cubicBezTo>
                      <a:cubicBezTo>
                        <a:pt x="14013" y="8906"/>
                        <a:pt x="14048" y="7408"/>
                        <a:pt x="13966" y="5919"/>
                      </a:cubicBezTo>
                      <a:lnTo>
                        <a:pt x="13966" y="5919"/>
                      </a:lnTo>
                      <a:cubicBezTo>
                        <a:pt x="13955" y="7411"/>
                        <a:pt x="13822" y="8896"/>
                        <a:pt x="13573" y="10357"/>
                      </a:cubicBezTo>
                      <a:cubicBezTo>
                        <a:pt x="13450" y="11087"/>
                        <a:pt x="13296" y="11815"/>
                        <a:pt x="13112" y="12528"/>
                      </a:cubicBezTo>
                      <a:cubicBezTo>
                        <a:pt x="12924" y="13235"/>
                        <a:pt x="12675" y="13921"/>
                        <a:pt x="12262" y="14477"/>
                      </a:cubicBezTo>
                      <a:cubicBezTo>
                        <a:pt x="11853" y="15034"/>
                        <a:pt x="11275" y="15461"/>
                        <a:pt x="10657" y="15836"/>
                      </a:cubicBezTo>
                      <a:cubicBezTo>
                        <a:pt x="10036" y="16211"/>
                        <a:pt x="9381" y="16570"/>
                        <a:pt x="8729" y="16904"/>
                      </a:cubicBezTo>
                      <a:cubicBezTo>
                        <a:pt x="7722" y="17424"/>
                        <a:pt x="6695" y="17898"/>
                        <a:pt x="5653" y="18325"/>
                      </a:cubicBezTo>
                      <a:cubicBezTo>
                        <a:pt x="5677" y="18164"/>
                        <a:pt x="5701" y="18004"/>
                        <a:pt x="5729" y="17843"/>
                      </a:cubicBezTo>
                      <a:cubicBezTo>
                        <a:pt x="6056" y="15880"/>
                        <a:pt x="6462" y="13924"/>
                        <a:pt x="6786" y="11948"/>
                      </a:cubicBezTo>
                      <a:cubicBezTo>
                        <a:pt x="7125" y="9971"/>
                        <a:pt x="7401" y="7974"/>
                        <a:pt x="7480" y="5967"/>
                      </a:cubicBezTo>
                      <a:cubicBezTo>
                        <a:pt x="7558" y="3960"/>
                        <a:pt x="7404" y="1935"/>
                        <a:pt x="690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</p:grpSp>
          <p:sp>
            <p:nvSpPr>
              <p:cNvPr id="2106" name="Google Shape;2106;p41"/>
              <p:cNvSpPr/>
              <p:nvPr/>
            </p:nvSpPr>
            <p:spPr>
              <a:xfrm>
                <a:off x="6396925" y="4593388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07" name="Google Shape;2107;p41"/>
              <p:cNvSpPr/>
              <p:nvPr/>
            </p:nvSpPr>
            <p:spPr>
              <a:xfrm>
                <a:off x="5727300" y="4156963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08" name="Google Shape;2108;p41"/>
              <p:cNvSpPr/>
              <p:nvPr/>
            </p:nvSpPr>
            <p:spPr>
              <a:xfrm>
                <a:off x="6392400" y="4588888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09" name="Google Shape;2109;p41"/>
              <p:cNvSpPr/>
              <p:nvPr/>
            </p:nvSpPr>
            <p:spPr>
              <a:xfrm>
                <a:off x="5436325" y="2438438"/>
                <a:ext cx="70050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167" extrusionOk="0">
                    <a:moveTo>
                      <a:pt x="2653" y="1"/>
                    </a:moveTo>
                    <a:cubicBezTo>
                      <a:pt x="2645" y="1"/>
                      <a:pt x="2636" y="2"/>
                      <a:pt x="2628" y="4"/>
                    </a:cubicBezTo>
                    <a:cubicBezTo>
                      <a:pt x="1685" y="315"/>
                      <a:pt x="586" y="1116"/>
                      <a:pt x="57" y="1952"/>
                    </a:cubicBezTo>
                    <a:cubicBezTo>
                      <a:pt x="1" y="2041"/>
                      <a:pt x="87" y="2167"/>
                      <a:pt x="181" y="2167"/>
                    </a:cubicBezTo>
                    <a:cubicBezTo>
                      <a:pt x="204" y="2167"/>
                      <a:pt x="228" y="2159"/>
                      <a:pt x="250" y="2141"/>
                    </a:cubicBezTo>
                    <a:cubicBezTo>
                      <a:pt x="655" y="1801"/>
                      <a:pt x="1000" y="1394"/>
                      <a:pt x="1422" y="1063"/>
                    </a:cubicBezTo>
                    <a:cubicBezTo>
                      <a:pt x="1841" y="739"/>
                      <a:pt x="2296" y="480"/>
                      <a:pt x="2727" y="177"/>
                    </a:cubicBezTo>
                    <a:cubicBezTo>
                      <a:pt x="2802" y="120"/>
                      <a:pt x="2734" y="1"/>
                      <a:pt x="2653" y="1"/>
                    </a:cubicBezTo>
                    <a:close/>
                  </a:path>
                </a:pathLst>
              </a:custGeom>
              <a:solidFill>
                <a:srgbClr val="FCD0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0" name="Google Shape;2110;p41"/>
              <p:cNvSpPr/>
              <p:nvPr/>
            </p:nvSpPr>
            <p:spPr>
              <a:xfrm>
                <a:off x="5731825" y="4161463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1" name="Google Shape;2111;p41"/>
              <p:cNvSpPr/>
              <p:nvPr/>
            </p:nvSpPr>
            <p:spPr>
              <a:xfrm>
                <a:off x="5450950" y="3061613"/>
                <a:ext cx="441975" cy="1135800"/>
              </a:xfrm>
              <a:custGeom>
                <a:avLst/>
                <a:gdLst/>
                <a:ahLst/>
                <a:cxnLst/>
                <a:rect l="l" t="t" r="r" b="b"/>
                <a:pathLst>
                  <a:path w="17679" h="45432" extrusionOk="0">
                    <a:moveTo>
                      <a:pt x="5777" y="1601"/>
                    </a:moveTo>
                    <a:cubicBezTo>
                      <a:pt x="8796" y="1601"/>
                      <a:pt x="12527" y="10354"/>
                      <a:pt x="14245" y="21638"/>
                    </a:cubicBezTo>
                    <a:cubicBezTo>
                      <a:pt x="16021" y="33302"/>
                      <a:pt x="14976" y="43248"/>
                      <a:pt x="11907" y="43860"/>
                    </a:cubicBezTo>
                    <a:cubicBezTo>
                      <a:pt x="11808" y="43879"/>
                      <a:pt x="11708" y="43889"/>
                      <a:pt x="11607" y="43889"/>
                    </a:cubicBezTo>
                    <a:cubicBezTo>
                      <a:pt x="8589" y="43889"/>
                      <a:pt x="4857" y="35136"/>
                      <a:pt x="3139" y="23853"/>
                    </a:cubicBezTo>
                    <a:cubicBezTo>
                      <a:pt x="1363" y="12192"/>
                      <a:pt x="2412" y="2242"/>
                      <a:pt x="5477" y="1631"/>
                    </a:cubicBezTo>
                    <a:cubicBezTo>
                      <a:pt x="5576" y="1611"/>
                      <a:pt x="5676" y="1601"/>
                      <a:pt x="5777" y="1601"/>
                    </a:cubicBezTo>
                    <a:close/>
                    <a:moveTo>
                      <a:pt x="5865" y="0"/>
                    </a:moveTo>
                    <a:cubicBezTo>
                      <a:pt x="5719" y="0"/>
                      <a:pt x="5575" y="14"/>
                      <a:pt x="5431" y="43"/>
                    </a:cubicBezTo>
                    <a:cubicBezTo>
                      <a:pt x="1588" y="798"/>
                      <a:pt x="1" y="11564"/>
                      <a:pt x="1884" y="24086"/>
                    </a:cubicBezTo>
                    <a:cubicBezTo>
                      <a:pt x="3700" y="36140"/>
                      <a:pt x="8066" y="45432"/>
                      <a:pt x="11818" y="45432"/>
                    </a:cubicBezTo>
                    <a:cubicBezTo>
                      <a:pt x="11964" y="45432"/>
                      <a:pt x="12108" y="45418"/>
                      <a:pt x="12252" y="45389"/>
                    </a:cubicBezTo>
                    <a:cubicBezTo>
                      <a:pt x="16091" y="44634"/>
                      <a:pt x="17679" y="33868"/>
                      <a:pt x="15796" y="21346"/>
                    </a:cubicBezTo>
                    <a:cubicBezTo>
                      <a:pt x="13984" y="9292"/>
                      <a:pt x="9613" y="0"/>
                      <a:pt x="586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2" name="Google Shape;2112;p41"/>
              <p:cNvSpPr/>
              <p:nvPr/>
            </p:nvSpPr>
            <p:spPr>
              <a:xfrm>
                <a:off x="5502850" y="3283338"/>
                <a:ext cx="296850" cy="875500"/>
              </a:xfrm>
              <a:custGeom>
                <a:avLst/>
                <a:gdLst/>
                <a:ahLst/>
                <a:cxnLst/>
                <a:rect l="l" t="t" r="r" b="b"/>
                <a:pathLst>
                  <a:path w="11874" h="35020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" y="3991"/>
                      <a:pt x="194" y="9282"/>
                      <a:pt x="1063" y="14984"/>
                    </a:cubicBezTo>
                    <a:cubicBezTo>
                      <a:pt x="2781" y="26266"/>
                      <a:pt x="6513" y="35019"/>
                      <a:pt x="9532" y="35019"/>
                    </a:cubicBezTo>
                    <a:lnTo>
                      <a:pt x="9536" y="35019"/>
                    </a:lnTo>
                    <a:cubicBezTo>
                      <a:pt x="9638" y="35019"/>
                      <a:pt x="9733" y="35011"/>
                      <a:pt x="9831" y="34991"/>
                    </a:cubicBezTo>
                    <a:lnTo>
                      <a:pt x="9848" y="34991"/>
                    </a:lnTo>
                    <a:cubicBezTo>
                      <a:pt x="9848" y="34987"/>
                      <a:pt x="9852" y="34987"/>
                      <a:pt x="9852" y="34987"/>
                    </a:cubicBezTo>
                    <a:cubicBezTo>
                      <a:pt x="10681" y="34810"/>
                      <a:pt x="11357" y="33948"/>
                      <a:pt x="11874" y="32554"/>
                    </a:cubicBezTo>
                    <a:lnTo>
                      <a:pt x="11874" y="32554"/>
                    </a:lnTo>
                    <a:cubicBezTo>
                      <a:pt x="11764" y="32608"/>
                      <a:pt x="11652" y="32649"/>
                      <a:pt x="11533" y="32669"/>
                    </a:cubicBezTo>
                    <a:cubicBezTo>
                      <a:pt x="11435" y="32689"/>
                      <a:pt x="11333" y="32702"/>
                      <a:pt x="11234" y="32702"/>
                    </a:cubicBezTo>
                    <a:cubicBezTo>
                      <a:pt x="8216" y="32702"/>
                      <a:pt x="4483" y="23957"/>
                      <a:pt x="2765" y="12686"/>
                    </a:cubicBezTo>
                    <a:cubicBezTo>
                      <a:pt x="2318" y="9750"/>
                      <a:pt x="2051" y="6924"/>
                      <a:pt x="1949" y="4328"/>
                    </a:cubicBezTo>
                    <a:cubicBezTo>
                      <a:pt x="1637" y="3044"/>
                      <a:pt x="1350" y="1941"/>
                      <a:pt x="1116" y="1214"/>
                    </a:cubicBezTo>
                    <a:cubicBezTo>
                      <a:pt x="968" y="747"/>
                      <a:pt x="718" y="349"/>
                      <a:pt x="390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3" name="Google Shape;2113;p41"/>
              <p:cNvSpPr/>
              <p:nvPr/>
            </p:nvSpPr>
            <p:spPr>
              <a:xfrm>
                <a:off x="5741250" y="4157988"/>
                <a:ext cx="79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4" extrusionOk="0">
                    <a:moveTo>
                      <a:pt x="295" y="5"/>
                    </a:moveTo>
                    <a:cubicBezTo>
                      <a:pt x="197" y="25"/>
                      <a:pt x="102" y="33"/>
                      <a:pt x="0" y="33"/>
                    </a:cubicBezTo>
                    <a:cubicBezTo>
                      <a:pt x="102" y="33"/>
                      <a:pt x="197" y="25"/>
                      <a:pt x="295" y="5"/>
                    </a:cubicBezTo>
                    <a:close/>
                    <a:moveTo>
                      <a:pt x="304" y="5"/>
                    </a:moveTo>
                    <a:lnTo>
                      <a:pt x="299" y="5"/>
                    </a:lnTo>
                    <a:lnTo>
                      <a:pt x="304" y="5"/>
                    </a:lnTo>
                    <a:close/>
                    <a:moveTo>
                      <a:pt x="308" y="5"/>
                    </a:moveTo>
                    <a:lnTo>
                      <a:pt x="304" y="5"/>
                    </a:lnTo>
                    <a:lnTo>
                      <a:pt x="308" y="5"/>
                    </a:lnTo>
                    <a:close/>
                    <a:moveTo>
                      <a:pt x="312" y="5"/>
                    </a:moveTo>
                    <a:lnTo>
                      <a:pt x="312" y="5"/>
                    </a:lnTo>
                    <a:lnTo>
                      <a:pt x="312" y="5"/>
                    </a:lnTo>
                    <a:close/>
                    <a:moveTo>
                      <a:pt x="316" y="1"/>
                    </a:moveTo>
                    <a:lnTo>
                      <a:pt x="316" y="1"/>
                    </a:lnTo>
                    <a:close/>
                  </a:path>
                </a:pathLst>
              </a:custGeom>
              <a:solidFill>
                <a:srgbClr val="A1BDE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4" name="Google Shape;2114;p41"/>
              <p:cNvSpPr/>
              <p:nvPr/>
            </p:nvSpPr>
            <p:spPr>
              <a:xfrm>
                <a:off x="5626950" y="3754113"/>
                <a:ext cx="359175" cy="227825"/>
              </a:xfrm>
              <a:custGeom>
                <a:avLst/>
                <a:gdLst/>
                <a:ahLst/>
                <a:cxnLst/>
                <a:rect l="l" t="t" r="r" b="b"/>
                <a:pathLst>
                  <a:path w="14367" h="9113" extrusionOk="0">
                    <a:moveTo>
                      <a:pt x="4139" y="1"/>
                    </a:moveTo>
                    <a:cubicBezTo>
                      <a:pt x="3932" y="1"/>
                      <a:pt x="3738" y="20"/>
                      <a:pt x="3559" y="61"/>
                    </a:cubicBezTo>
                    <a:cubicBezTo>
                      <a:pt x="3559" y="61"/>
                      <a:pt x="631" y="1054"/>
                      <a:pt x="315" y="2719"/>
                    </a:cubicBezTo>
                    <a:cubicBezTo>
                      <a:pt x="0" y="4376"/>
                      <a:pt x="7808" y="9113"/>
                      <a:pt x="9790" y="9113"/>
                    </a:cubicBezTo>
                    <a:cubicBezTo>
                      <a:pt x="9799" y="9113"/>
                      <a:pt x="9809" y="9113"/>
                      <a:pt x="9818" y="9113"/>
                    </a:cubicBezTo>
                    <a:cubicBezTo>
                      <a:pt x="11754" y="9068"/>
                      <a:pt x="14096" y="7719"/>
                      <a:pt x="14232" y="5918"/>
                    </a:cubicBezTo>
                    <a:cubicBezTo>
                      <a:pt x="14367" y="4113"/>
                      <a:pt x="12295" y="3305"/>
                      <a:pt x="10762" y="2538"/>
                    </a:cubicBezTo>
                    <a:cubicBezTo>
                      <a:pt x="9373" y="1846"/>
                      <a:pt x="6167" y="1"/>
                      <a:pt x="413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5" name="Google Shape;2115;p41"/>
              <p:cNvSpPr/>
              <p:nvPr/>
            </p:nvSpPr>
            <p:spPr>
              <a:xfrm>
                <a:off x="5651425" y="3807663"/>
                <a:ext cx="3226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12905" h="5212" extrusionOk="0">
                    <a:moveTo>
                      <a:pt x="194" y="1"/>
                    </a:moveTo>
                    <a:cubicBezTo>
                      <a:pt x="143" y="1"/>
                      <a:pt x="92" y="25"/>
                      <a:pt x="58" y="68"/>
                    </a:cubicBezTo>
                    <a:cubicBezTo>
                      <a:pt x="0" y="146"/>
                      <a:pt x="17" y="252"/>
                      <a:pt x="91" y="307"/>
                    </a:cubicBezTo>
                    <a:cubicBezTo>
                      <a:pt x="361" y="511"/>
                      <a:pt x="6629" y="5212"/>
                      <a:pt x="9052" y="5212"/>
                    </a:cubicBezTo>
                    <a:cubicBezTo>
                      <a:pt x="9109" y="5212"/>
                      <a:pt x="9164" y="5212"/>
                      <a:pt x="9217" y="5204"/>
                    </a:cubicBezTo>
                    <a:cubicBezTo>
                      <a:pt x="11513" y="4973"/>
                      <a:pt x="12793" y="3362"/>
                      <a:pt x="12846" y="3292"/>
                    </a:cubicBezTo>
                    <a:cubicBezTo>
                      <a:pt x="12904" y="3218"/>
                      <a:pt x="12891" y="3112"/>
                      <a:pt x="12814" y="3054"/>
                    </a:cubicBezTo>
                    <a:cubicBezTo>
                      <a:pt x="12782" y="3030"/>
                      <a:pt x="12745" y="3018"/>
                      <a:pt x="12709" y="3018"/>
                    </a:cubicBezTo>
                    <a:cubicBezTo>
                      <a:pt x="12658" y="3018"/>
                      <a:pt x="12609" y="3040"/>
                      <a:pt x="12575" y="3082"/>
                    </a:cubicBezTo>
                    <a:cubicBezTo>
                      <a:pt x="12564" y="3099"/>
                      <a:pt x="11329" y="4653"/>
                      <a:pt x="9183" y="4867"/>
                    </a:cubicBezTo>
                    <a:cubicBezTo>
                      <a:pt x="9141" y="4871"/>
                      <a:pt x="9098" y="4873"/>
                      <a:pt x="9053" y="4873"/>
                    </a:cubicBezTo>
                    <a:cubicBezTo>
                      <a:pt x="6767" y="4873"/>
                      <a:pt x="360" y="88"/>
                      <a:pt x="295" y="36"/>
                    </a:cubicBezTo>
                    <a:cubicBezTo>
                      <a:pt x="265" y="12"/>
                      <a:pt x="230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6" name="Google Shape;2116;p41"/>
              <p:cNvSpPr/>
              <p:nvPr/>
            </p:nvSpPr>
            <p:spPr>
              <a:xfrm>
                <a:off x="5825325" y="3456213"/>
                <a:ext cx="172575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4503" extrusionOk="0">
                    <a:moveTo>
                      <a:pt x="4865" y="1"/>
                    </a:moveTo>
                    <a:cubicBezTo>
                      <a:pt x="4865" y="1"/>
                      <a:pt x="2642" y="722"/>
                      <a:pt x="1322" y="722"/>
                    </a:cubicBezTo>
                    <a:cubicBezTo>
                      <a:pt x="1" y="722"/>
                      <a:pt x="120" y="2712"/>
                      <a:pt x="661" y="3704"/>
                    </a:cubicBezTo>
                    <a:cubicBezTo>
                      <a:pt x="1040" y="4398"/>
                      <a:pt x="2034" y="4503"/>
                      <a:pt x="3111" y="4503"/>
                    </a:cubicBezTo>
                    <a:cubicBezTo>
                      <a:pt x="3574" y="4503"/>
                      <a:pt x="4053" y="4484"/>
                      <a:pt x="4504" y="4484"/>
                    </a:cubicBezTo>
                    <a:cubicBezTo>
                      <a:pt x="6005" y="4484"/>
                      <a:pt x="6547" y="3348"/>
                      <a:pt x="6723" y="2142"/>
                    </a:cubicBezTo>
                    <a:cubicBezTo>
                      <a:pt x="6903" y="936"/>
                      <a:pt x="4865" y="1"/>
                      <a:pt x="4865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7" name="Google Shape;2117;p41"/>
              <p:cNvSpPr/>
              <p:nvPr/>
            </p:nvSpPr>
            <p:spPr>
              <a:xfrm>
                <a:off x="5820825" y="3497063"/>
                <a:ext cx="1683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1337" extrusionOk="0">
                    <a:moveTo>
                      <a:pt x="6544" y="0"/>
                    </a:moveTo>
                    <a:cubicBezTo>
                      <a:pt x="6495" y="0"/>
                      <a:pt x="6447" y="21"/>
                      <a:pt x="6415" y="61"/>
                    </a:cubicBezTo>
                    <a:cubicBezTo>
                      <a:pt x="6405" y="73"/>
                      <a:pt x="5591" y="997"/>
                      <a:pt x="2787" y="997"/>
                    </a:cubicBezTo>
                    <a:cubicBezTo>
                      <a:pt x="2065" y="997"/>
                      <a:pt x="1211" y="936"/>
                      <a:pt x="205" y="782"/>
                    </a:cubicBezTo>
                    <a:cubicBezTo>
                      <a:pt x="195" y="781"/>
                      <a:pt x="186" y="780"/>
                      <a:pt x="176" y="780"/>
                    </a:cubicBezTo>
                    <a:cubicBezTo>
                      <a:pt x="94" y="780"/>
                      <a:pt x="27" y="841"/>
                      <a:pt x="12" y="922"/>
                    </a:cubicBezTo>
                    <a:cubicBezTo>
                      <a:pt x="1" y="1017"/>
                      <a:pt x="62" y="1102"/>
                      <a:pt x="156" y="1119"/>
                    </a:cubicBezTo>
                    <a:cubicBezTo>
                      <a:pt x="1186" y="1275"/>
                      <a:pt x="2063" y="1337"/>
                      <a:pt x="2806" y="1337"/>
                    </a:cubicBezTo>
                    <a:cubicBezTo>
                      <a:pt x="5775" y="1337"/>
                      <a:pt x="6632" y="328"/>
                      <a:pt x="6677" y="273"/>
                    </a:cubicBezTo>
                    <a:cubicBezTo>
                      <a:pt x="6735" y="205"/>
                      <a:pt x="6723" y="97"/>
                      <a:pt x="6653" y="40"/>
                    </a:cubicBezTo>
                    <a:cubicBezTo>
                      <a:pt x="6621" y="13"/>
                      <a:pt x="6582" y="0"/>
                      <a:pt x="65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8" name="Google Shape;2118;p41"/>
              <p:cNvSpPr/>
              <p:nvPr/>
            </p:nvSpPr>
            <p:spPr>
              <a:xfrm>
                <a:off x="5109725" y="1918238"/>
                <a:ext cx="759300" cy="686875"/>
              </a:xfrm>
              <a:custGeom>
                <a:avLst/>
                <a:gdLst/>
                <a:ahLst/>
                <a:cxnLst/>
                <a:rect l="l" t="t" r="r" b="b"/>
                <a:pathLst>
                  <a:path w="30372" h="27475" extrusionOk="0">
                    <a:moveTo>
                      <a:pt x="18712" y="1"/>
                    </a:moveTo>
                    <a:cubicBezTo>
                      <a:pt x="17109" y="1"/>
                      <a:pt x="3679" y="2392"/>
                      <a:pt x="3679" y="2392"/>
                    </a:cubicBezTo>
                    <a:cubicBezTo>
                      <a:pt x="3679" y="2392"/>
                      <a:pt x="0" y="18729"/>
                      <a:pt x="1292" y="20184"/>
                    </a:cubicBezTo>
                    <a:cubicBezTo>
                      <a:pt x="2559" y="21607"/>
                      <a:pt x="10894" y="27474"/>
                      <a:pt x="12251" y="27474"/>
                    </a:cubicBezTo>
                    <a:cubicBezTo>
                      <a:pt x="12282" y="27474"/>
                      <a:pt x="12310" y="27471"/>
                      <a:pt x="12333" y="27465"/>
                    </a:cubicBezTo>
                    <a:cubicBezTo>
                      <a:pt x="13388" y="27182"/>
                      <a:pt x="22726" y="25000"/>
                      <a:pt x="23616" y="24475"/>
                    </a:cubicBezTo>
                    <a:cubicBezTo>
                      <a:pt x="24507" y="23946"/>
                      <a:pt x="30048" y="14607"/>
                      <a:pt x="30208" y="13918"/>
                    </a:cubicBezTo>
                    <a:cubicBezTo>
                      <a:pt x="30372" y="13229"/>
                      <a:pt x="19856" y="128"/>
                      <a:pt x="18806" y="5"/>
                    </a:cubicBezTo>
                    <a:cubicBezTo>
                      <a:pt x="18781" y="2"/>
                      <a:pt x="18750" y="1"/>
                      <a:pt x="18712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9" name="Google Shape;2119;p41"/>
              <p:cNvSpPr/>
              <p:nvPr/>
            </p:nvSpPr>
            <p:spPr>
              <a:xfrm>
                <a:off x="5409725" y="2262788"/>
                <a:ext cx="459700" cy="341200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648" extrusionOk="0">
                    <a:moveTo>
                      <a:pt x="18239" y="1"/>
                    </a:moveTo>
                    <a:cubicBezTo>
                      <a:pt x="18222" y="1"/>
                      <a:pt x="18199" y="2"/>
                      <a:pt x="18171" y="4"/>
                    </a:cubicBezTo>
                    <a:lnTo>
                      <a:pt x="2844" y="3434"/>
                    </a:lnTo>
                    <a:lnTo>
                      <a:pt x="1" y="13613"/>
                    </a:lnTo>
                    <a:cubicBezTo>
                      <a:pt x="88" y="13635"/>
                      <a:pt x="164" y="13648"/>
                      <a:pt x="226" y="13648"/>
                    </a:cubicBezTo>
                    <a:cubicBezTo>
                      <a:pt x="258" y="13648"/>
                      <a:pt x="285" y="13644"/>
                      <a:pt x="309" y="13637"/>
                    </a:cubicBezTo>
                    <a:cubicBezTo>
                      <a:pt x="1363" y="13355"/>
                      <a:pt x="10702" y="11173"/>
                      <a:pt x="11592" y="10644"/>
                    </a:cubicBezTo>
                    <a:cubicBezTo>
                      <a:pt x="12482" y="10118"/>
                      <a:pt x="18023" y="780"/>
                      <a:pt x="18183" y="91"/>
                    </a:cubicBezTo>
                    <a:cubicBezTo>
                      <a:pt x="18186" y="72"/>
                      <a:pt x="18388" y="1"/>
                      <a:pt x="18239" y="1"/>
                    </a:cubicBezTo>
                    <a:close/>
                  </a:path>
                </a:pathLst>
              </a:custGeom>
              <a:solidFill>
                <a:srgbClr val="EA960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0" name="Google Shape;2120;p41"/>
              <p:cNvSpPr/>
              <p:nvPr/>
            </p:nvSpPr>
            <p:spPr>
              <a:xfrm>
                <a:off x="5202300" y="1876788"/>
                <a:ext cx="691475" cy="487600"/>
              </a:xfrm>
              <a:custGeom>
                <a:avLst/>
                <a:gdLst/>
                <a:ahLst/>
                <a:cxnLst/>
                <a:rect l="l" t="t" r="r" b="b"/>
                <a:pathLst>
                  <a:path w="27659" h="19504" extrusionOk="0">
                    <a:moveTo>
                      <a:pt x="23598" y="1"/>
                    </a:moveTo>
                    <a:cubicBezTo>
                      <a:pt x="23579" y="1"/>
                      <a:pt x="23559" y="1"/>
                      <a:pt x="23540" y="2"/>
                    </a:cubicBezTo>
                    <a:cubicBezTo>
                      <a:pt x="20021" y="162"/>
                      <a:pt x="407" y="2632"/>
                      <a:pt x="206" y="4005"/>
                    </a:cubicBezTo>
                    <a:cubicBezTo>
                      <a:pt x="1" y="5379"/>
                      <a:pt x="9952" y="19251"/>
                      <a:pt x="11366" y="19493"/>
                    </a:cubicBezTo>
                    <a:cubicBezTo>
                      <a:pt x="11407" y="19500"/>
                      <a:pt x="11458" y="19503"/>
                      <a:pt x="11518" y="19503"/>
                    </a:cubicBezTo>
                    <a:cubicBezTo>
                      <a:pt x="13562" y="19503"/>
                      <a:pt x="26529" y="15654"/>
                      <a:pt x="26529" y="15654"/>
                    </a:cubicBezTo>
                    <a:cubicBezTo>
                      <a:pt x="27659" y="14487"/>
                      <a:pt x="27065" y="1"/>
                      <a:pt x="23598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1" name="Google Shape;2121;p41"/>
              <p:cNvSpPr/>
              <p:nvPr/>
            </p:nvSpPr>
            <p:spPr>
              <a:xfrm>
                <a:off x="5872600" y="2252913"/>
                <a:ext cx="202625" cy="372700"/>
              </a:xfrm>
              <a:custGeom>
                <a:avLst/>
                <a:gdLst/>
                <a:ahLst/>
                <a:cxnLst/>
                <a:rect l="l" t="t" r="r" b="b"/>
                <a:pathLst>
                  <a:path w="8105" h="14908" extrusionOk="0">
                    <a:moveTo>
                      <a:pt x="2322" y="1"/>
                    </a:moveTo>
                    <a:cubicBezTo>
                      <a:pt x="456" y="1"/>
                      <a:pt x="693" y="2826"/>
                      <a:pt x="370" y="4370"/>
                    </a:cubicBezTo>
                    <a:cubicBezTo>
                      <a:pt x="1" y="6150"/>
                      <a:pt x="1260" y="14159"/>
                      <a:pt x="1260" y="14159"/>
                    </a:cubicBezTo>
                    <a:cubicBezTo>
                      <a:pt x="1260" y="14159"/>
                      <a:pt x="1985" y="14908"/>
                      <a:pt x="3390" y="14908"/>
                    </a:cubicBezTo>
                    <a:cubicBezTo>
                      <a:pt x="4526" y="14908"/>
                      <a:pt x="6106" y="14418"/>
                      <a:pt x="8105" y="12646"/>
                    </a:cubicBezTo>
                    <a:cubicBezTo>
                      <a:pt x="8105" y="12646"/>
                      <a:pt x="6304" y="1330"/>
                      <a:pt x="3339" y="215"/>
                    </a:cubicBezTo>
                    <a:cubicBezTo>
                      <a:pt x="2944" y="67"/>
                      <a:pt x="2608" y="1"/>
                      <a:pt x="2322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2" name="Google Shape;2122;p41"/>
              <p:cNvSpPr/>
              <p:nvPr/>
            </p:nvSpPr>
            <p:spPr>
              <a:xfrm>
                <a:off x="5919550" y="2253013"/>
                <a:ext cx="155675" cy="335575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3423" extrusionOk="0">
                    <a:moveTo>
                      <a:pt x="449" y="0"/>
                    </a:moveTo>
                    <a:cubicBezTo>
                      <a:pt x="284" y="0"/>
                      <a:pt x="135" y="22"/>
                      <a:pt x="1" y="63"/>
                    </a:cubicBezTo>
                    <a:cubicBezTo>
                      <a:pt x="1013" y="827"/>
                      <a:pt x="250" y="7327"/>
                      <a:pt x="2696" y="7327"/>
                    </a:cubicBezTo>
                    <a:cubicBezTo>
                      <a:pt x="2707" y="7327"/>
                      <a:pt x="2718" y="7327"/>
                      <a:pt x="2728" y="7327"/>
                    </a:cubicBezTo>
                    <a:cubicBezTo>
                      <a:pt x="2734" y="7327"/>
                      <a:pt x="2740" y="7327"/>
                      <a:pt x="2745" y="7327"/>
                    </a:cubicBezTo>
                    <a:cubicBezTo>
                      <a:pt x="3951" y="7327"/>
                      <a:pt x="4904" y="10380"/>
                      <a:pt x="5267" y="13422"/>
                    </a:cubicBezTo>
                    <a:cubicBezTo>
                      <a:pt x="5575" y="13192"/>
                      <a:pt x="5895" y="12938"/>
                      <a:pt x="6227" y="12642"/>
                    </a:cubicBezTo>
                    <a:cubicBezTo>
                      <a:pt x="6227" y="12642"/>
                      <a:pt x="4426" y="1326"/>
                      <a:pt x="1461" y="211"/>
                    </a:cubicBezTo>
                    <a:cubicBezTo>
                      <a:pt x="1067" y="65"/>
                      <a:pt x="733" y="0"/>
                      <a:pt x="449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3" name="Google Shape;2123;p41"/>
              <p:cNvSpPr/>
              <p:nvPr/>
            </p:nvSpPr>
            <p:spPr>
              <a:xfrm>
                <a:off x="5800400" y="3208288"/>
                <a:ext cx="193000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11605" extrusionOk="0">
                    <a:moveTo>
                      <a:pt x="3339" y="0"/>
                    </a:moveTo>
                    <a:cubicBezTo>
                      <a:pt x="1683" y="61"/>
                      <a:pt x="1" y="415"/>
                      <a:pt x="55" y="1977"/>
                    </a:cubicBezTo>
                    <a:cubicBezTo>
                      <a:pt x="108" y="3540"/>
                      <a:pt x="1211" y="11529"/>
                      <a:pt x="3614" y="11599"/>
                    </a:cubicBezTo>
                    <a:cubicBezTo>
                      <a:pt x="3740" y="11603"/>
                      <a:pt x="3862" y="11605"/>
                      <a:pt x="3980" y="11605"/>
                    </a:cubicBezTo>
                    <a:cubicBezTo>
                      <a:pt x="6119" y="11605"/>
                      <a:pt x="7052" y="11002"/>
                      <a:pt x="7285" y="9696"/>
                    </a:cubicBezTo>
                    <a:cubicBezTo>
                      <a:pt x="7531" y="8314"/>
                      <a:pt x="6875" y="6751"/>
                      <a:pt x="7298" y="6272"/>
                    </a:cubicBezTo>
                    <a:cubicBezTo>
                      <a:pt x="7720" y="5795"/>
                      <a:pt x="3339" y="0"/>
                      <a:pt x="3339" y="0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4" name="Google Shape;2124;p41"/>
              <p:cNvSpPr/>
              <p:nvPr/>
            </p:nvSpPr>
            <p:spPr>
              <a:xfrm>
                <a:off x="5821650" y="3208146"/>
                <a:ext cx="78350" cy="2813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1255" extrusionOk="0">
                    <a:moveTo>
                      <a:pt x="2408" y="1"/>
                    </a:moveTo>
                    <a:cubicBezTo>
                      <a:pt x="1291" y="50"/>
                      <a:pt x="496" y="234"/>
                      <a:pt x="0" y="567"/>
                    </a:cubicBezTo>
                    <a:cubicBezTo>
                      <a:pt x="595" y="2244"/>
                      <a:pt x="1070" y="4122"/>
                      <a:pt x="1452" y="6017"/>
                    </a:cubicBezTo>
                    <a:cubicBezTo>
                      <a:pt x="1452" y="5328"/>
                      <a:pt x="1596" y="4754"/>
                      <a:pt x="1952" y="4426"/>
                    </a:cubicBezTo>
                    <a:cubicBezTo>
                      <a:pt x="2289" y="4118"/>
                      <a:pt x="2699" y="3851"/>
                      <a:pt x="3133" y="3622"/>
                    </a:cubicBezTo>
                    <a:cubicBezTo>
                      <a:pt x="2440" y="2195"/>
                      <a:pt x="2428" y="628"/>
                      <a:pt x="2448" y="54"/>
                    </a:cubicBezTo>
                    <a:cubicBezTo>
                      <a:pt x="2436" y="37"/>
                      <a:pt x="2424" y="21"/>
                      <a:pt x="2408" y="1"/>
                    </a:cubicBezTo>
                    <a:close/>
                    <a:moveTo>
                      <a:pt x="2010" y="9188"/>
                    </a:moveTo>
                    <a:lnTo>
                      <a:pt x="2010" y="9188"/>
                    </a:lnTo>
                    <a:cubicBezTo>
                      <a:pt x="2109" y="9840"/>
                      <a:pt x="2198" y="10484"/>
                      <a:pt x="2276" y="11107"/>
                    </a:cubicBezTo>
                    <a:cubicBezTo>
                      <a:pt x="2412" y="11190"/>
                      <a:pt x="2555" y="11239"/>
                      <a:pt x="2699" y="11255"/>
                    </a:cubicBezTo>
                    <a:cubicBezTo>
                      <a:pt x="2497" y="10722"/>
                      <a:pt x="2239" y="9984"/>
                      <a:pt x="2010" y="9188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5" name="Google Shape;2125;p41"/>
              <p:cNvSpPr/>
              <p:nvPr/>
            </p:nvSpPr>
            <p:spPr>
              <a:xfrm>
                <a:off x="5897400" y="3353713"/>
                <a:ext cx="10275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116" extrusionOk="0">
                    <a:moveTo>
                      <a:pt x="701" y="0"/>
                    </a:moveTo>
                    <a:cubicBezTo>
                      <a:pt x="320" y="0"/>
                      <a:pt x="0" y="422"/>
                      <a:pt x="63" y="848"/>
                    </a:cubicBezTo>
                    <a:cubicBezTo>
                      <a:pt x="49" y="819"/>
                      <a:pt x="40" y="804"/>
                      <a:pt x="38" y="804"/>
                    </a:cubicBezTo>
                    <a:lnTo>
                      <a:pt x="38" y="804"/>
                    </a:lnTo>
                    <a:cubicBezTo>
                      <a:pt x="34" y="804"/>
                      <a:pt x="45" y="843"/>
                      <a:pt x="71" y="922"/>
                    </a:cubicBezTo>
                    <a:cubicBezTo>
                      <a:pt x="95" y="1025"/>
                      <a:pt x="141" y="1115"/>
                      <a:pt x="211" y="1197"/>
                    </a:cubicBezTo>
                    <a:cubicBezTo>
                      <a:pt x="272" y="1283"/>
                      <a:pt x="341" y="1369"/>
                      <a:pt x="423" y="1439"/>
                    </a:cubicBezTo>
                    <a:cubicBezTo>
                      <a:pt x="645" y="1619"/>
                      <a:pt x="915" y="1706"/>
                      <a:pt x="1186" y="1780"/>
                    </a:cubicBezTo>
                    <a:cubicBezTo>
                      <a:pt x="1814" y="1952"/>
                      <a:pt x="2466" y="2050"/>
                      <a:pt x="3118" y="2111"/>
                    </a:cubicBezTo>
                    <a:cubicBezTo>
                      <a:pt x="3148" y="2114"/>
                      <a:pt x="3177" y="2115"/>
                      <a:pt x="3204" y="2115"/>
                    </a:cubicBezTo>
                    <a:cubicBezTo>
                      <a:pt x="4109" y="2115"/>
                      <a:pt x="4072" y="727"/>
                      <a:pt x="3213" y="639"/>
                    </a:cubicBezTo>
                    <a:cubicBezTo>
                      <a:pt x="2839" y="602"/>
                      <a:pt x="2462" y="549"/>
                      <a:pt x="2093" y="479"/>
                    </a:cubicBezTo>
                    <a:cubicBezTo>
                      <a:pt x="1839" y="430"/>
                      <a:pt x="1330" y="397"/>
                      <a:pt x="1150" y="213"/>
                    </a:cubicBezTo>
                    <a:cubicBezTo>
                      <a:pt x="1003" y="63"/>
                      <a:pt x="848" y="0"/>
                      <a:pt x="701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6" name="Google Shape;2126;p41"/>
              <p:cNvSpPr/>
              <p:nvPr/>
            </p:nvSpPr>
            <p:spPr>
              <a:xfrm>
                <a:off x="5909825" y="3410788"/>
                <a:ext cx="9220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1370" extrusionOk="0">
                    <a:moveTo>
                      <a:pt x="742" y="0"/>
                    </a:moveTo>
                    <a:cubicBezTo>
                      <a:pt x="0" y="0"/>
                      <a:pt x="192" y="1289"/>
                      <a:pt x="870" y="1333"/>
                    </a:cubicBezTo>
                    <a:cubicBezTo>
                      <a:pt x="1227" y="1358"/>
                      <a:pt x="1582" y="1369"/>
                      <a:pt x="1938" y="1369"/>
                    </a:cubicBezTo>
                    <a:cubicBezTo>
                      <a:pt x="2239" y="1369"/>
                      <a:pt x="2540" y="1361"/>
                      <a:pt x="2843" y="1346"/>
                    </a:cubicBezTo>
                    <a:cubicBezTo>
                      <a:pt x="3687" y="1305"/>
                      <a:pt x="3363" y="38"/>
                      <a:pt x="2620" y="38"/>
                    </a:cubicBezTo>
                    <a:cubicBezTo>
                      <a:pt x="2616" y="38"/>
                      <a:pt x="2612" y="38"/>
                      <a:pt x="2609" y="38"/>
                    </a:cubicBezTo>
                    <a:cubicBezTo>
                      <a:pt x="2518" y="39"/>
                      <a:pt x="2427" y="40"/>
                      <a:pt x="2337" y="40"/>
                    </a:cubicBezTo>
                    <a:cubicBezTo>
                      <a:pt x="1813" y="40"/>
                      <a:pt x="1291" y="22"/>
                      <a:pt x="767" y="1"/>
                    </a:cubicBezTo>
                    <a:cubicBezTo>
                      <a:pt x="759" y="0"/>
                      <a:pt x="750" y="0"/>
                      <a:pt x="742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7" name="Google Shape;2127;p41"/>
              <p:cNvSpPr/>
              <p:nvPr/>
            </p:nvSpPr>
            <p:spPr>
              <a:xfrm>
                <a:off x="5621375" y="3674613"/>
                <a:ext cx="368150" cy="22750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9100" extrusionOk="0">
                    <a:moveTo>
                      <a:pt x="10086" y="1"/>
                    </a:moveTo>
                    <a:lnTo>
                      <a:pt x="763" y="1125"/>
                    </a:lnTo>
                    <a:cubicBezTo>
                      <a:pt x="763" y="1125"/>
                      <a:pt x="0" y="3331"/>
                      <a:pt x="403" y="4008"/>
                    </a:cubicBezTo>
                    <a:cubicBezTo>
                      <a:pt x="808" y="4685"/>
                      <a:pt x="7293" y="9053"/>
                      <a:pt x="10267" y="9098"/>
                    </a:cubicBezTo>
                    <a:cubicBezTo>
                      <a:pt x="10301" y="9099"/>
                      <a:pt x="10334" y="9099"/>
                      <a:pt x="10367" y="9099"/>
                    </a:cubicBezTo>
                    <a:cubicBezTo>
                      <a:pt x="13269" y="9099"/>
                      <a:pt x="14725" y="7194"/>
                      <a:pt x="14725" y="5989"/>
                    </a:cubicBezTo>
                    <a:cubicBezTo>
                      <a:pt x="14725" y="4775"/>
                      <a:pt x="10086" y="1"/>
                      <a:pt x="10086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8" name="Google Shape;2128;p41"/>
              <p:cNvSpPr/>
              <p:nvPr/>
            </p:nvSpPr>
            <p:spPr>
              <a:xfrm>
                <a:off x="5661292" y="3692988"/>
                <a:ext cx="328375" cy="204800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8192" extrusionOk="0">
                    <a:moveTo>
                      <a:pt x="9135" y="0"/>
                    </a:moveTo>
                    <a:cubicBezTo>
                      <a:pt x="8585" y="484"/>
                      <a:pt x="7347" y="1185"/>
                      <a:pt x="4718" y="1337"/>
                    </a:cubicBezTo>
                    <a:cubicBezTo>
                      <a:pt x="4459" y="1354"/>
                      <a:pt x="4213" y="1362"/>
                      <a:pt x="3971" y="1362"/>
                    </a:cubicBezTo>
                    <a:cubicBezTo>
                      <a:pt x="2285" y="1362"/>
                      <a:pt x="949" y="1017"/>
                      <a:pt x="1" y="652"/>
                    </a:cubicBezTo>
                    <a:lnTo>
                      <a:pt x="1" y="652"/>
                    </a:lnTo>
                    <a:cubicBezTo>
                      <a:pt x="661" y="1185"/>
                      <a:pt x="1666" y="1805"/>
                      <a:pt x="2991" y="2083"/>
                    </a:cubicBezTo>
                    <a:cubicBezTo>
                      <a:pt x="5551" y="2621"/>
                      <a:pt x="8815" y="2412"/>
                      <a:pt x="10340" y="3777"/>
                    </a:cubicBezTo>
                    <a:cubicBezTo>
                      <a:pt x="11546" y="4852"/>
                      <a:pt x="10849" y="7264"/>
                      <a:pt x="9061" y="8191"/>
                    </a:cubicBezTo>
                    <a:cubicBezTo>
                      <a:pt x="10357" y="8174"/>
                      <a:pt x="11501" y="7735"/>
                      <a:pt x="12285" y="6965"/>
                    </a:cubicBezTo>
                    <a:cubicBezTo>
                      <a:pt x="12818" y="6439"/>
                      <a:pt x="13134" y="5799"/>
                      <a:pt x="13134" y="5254"/>
                    </a:cubicBezTo>
                    <a:cubicBezTo>
                      <a:pt x="13134" y="4500"/>
                      <a:pt x="10923" y="1899"/>
                      <a:pt x="9135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9" name="Google Shape;2129;p41"/>
              <p:cNvSpPr/>
              <p:nvPr/>
            </p:nvSpPr>
            <p:spPr>
              <a:xfrm>
                <a:off x="5793875" y="3696788"/>
                <a:ext cx="132925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2873" extrusionOk="0">
                    <a:moveTo>
                      <a:pt x="4264" y="1"/>
                    </a:moveTo>
                    <a:cubicBezTo>
                      <a:pt x="4187" y="1"/>
                      <a:pt x="4106" y="15"/>
                      <a:pt x="4023" y="45"/>
                    </a:cubicBezTo>
                    <a:cubicBezTo>
                      <a:pt x="2904" y="460"/>
                      <a:pt x="1640" y="910"/>
                      <a:pt x="627" y="1542"/>
                    </a:cubicBezTo>
                    <a:cubicBezTo>
                      <a:pt x="1" y="1935"/>
                      <a:pt x="556" y="2873"/>
                      <a:pt x="1178" y="2873"/>
                    </a:cubicBezTo>
                    <a:cubicBezTo>
                      <a:pt x="1232" y="2873"/>
                      <a:pt x="1286" y="2866"/>
                      <a:pt x="1340" y="2851"/>
                    </a:cubicBezTo>
                    <a:cubicBezTo>
                      <a:pt x="2444" y="2546"/>
                      <a:pt x="3589" y="1965"/>
                      <a:pt x="4609" y="1448"/>
                    </a:cubicBezTo>
                    <a:cubicBezTo>
                      <a:pt x="5317" y="1086"/>
                      <a:pt x="4942" y="1"/>
                      <a:pt x="4264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0" name="Google Shape;2130;p41"/>
              <p:cNvSpPr/>
              <p:nvPr/>
            </p:nvSpPr>
            <p:spPr>
              <a:xfrm>
                <a:off x="5842700" y="3723688"/>
                <a:ext cx="11577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3096" extrusionOk="0">
                    <a:moveTo>
                      <a:pt x="3540" y="0"/>
                    </a:moveTo>
                    <a:cubicBezTo>
                      <a:pt x="3421" y="0"/>
                      <a:pt x="3297" y="37"/>
                      <a:pt x="3177" y="122"/>
                    </a:cubicBezTo>
                    <a:cubicBezTo>
                      <a:pt x="2287" y="749"/>
                      <a:pt x="1123" y="1032"/>
                      <a:pt x="405" y="1885"/>
                    </a:cubicBezTo>
                    <a:cubicBezTo>
                      <a:pt x="1" y="2364"/>
                      <a:pt x="519" y="3096"/>
                      <a:pt x="1065" y="3096"/>
                    </a:cubicBezTo>
                    <a:cubicBezTo>
                      <a:pt x="1179" y="3096"/>
                      <a:pt x="1294" y="3064"/>
                      <a:pt x="1401" y="2992"/>
                    </a:cubicBezTo>
                    <a:cubicBezTo>
                      <a:pt x="2267" y="2418"/>
                      <a:pt x="3260" y="2004"/>
                      <a:pt x="4067" y="1356"/>
                    </a:cubicBezTo>
                    <a:cubicBezTo>
                      <a:pt x="4631" y="906"/>
                      <a:pt x="4134" y="0"/>
                      <a:pt x="3540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1" name="Google Shape;2131;p41"/>
              <p:cNvSpPr/>
              <p:nvPr/>
            </p:nvSpPr>
            <p:spPr>
              <a:xfrm>
                <a:off x="5021650" y="2672113"/>
                <a:ext cx="1370750" cy="1054875"/>
              </a:xfrm>
              <a:custGeom>
                <a:avLst/>
                <a:gdLst/>
                <a:ahLst/>
                <a:cxnLst/>
                <a:rect l="l" t="t" r="r" b="b"/>
                <a:pathLst>
                  <a:path w="54830" h="42195" extrusionOk="0">
                    <a:moveTo>
                      <a:pt x="31451" y="0"/>
                    </a:moveTo>
                    <a:lnTo>
                      <a:pt x="5746" y="870"/>
                    </a:lnTo>
                    <a:cubicBezTo>
                      <a:pt x="5746" y="870"/>
                      <a:pt x="0" y="11087"/>
                      <a:pt x="6628" y="16870"/>
                    </a:cubicBezTo>
                    <a:cubicBezTo>
                      <a:pt x="13256" y="22653"/>
                      <a:pt x="19281" y="22292"/>
                      <a:pt x="20364" y="25663"/>
                    </a:cubicBezTo>
                    <a:cubicBezTo>
                      <a:pt x="21451" y="29039"/>
                      <a:pt x="23739" y="40605"/>
                      <a:pt x="23739" y="40605"/>
                    </a:cubicBezTo>
                    <a:cubicBezTo>
                      <a:pt x="23739" y="40605"/>
                      <a:pt x="25750" y="42194"/>
                      <a:pt x="29376" y="42194"/>
                    </a:cubicBezTo>
                    <a:cubicBezTo>
                      <a:pt x="29619" y="42194"/>
                      <a:pt x="29869" y="42187"/>
                      <a:pt x="30126" y="42172"/>
                    </a:cubicBezTo>
                    <a:cubicBezTo>
                      <a:pt x="34223" y="41934"/>
                      <a:pt x="34945" y="40368"/>
                      <a:pt x="34945" y="40368"/>
                    </a:cubicBezTo>
                    <a:cubicBezTo>
                      <a:pt x="34945" y="40368"/>
                      <a:pt x="34338" y="23416"/>
                      <a:pt x="29719" y="17781"/>
                    </a:cubicBezTo>
                    <a:cubicBezTo>
                      <a:pt x="25914" y="13137"/>
                      <a:pt x="23493" y="10292"/>
                      <a:pt x="26750" y="9327"/>
                    </a:cubicBezTo>
                    <a:cubicBezTo>
                      <a:pt x="28324" y="8860"/>
                      <a:pt x="31537" y="8417"/>
                      <a:pt x="34672" y="8417"/>
                    </a:cubicBezTo>
                    <a:cubicBezTo>
                      <a:pt x="38015" y="8417"/>
                      <a:pt x="41270" y="8921"/>
                      <a:pt x="42356" y="10439"/>
                    </a:cubicBezTo>
                    <a:cubicBezTo>
                      <a:pt x="44464" y="13376"/>
                      <a:pt x="34465" y="21447"/>
                      <a:pt x="34465" y="21447"/>
                    </a:cubicBezTo>
                    <a:cubicBezTo>
                      <a:pt x="34465" y="21447"/>
                      <a:pt x="33862" y="27592"/>
                      <a:pt x="39403" y="27956"/>
                    </a:cubicBezTo>
                    <a:cubicBezTo>
                      <a:pt x="39403" y="27956"/>
                      <a:pt x="51937" y="19040"/>
                      <a:pt x="53381" y="10242"/>
                    </a:cubicBezTo>
                    <a:cubicBezTo>
                      <a:pt x="54829" y="1444"/>
                      <a:pt x="31451" y="0"/>
                      <a:pt x="31451" y="0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2" name="Google Shape;2132;p41"/>
              <p:cNvSpPr/>
              <p:nvPr/>
            </p:nvSpPr>
            <p:spPr>
              <a:xfrm>
                <a:off x="5225175" y="2672113"/>
                <a:ext cx="611150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24446" h="5008" extrusionOk="0">
                    <a:moveTo>
                      <a:pt x="23310" y="0"/>
                    </a:moveTo>
                    <a:lnTo>
                      <a:pt x="11965" y="386"/>
                    </a:lnTo>
                    <a:lnTo>
                      <a:pt x="0" y="1715"/>
                    </a:lnTo>
                    <a:cubicBezTo>
                      <a:pt x="0" y="1715"/>
                      <a:pt x="12125" y="5008"/>
                      <a:pt x="17576" y="5008"/>
                    </a:cubicBezTo>
                    <a:cubicBezTo>
                      <a:pt x="18377" y="5008"/>
                      <a:pt x="19033" y="4937"/>
                      <a:pt x="19486" y="4774"/>
                    </a:cubicBezTo>
                    <a:cubicBezTo>
                      <a:pt x="21882" y="3918"/>
                      <a:pt x="23621" y="1542"/>
                      <a:pt x="24446" y="91"/>
                    </a:cubicBezTo>
                    <a:cubicBezTo>
                      <a:pt x="23728" y="25"/>
                      <a:pt x="23310" y="0"/>
                      <a:pt x="23310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3" name="Google Shape;2133;p41"/>
              <p:cNvSpPr/>
              <p:nvPr/>
            </p:nvSpPr>
            <p:spPr>
              <a:xfrm>
                <a:off x="5714875" y="2819988"/>
                <a:ext cx="569500" cy="500800"/>
              </a:xfrm>
              <a:custGeom>
                <a:avLst/>
                <a:gdLst/>
                <a:ahLst/>
                <a:cxnLst/>
                <a:rect l="l" t="t" r="r" b="b"/>
                <a:pathLst>
                  <a:path w="22780" h="20032" extrusionOk="0">
                    <a:moveTo>
                      <a:pt x="7127" y="0"/>
                    </a:moveTo>
                    <a:cubicBezTo>
                      <a:pt x="4782" y="0"/>
                      <a:pt x="2452" y="249"/>
                      <a:pt x="453" y="742"/>
                    </a:cubicBezTo>
                    <a:cubicBezTo>
                      <a:pt x="1" y="852"/>
                      <a:pt x="2618" y="2670"/>
                      <a:pt x="2274" y="2797"/>
                    </a:cubicBezTo>
                    <a:cubicBezTo>
                      <a:pt x="3695" y="2619"/>
                      <a:pt x="5330" y="2501"/>
                      <a:pt x="6944" y="2501"/>
                    </a:cubicBezTo>
                    <a:cubicBezTo>
                      <a:pt x="10286" y="2501"/>
                      <a:pt x="13540" y="3005"/>
                      <a:pt x="14627" y="4524"/>
                    </a:cubicBezTo>
                    <a:cubicBezTo>
                      <a:pt x="16735" y="7461"/>
                      <a:pt x="6736" y="15532"/>
                      <a:pt x="6736" y="15532"/>
                    </a:cubicBezTo>
                    <a:cubicBezTo>
                      <a:pt x="6736" y="15532"/>
                      <a:pt x="6482" y="18116"/>
                      <a:pt x="7815" y="20032"/>
                    </a:cubicBezTo>
                    <a:cubicBezTo>
                      <a:pt x="10202" y="18141"/>
                      <a:pt x="17293" y="12178"/>
                      <a:pt x="19540" y="8301"/>
                    </a:cubicBezTo>
                    <a:cubicBezTo>
                      <a:pt x="22780" y="2711"/>
                      <a:pt x="14868" y="0"/>
                      <a:pt x="7127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4" name="Google Shape;2134;p41"/>
              <p:cNvSpPr/>
              <p:nvPr/>
            </p:nvSpPr>
            <p:spPr>
              <a:xfrm>
                <a:off x="5416400" y="2916113"/>
                <a:ext cx="478900" cy="810625"/>
              </a:xfrm>
              <a:custGeom>
                <a:avLst/>
                <a:gdLst/>
                <a:ahLst/>
                <a:cxnLst/>
                <a:rect l="l" t="t" r="r" b="b"/>
                <a:pathLst>
                  <a:path w="19156" h="32425" extrusionOk="0">
                    <a:moveTo>
                      <a:pt x="9677" y="1"/>
                    </a:moveTo>
                    <a:cubicBezTo>
                      <a:pt x="5567" y="1"/>
                      <a:pt x="0" y="4158"/>
                      <a:pt x="5645" y="6930"/>
                    </a:cubicBezTo>
                    <a:cubicBezTo>
                      <a:pt x="12010" y="10059"/>
                      <a:pt x="14885" y="19263"/>
                      <a:pt x="14668" y="25082"/>
                    </a:cubicBezTo>
                    <a:cubicBezTo>
                      <a:pt x="14504" y="29402"/>
                      <a:pt x="14307" y="31391"/>
                      <a:pt x="13929" y="32425"/>
                    </a:cubicBezTo>
                    <a:cubicBezTo>
                      <a:pt x="14065" y="32420"/>
                      <a:pt x="14196" y="32420"/>
                      <a:pt x="14336" y="32412"/>
                    </a:cubicBezTo>
                    <a:cubicBezTo>
                      <a:pt x="18433" y="32174"/>
                      <a:pt x="19155" y="30608"/>
                      <a:pt x="19155" y="30608"/>
                    </a:cubicBezTo>
                    <a:cubicBezTo>
                      <a:pt x="19155" y="30608"/>
                      <a:pt x="18548" y="13656"/>
                      <a:pt x="13929" y="8021"/>
                    </a:cubicBezTo>
                    <a:cubicBezTo>
                      <a:pt x="10595" y="3952"/>
                      <a:pt x="8327" y="1265"/>
                      <a:pt x="10005" y="10"/>
                    </a:cubicBezTo>
                    <a:cubicBezTo>
                      <a:pt x="9897" y="4"/>
                      <a:pt x="9787" y="1"/>
                      <a:pt x="9677" y="1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5" name="Google Shape;2135;p41"/>
              <p:cNvSpPr/>
              <p:nvPr/>
            </p:nvSpPr>
            <p:spPr>
              <a:xfrm>
                <a:off x="5131450" y="2763288"/>
                <a:ext cx="140975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3887" extrusionOk="0">
                    <a:moveTo>
                      <a:pt x="5214" y="0"/>
                    </a:moveTo>
                    <a:cubicBezTo>
                      <a:pt x="5150" y="0"/>
                      <a:pt x="5084" y="19"/>
                      <a:pt x="5021" y="61"/>
                    </a:cubicBezTo>
                    <a:lnTo>
                      <a:pt x="263" y="3232"/>
                    </a:lnTo>
                    <a:cubicBezTo>
                      <a:pt x="1" y="3404"/>
                      <a:pt x="82" y="3814"/>
                      <a:pt x="394" y="3864"/>
                    </a:cubicBezTo>
                    <a:cubicBezTo>
                      <a:pt x="490" y="3878"/>
                      <a:pt x="601" y="3886"/>
                      <a:pt x="731" y="3886"/>
                    </a:cubicBezTo>
                    <a:cubicBezTo>
                      <a:pt x="1126" y="3886"/>
                      <a:pt x="1690" y="3809"/>
                      <a:pt x="2499" y="3584"/>
                    </a:cubicBezTo>
                    <a:cubicBezTo>
                      <a:pt x="4152" y="3120"/>
                      <a:pt x="5083" y="1542"/>
                      <a:pt x="5534" y="483"/>
                    </a:cubicBezTo>
                    <a:cubicBezTo>
                      <a:pt x="5639" y="237"/>
                      <a:pt x="5442" y="0"/>
                      <a:pt x="5214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6" name="Google Shape;2136;p41"/>
              <p:cNvSpPr/>
              <p:nvPr/>
            </p:nvSpPr>
            <p:spPr>
              <a:xfrm>
                <a:off x="5165300" y="2243163"/>
                <a:ext cx="852625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20611" extrusionOk="0">
                    <a:moveTo>
                      <a:pt x="28278" y="1"/>
                    </a:moveTo>
                    <a:cubicBezTo>
                      <a:pt x="26934" y="1"/>
                      <a:pt x="25301" y="236"/>
                      <a:pt x="23350" y="740"/>
                    </a:cubicBezTo>
                    <a:cubicBezTo>
                      <a:pt x="20310" y="1523"/>
                      <a:pt x="14794" y="2521"/>
                      <a:pt x="9094" y="6441"/>
                    </a:cubicBezTo>
                    <a:cubicBezTo>
                      <a:pt x="3388" y="10362"/>
                      <a:pt x="0" y="18028"/>
                      <a:pt x="0" y="18028"/>
                    </a:cubicBezTo>
                    <a:cubicBezTo>
                      <a:pt x="0" y="18028"/>
                      <a:pt x="6649" y="20610"/>
                      <a:pt x="14620" y="20610"/>
                    </a:cubicBezTo>
                    <a:cubicBezTo>
                      <a:pt x="16014" y="20610"/>
                      <a:pt x="17449" y="20531"/>
                      <a:pt x="18896" y="20345"/>
                    </a:cubicBezTo>
                    <a:cubicBezTo>
                      <a:pt x="28609" y="19098"/>
                      <a:pt x="32251" y="10986"/>
                      <a:pt x="33137" y="7056"/>
                    </a:cubicBezTo>
                    <a:cubicBezTo>
                      <a:pt x="34105" y="2778"/>
                      <a:pt x="32889" y="1"/>
                      <a:pt x="28278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7" name="Google Shape;2137;p41"/>
              <p:cNvSpPr/>
              <p:nvPr/>
            </p:nvSpPr>
            <p:spPr>
              <a:xfrm>
                <a:off x="5539150" y="2297563"/>
                <a:ext cx="159775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6391" h="18034" extrusionOk="0">
                    <a:moveTo>
                      <a:pt x="2999" y="0"/>
                    </a:moveTo>
                    <a:cubicBezTo>
                      <a:pt x="2522" y="152"/>
                      <a:pt x="2034" y="315"/>
                      <a:pt x="1530" y="496"/>
                    </a:cubicBezTo>
                    <a:cubicBezTo>
                      <a:pt x="1547" y="733"/>
                      <a:pt x="1670" y="972"/>
                      <a:pt x="1953" y="1136"/>
                    </a:cubicBezTo>
                    <a:cubicBezTo>
                      <a:pt x="5070" y="2961"/>
                      <a:pt x="5012" y="6923"/>
                      <a:pt x="4377" y="10065"/>
                    </a:cubicBezTo>
                    <a:cubicBezTo>
                      <a:pt x="3774" y="13043"/>
                      <a:pt x="2424" y="15347"/>
                      <a:pt x="247" y="17427"/>
                    </a:cubicBezTo>
                    <a:cubicBezTo>
                      <a:pt x="66" y="17603"/>
                      <a:pt x="1" y="17821"/>
                      <a:pt x="25" y="18034"/>
                    </a:cubicBezTo>
                    <a:cubicBezTo>
                      <a:pt x="763" y="17882"/>
                      <a:pt x="1608" y="17726"/>
                      <a:pt x="2564" y="17526"/>
                    </a:cubicBezTo>
                    <a:cubicBezTo>
                      <a:pt x="4667" y="15409"/>
                      <a:pt x="5750" y="12259"/>
                      <a:pt x="6140" y="9384"/>
                    </a:cubicBezTo>
                    <a:cubicBezTo>
                      <a:pt x="6390" y="7555"/>
                      <a:pt x="6378" y="5581"/>
                      <a:pt x="5837" y="3839"/>
                    </a:cubicBezTo>
                    <a:cubicBezTo>
                      <a:pt x="5214" y="3498"/>
                      <a:pt x="4832" y="3109"/>
                      <a:pt x="4832" y="3109"/>
                    </a:cubicBezTo>
                    <a:lnTo>
                      <a:pt x="4565" y="1394"/>
                    </a:lnTo>
                    <a:cubicBezTo>
                      <a:pt x="4139" y="865"/>
                      <a:pt x="3622" y="394"/>
                      <a:pt x="2999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8" name="Google Shape;2138;p41"/>
              <p:cNvSpPr/>
              <p:nvPr/>
            </p:nvSpPr>
            <p:spPr>
              <a:xfrm>
                <a:off x="5800925" y="2466113"/>
                <a:ext cx="119075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248" extrusionOk="0">
                    <a:moveTo>
                      <a:pt x="4323" y="1"/>
                    </a:moveTo>
                    <a:cubicBezTo>
                      <a:pt x="3188" y="603"/>
                      <a:pt x="1924" y="919"/>
                      <a:pt x="636" y="931"/>
                    </a:cubicBezTo>
                    <a:lnTo>
                      <a:pt x="431" y="931"/>
                    </a:lnTo>
                    <a:cubicBezTo>
                      <a:pt x="1" y="3380"/>
                      <a:pt x="613" y="4247"/>
                      <a:pt x="1793" y="4247"/>
                    </a:cubicBezTo>
                    <a:cubicBezTo>
                      <a:pt x="2122" y="4247"/>
                      <a:pt x="2494" y="4180"/>
                      <a:pt x="2900" y="4061"/>
                    </a:cubicBezTo>
                    <a:cubicBezTo>
                      <a:pt x="4762" y="3511"/>
                      <a:pt x="4324" y="1"/>
                      <a:pt x="4323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9" name="Google Shape;2139;p41"/>
              <p:cNvSpPr/>
              <p:nvPr/>
            </p:nvSpPr>
            <p:spPr>
              <a:xfrm>
                <a:off x="5800400" y="2461838"/>
                <a:ext cx="123675" cy="114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4589" extrusionOk="0">
                    <a:moveTo>
                      <a:pt x="4344" y="1"/>
                    </a:moveTo>
                    <a:cubicBezTo>
                      <a:pt x="4318" y="1"/>
                      <a:pt x="4291" y="7"/>
                      <a:pt x="4267" y="19"/>
                    </a:cubicBezTo>
                    <a:cubicBezTo>
                      <a:pt x="3159" y="606"/>
                      <a:pt x="1908" y="922"/>
                      <a:pt x="657" y="930"/>
                    </a:cubicBezTo>
                    <a:lnTo>
                      <a:pt x="448" y="935"/>
                    </a:lnTo>
                    <a:cubicBezTo>
                      <a:pt x="366" y="935"/>
                      <a:pt x="296" y="992"/>
                      <a:pt x="284" y="1074"/>
                    </a:cubicBezTo>
                    <a:cubicBezTo>
                      <a:pt x="1" y="2677"/>
                      <a:pt x="144" y="3707"/>
                      <a:pt x="719" y="4224"/>
                    </a:cubicBezTo>
                    <a:cubicBezTo>
                      <a:pt x="994" y="4466"/>
                      <a:pt x="1354" y="4589"/>
                      <a:pt x="1810" y="4589"/>
                    </a:cubicBezTo>
                    <a:cubicBezTo>
                      <a:pt x="2141" y="4589"/>
                      <a:pt x="2527" y="4523"/>
                      <a:pt x="2966" y="4392"/>
                    </a:cubicBezTo>
                    <a:cubicBezTo>
                      <a:pt x="4947" y="3809"/>
                      <a:pt x="4533" y="299"/>
                      <a:pt x="4513" y="151"/>
                    </a:cubicBezTo>
                    <a:cubicBezTo>
                      <a:pt x="4509" y="93"/>
                      <a:pt x="4475" y="44"/>
                      <a:pt x="4422" y="19"/>
                    </a:cubicBezTo>
                    <a:cubicBezTo>
                      <a:pt x="4398" y="7"/>
                      <a:pt x="4371" y="1"/>
                      <a:pt x="4344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0" name="Google Shape;2140;p41"/>
              <p:cNvSpPr/>
              <p:nvPr/>
            </p:nvSpPr>
            <p:spPr>
              <a:xfrm>
                <a:off x="5993700" y="2419238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1"/>
                    </a:moveTo>
                    <a:cubicBezTo>
                      <a:pt x="5" y="6"/>
                      <a:pt x="5" y="10"/>
                      <a:pt x="1" y="13"/>
                    </a:cubicBezTo>
                    <a:cubicBezTo>
                      <a:pt x="5" y="10"/>
                      <a:pt x="5" y="6"/>
                      <a:pt x="5" y="1"/>
                    </a:cubicBezTo>
                    <a:close/>
                  </a:path>
                </a:pathLst>
              </a:custGeom>
              <a:solidFill>
                <a:srgbClr val="A73C6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1" name="Google Shape;2141;p41"/>
              <p:cNvSpPr/>
              <p:nvPr/>
            </p:nvSpPr>
            <p:spPr>
              <a:xfrm>
                <a:off x="5500400" y="2243188"/>
                <a:ext cx="517425" cy="515300"/>
              </a:xfrm>
              <a:custGeom>
                <a:avLst/>
                <a:gdLst/>
                <a:ahLst/>
                <a:cxnLst/>
                <a:rect l="l" t="t" r="r" b="b"/>
                <a:pathLst>
                  <a:path w="20697" h="20612" extrusionOk="0">
                    <a:moveTo>
                      <a:pt x="14872" y="1"/>
                    </a:moveTo>
                    <a:cubicBezTo>
                      <a:pt x="14412" y="1"/>
                      <a:pt x="13925" y="29"/>
                      <a:pt x="13403" y="83"/>
                    </a:cubicBezTo>
                    <a:lnTo>
                      <a:pt x="13359" y="698"/>
                    </a:lnTo>
                    <a:cubicBezTo>
                      <a:pt x="14343" y="1301"/>
                      <a:pt x="14728" y="2404"/>
                      <a:pt x="14995" y="3167"/>
                    </a:cubicBezTo>
                    <a:cubicBezTo>
                      <a:pt x="15421" y="4390"/>
                      <a:pt x="15680" y="6694"/>
                      <a:pt x="15352" y="9180"/>
                    </a:cubicBezTo>
                    <a:cubicBezTo>
                      <a:pt x="15663" y="9061"/>
                      <a:pt x="15971" y="8922"/>
                      <a:pt x="16267" y="8765"/>
                    </a:cubicBezTo>
                    <a:cubicBezTo>
                      <a:pt x="16291" y="8754"/>
                      <a:pt x="16320" y="8746"/>
                      <a:pt x="16344" y="8746"/>
                    </a:cubicBezTo>
                    <a:cubicBezTo>
                      <a:pt x="16373" y="8746"/>
                      <a:pt x="16398" y="8754"/>
                      <a:pt x="16422" y="8765"/>
                    </a:cubicBezTo>
                    <a:cubicBezTo>
                      <a:pt x="16475" y="8790"/>
                      <a:pt x="16509" y="8839"/>
                      <a:pt x="16513" y="8897"/>
                    </a:cubicBezTo>
                    <a:cubicBezTo>
                      <a:pt x="16533" y="9045"/>
                      <a:pt x="16947" y="12555"/>
                      <a:pt x="14966" y="13138"/>
                    </a:cubicBezTo>
                    <a:cubicBezTo>
                      <a:pt x="14688" y="13224"/>
                      <a:pt x="14425" y="13278"/>
                      <a:pt x="14187" y="13306"/>
                    </a:cubicBezTo>
                    <a:cubicBezTo>
                      <a:pt x="13149" y="15553"/>
                      <a:pt x="11390" y="17522"/>
                      <a:pt x="8568" y="18486"/>
                    </a:cubicBezTo>
                    <a:cubicBezTo>
                      <a:pt x="6891" y="19057"/>
                      <a:pt x="5405" y="19426"/>
                      <a:pt x="4114" y="19701"/>
                    </a:cubicBezTo>
                    <a:cubicBezTo>
                      <a:pt x="3806" y="20008"/>
                      <a:pt x="3474" y="20295"/>
                      <a:pt x="3122" y="20558"/>
                    </a:cubicBezTo>
                    <a:cubicBezTo>
                      <a:pt x="2654" y="20583"/>
                      <a:pt x="2186" y="20598"/>
                      <a:pt x="1723" y="20607"/>
                    </a:cubicBezTo>
                    <a:cubicBezTo>
                      <a:pt x="1640" y="20488"/>
                      <a:pt x="1591" y="20348"/>
                      <a:pt x="1575" y="20209"/>
                    </a:cubicBezTo>
                    <a:cubicBezTo>
                      <a:pt x="981" y="20328"/>
                      <a:pt x="455" y="20447"/>
                      <a:pt x="0" y="20590"/>
                    </a:cubicBezTo>
                    <a:cubicBezTo>
                      <a:pt x="406" y="20602"/>
                      <a:pt x="812" y="20611"/>
                      <a:pt x="1227" y="20611"/>
                    </a:cubicBezTo>
                    <a:cubicBezTo>
                      <a:pt x="2617" y="20611"/>
                      <a:pt x="4048" y="20528"/>
                      <a:pt x="5492" y="20344"/>
                    </a:cubicBezTo>
                    <a:cubicBezTo>
                      <a:pt x="15205" y="19097"/>
                      <a:pt x="18847" y="10985"/>
                      <a:pt x="19733" y="7055"/>
                    </a:cubicBezTo>
                    <a:cubicBezTo>
                      <a:pt x="19737" y="7052"/>
                      <a:pt x="19737" y="7048"/>
                      <a:pt x="19737" y="7043"/>
                    </a:cubicBezTo>
                    <a:cubicBezTo>
                      <a:pt x="20696" y="2774"/>
                      <a:pt x="19478" y="1"/>
                      <a:pt x="14872" y="1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2" name="Google Shape;2142;p41"/>
              <p:cNvSpPr/>
              <p:nvPr/>
            </p:nvSpPr>
            <p:spPr>
              <a:xfrm>
                <a:off x="5539775" y="2735688"/>
                <a:ext cx="6347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908" extrusionOk="0">
                    <a:moveTo>
                      <a:pt x="2539" y="1"/>
                    </a:moveTo>
                    <a:lnTo>
                      <a:pt x="2539" y="1"/>
                    </a:lnTo>
                    <a:cubicBezTo>
                      <a:pt x="1583" y="201"/>
                      <a:pt x="738" y="357"/>
                      <a:pt x="0" y="509"/>
                    </a:cubicBezTo>
                    <a:cubicBezTo>
                      <a:pt x="16" y="648"/>
                      <a:pt x="65" y="788"/>
                      <a:pt x="148" y="907"/>
                    </a:cubicBezTo>
                    <a:cubicBezTo>
                      <a:pt x="611" y="898"/>
                      <a:pt x="1079" y="883"/>
                      <a:pt x="1547" y="858"/>
                    </a:cubicBezTo>
                    <a:cubicBezTo>
                      <a:pt x="1899" y="595"/>
                      <a:pt x="2231" y="308"/>
                      <a:pt x="2539" y="1"/>
                    </a:cubicBezTo>
                    <a:close/>
                  </a:path>
                </a:pathLst>
              </a:custGeom>
              <a:solidFill>
                <a:srgbClr val="C8D3E4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3" name="Google Shape;2143;p41"/>
              <p:cNvSpPr/>
              <p:nvPr/>
            </p:nvSpPr>
            <p:spPr>
              <a:xfrm>
                <a:off x="5855050" y="2461813"/>
                <a:ext cx="69025" cy="1140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4562" extrusionOk="0">
                    <a:moveTo>
                      <a:pt x="2158" y="1"/>
                    </a:moveTo>
                    <a:cubicBezTo>
                      <a:pt x="2134" y="1"/>
                      <a:pt x="2105" y="9"/>
                      <a:pt x="2081" y="20"/>
                    </a:cubicBezTo>
                    <a:cubicBezTo>
                      <a:pt x="1785" y="177"/>
                      <a:pt x="1477" y="316"/>
                      <a:pt x="1166" y="435"/>
                    </a:cubicBezTo>
                    <a:cubicBezTo>
                      <a:pt x="1150" y="558"/>
                      <a:pt x="1129" y="685"/>
                      <a:pt x="1108" y="813"/>
                    </a:cubicBezTo>
                    <a:cubicBezTo>
                      <a:pt x="1416" y="705"/>
                      <a:pt x="1719" y="582"/>
                      <a:pt x="2015" y="435"/>
                    </a:cubicBezTo>
                    <a:lnTo>
                      <a:pt x="2015" y="435"/>
                    </a:lnTo>
                    <a:cubicBezTo>
                      <a:pt x="2068" y="1222"/>
                      <a:pt x="2121" y="3647"/>
                      <a:pt x="686" y="4069"/>
                    </a:cubicBezTo>
                    <a:cubicBezTo>
                      <a:pt x="502" y="4122"/>
                      <a:pt x="330" y="4163"/>
                      <a:pt x="165" y="4196"/>
                    </a:cubicBezTo>
                    <a:cubicBezTo>
                      <a:pt x="112" y="4319"/>
                      <a:pt x="59" y="4442"/>
                      <a:pt x="1" y="4561"/>
                    </a:cubicBezTo>
                    <a:cubicBezTo>
                      <a:pt x="239" y="4533"/>
                      <a:pt x="502" y="4479"/>
                      <a:pt x="780" y="4393"/>
                    </a:cubicBezTo>
                    <a:cubicBezTo>
                      <a:pt x="2761" y="3810"/>
                      <a:pt x="2347" y="300"/>
                      <a:pt x="2327" y="152"/>
                    </a:cubicBezTo>
                    <a:cubicBezTo>
                      <a:pt x="2323" y="94"/>
                      <a:pt x="2289" y="45"/>
                      <a:pt x="2236" y="20"/>
                    </a:cubicBezTo>
                    <a:cubicBezTo>
                      <a:pt x="2212" y="9"/>
                      <a:pt x="2187" y="1"/>
                      <a:pt x="2158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4" name="Google Shape;2144;p41"/>
              <p:cNvSpPr/>
              <p:nvPr/>
            </p:nvSpPr>
            <p:spPr>
              <a:xfrm>
                <a:off x="5859175" y="2472663"/>
                <a:ext cx="48925" cy="9405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762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554" y="148"/>
                      <a:pt x="1251" y="271"/>
                      <a:pt x="943" y="379"/>
                    </a:cubicBezTo>
                    <a:cubicBezTo>
                      <a:pt x="767" y="1506"/>
                      <a:pt x="468" y="2662"/>
                      <a:pt x="0" y="3762"/>
                    </a:cubicBezTo>
                    <a:cubicBezTo>
                      <a:pt x="165" y="3729"/>
                      <a:pt x="337" y="3688"/>
                      <a:pt x="521" y="3635"/>
                    </a:cubicBezTo>
                    <a:cubicBezTo>
                      <a:pt x="1956" y="3213"/>
                      <a:pt x="1903" y="788"/>
                      <a:pt x="1850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5" name="Google Shape;2145;p41"/>
              <p:cNvSpPr/>
              <p:nvPr/>
            </p:nvSpPr>
            <p:spPr>
              <a:xfrm>
                <a:off x="4986875" y="1329863"/>
                <a:ext cx="1702875" cy="966600"/>
              </a:xfrm>
              <a:custGeom>
                <a:avLst/>
                <a:gdLst/>
                <a:ahLst/>
                <a:cxnLst/>
                <a:rect l="l" t="t" r="r" b="b"/>
                <a:pathLst>
                  <a:path w="68115" h="38664" extrusionOk="0">
                    <a:moveTo>
                      <a:pt x="22519" y="1"/>
                    </a:moveTo>
                    <a:cubicBezTo>
                      <a:pt x="17627" y="1"/>
                      <a:pt x="14871" y="3420"/>
                      <a:pt x="14478" y="5801"/>
                    </a:cubicBezTo>
                    <a:cubicBezTo>
                      <a:pt x="14364" y="6495"/>
                      <a:pt x="13929" y="7089"/>
                      <a:pt x="13335" y="7458"/>
                    </a:cubicBezTo>
                    <a:cubicBezTo>
                      <a:pt x="10476" y="9230"/>
                      <a:pt x="3097" y="14242"/>
                      <a:pt x="1695" y="19549"/>
                    </a:cubicBezTo>
                    <a:cubicBezTo>
                      <a:pt x="0" y="25961"/>
                      <a:pt x="7451" y="38663"/>
                      <a:pt x="14490" y="38663"/>
                    </a:cubicBezTo>
                    <a:cubicBezTo>
                      <a:pt x="14710" y="38663"/>
                      <a:pt x="14929" y="38651"/>
                      <a:pt x="15148" y="38625"/>
                    </a:cubicBezTo>
                    <a:cubicBezTo>
                      <a:pt x="22226" y="37805"/>
                      <a:pt x="33106" y="32237"/>
                      <a:pt x="39041" y="32237"/>
                    </a:cubicBezTo>
                    <a:cubicBezTo>
                      <a:pt x="39158" y="32237"/>
                      <a:pt x="39274" y="32239"/>
                      <a:pt x="39388" y="32244"/>
                    </a:cubicBezTo>
                    <a:cubicBezTo>
                      <a:pt x="43559" y="32406"/>
                      <a:pt x="49917" y="36763"/>
                      <a:pt x="55798" y="36763"/>
                    </a:cubicBezTo>
                    <a:cubicBezTo>
                      <a:pt x="57647" y="36763"/>
                      <a:pt x="59449" y="36332"/>
                      <a:pt x="61121" y="35205"/>
                    </a:cubicBezTo>
                    <a:cubicBezTo>
                      <a:pt x="68114" y="30493"/>
                      <a:pt x="60743" y="16965"/>
                      <a:pt x="57093" y="15218"/>
                    </a:cubicBezTo>
                    <a:cubicBezTo>
                      <a:pt x="56630" y="14996"/>
                      <a:pt x="56130" y="14899"/>
                      <a:pt x="55611" y="14899"/>
                    </a:cubicBezTo>
                    <a:cubicBezTo>
                      <a:pt x="52037" y="14899"/>
                      <a:pt x="47521" y="19476"/>
                      <a:pt x="47521" y="19476"/>
                    </a:cubicBezTo>
                    <a:cubicBezTo>
                      <a:pt x="47521" y="19476"/>
                      <a:pt x="45088" y="4050"/>
                      <a:pt x="38173" y="3135"/>
                    </a:cubicBezTo>
                    <a:cubicBezTo>
                      <a:pt x="37597" y="3059"/>
                      <a:pt x="37060" y="3025"/>
                      <a:pt x="36558" y="3025"/>
                    </a:cubicBezTo>
                    <a:cubicBezTo>
                      <a:pt x="33226" y="3025"/>
                      <a:pt x="31462" y="4553"/>
                      <a:pt x="30586" y="5772"/>
                    </a:cubicBezTo>
                    <a:cubicBezTo>
                      <a:pt x="30457" y="5947"/>
                      <a:pt x="30268" y="6030"/>
                      <a:pt x="30082" y="6030"/>
                    </a:cubicBezTo>
                    <a:cubicBezTo>
                      <a:pt x="29824" y="6030"/>
                      <a:pt x="29570" y="5871"/>
                      <a:pt x="29486" y="5579"/>
                    </a:cubicBezTo>
                    <a:cubicBezTo>
                      <a:pt x="28908" y="3533"/>
                      <a:pt x="27341" y="280"/>
                      <a:pt x="23203" y="23"/>
                    </a:cubicBezTo>
                    <a:cubicBezTo>
                      <a:pt x="22970" y="8"/>
                      <a:pt x="22742" y="1"/>
                      <a:pt x="2251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6" name="Google Shape;2146;p41"/>
              <p:cNvSpPr/>
              <p:nvPr/>
            </p:nvSpPr>
            <p:spPr>
              <a:xfrm>
                <a:off x="6175600" y="1702338"/>
                <a:ext cx="327325" cy="24617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847" extrusionOk="0">
                    <a:moveTo>
                      <a:pt x="8061" y="0"/>
                    </a:moveTo>
                    <a:cubicBezTo>
                      <a:pt x="4645" y="0"/>
                      <a:pt x="367" y="4185"/>
                      <a:pt x="0" y="4548"/>
                    </a:cubicBezTo>
                    <a:lnTo>
                      <a:pt x="299" y="9847"/>
                    </a:lnTo>
                    <a:cubicBezTo>
                      <a:pt x="299" y="9847"/>
                      <a:pt x="4770" y="2949"/>
                      <a:pt x="9751" y="2949"/>
                    </a:cubicBezTo>
                    <a:cubicBezTo>
                      <a:pt x="10854" y="2949"/>
                      <a:pt x="11982" y="3287"/>
                      <a:pt x="13092" y="4113"/>
                    </a:cubicBezTo>
                    <a:cubicBezTo>
                      <a:pt x="11882" y="2227"/>
                      <a:pt x="10570" y="811"/>
                      <a:pt x="9544" y="319"/>
                    </a:cubicBezTo>
                    <a:cubicBezTo>
                      <a:pt x="9081" y="97"/>
                      <a:pt x="8581" y="0"/>
                      <a:pt x="806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7" name="Google Shape;2147;p41"/>
              <p:cNvSpPr/>
              <p:nvPr/>
            </p:nvSpPr>
            <p:spPr>
              <a:xfrm>
                <a:off x="5956675" y="1815613"/>
                <a:ext cx="264075" cy="349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13966" extrusionOk="0">
                    <a:moveTo>
                      <a:pt x="8745" y="0"/>
                    </a:moveTo>
                    <a:cubicBezTo>
                      <a:pt x="8745" y="1"/>
                      <a:pt x="8511" y="10862"/>
                      <a:pt x="0" y="13064"/>
                    </a:cubicBezTo>
                    <a:lnTo>
                      <a:pt x="1297" y="13662"/>
                    </a:lnTo>
                    <a:cubicBezTo>
                      <a:pt x="1754" y="13873"/>
                      <a:pt x="2210" y="13965"/>
                      <a:pt x="2662" y="13965"/>
                    </a:cubicBezTo>
                    <a:cubicBezTo>
                      <a:pt x="3844" y="13965"/>
                      <a:pt x="4999" y="13337"/>
                      <a:pt x="6067" y="12572"/>
                    </a:cubicBezTo>
                    <a:cubicBezTo>
                      <a:pt x="9705" y="9963"/>
                      <a:pt x="10562" y="4631"/>
                      <a:pt x="874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8" name="Google Shape;2148;p41"/>
              <p:cNvSpPr/>
              <p:nvPr/>
            </p:nvSpPr>
            <p:spPr>
              <a:xfrm>
                <a:off x="5364050" y="1345663"/>
                <a:ext cx="1706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605" extrusionOk="0">
                    <a:moveTo>
                      <a:pt x="6617" y="0"/>
                    </a:moveTo>
                    <a:cubicBezTo>
                      <a:pt x="6614" y="0"/>
                      <a:pt x="6610" y="1"/>
                      <a:pt x="6607" y="1"/>
                    </a:cubicBezTo>
                    <a:cubicBezTo>
                      <a:pt x="5093" y="108"/>
                      <a:pt x="3743" y="641"/>
                      <a:pt x="2550" y="1585"/>
                    </a:cubicBezTo>
                    <a:cubicBezTo>
                      <a:pt x="1409" y="2479"/>
                      <a:pt x="237" y="3889"/>
                      <a:pt x="16" y="5362"/>
                    </a:cubicBezTo>
                    <a:cubicBezTo>
                      <a:pt x="1" y="5470"/>
                      <a:pt x="114" y="5604"/>
                      <a:pt x="215" y="5604"/>
                    </a:cubicBezTo>
                    <a:cubicBezTo>
                      <a:pt x="256" y="5604"/>
                      <a:pt x="295" y="5583"/>
                      <a:pt x="323" y="5530"/>
                    </a:cubicBezTo>
                    <a:cubicBezTo>
                      <a:pt x="963" y="4312"/>
                      <a:pt x="1483" y="3192"/>
                      <a:pt x="2526" y="2245"/>
                    </a:cubicBezTo>
                    <a:cubicBezTo>
                      <a:pt x="3673" y="1207"/>
                      <a:pt x="5134" y="518"/>
                      <a:pt x="6660" y="264"/>
                    </a:cubicBezTo>
                    <a:cubicBezTo>
                      <a:pt x="6824" y="236"/>
                      <a:pt x="6762" y="0"/>
                      <a:pt x="6617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9" name="Google Shape;2149;p41"/>
              <p:cNvSpPr/>
              <p:nvPr/>
            </p:nvSpPr>
            <p:spPr>
              <a:xfrm>
                <a:off x="5024925" y="1718463"/>
                <a:ext cx="83075" cy="2673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0692" extrusionOk="0">
                    <a:moveTo>
                      <a:pt x="3129" y="0"/>
                    </a:moveTo>
                    <a:cubicBezTo>
                      <a:pt x="3107" y="0"/>
                      <a:pt x="3086" y="8"/>
                      <a:pt x="3069" y="27"/>
                    </a:cubicBezTo>
                    <a:cubicBezTo>
                      <a:pt x="451" y="2714"/>
                      <a:pt x="0" y="7089"/>
                      <a:pt x="1251" y="10544"/>
                    </a:cubicBezTo>
                    <a:cubicBezTo>
                      <a:pt x="1282" y="10630"/>
                      <a:pt x="1389" y="10691"/>
                      <a:pt x="1475" y="10691"/>
                    </a:cubicBezTo>
                    <a:cubicBezTo>
                      <a:pt x="1548" y="10691"/>
                      <a:pt x="1607" y="10648"/>
                      <a:pt x="1596" y="10540"/>
                    </a:cubicBezTo>
                    <a:cubicBezTo>
                      <a:pt x="1395" y="8620"/>
                      <a:pt x="956" y="6819"/>
                      <a:pt x="1218" y="4863"/>
                    </a:cubicBezTo>
                    <a:cubicBezTo>
                      <a:pt x="1452" y="3161"/>
                      <a:pt x="2088" y="1491"/>
                      <a:pt x="3253" y="208"/>
                    </a:cubicBezTo>
                    <a:cubicBezTo>
                      <a:pt x="3322" y="132"/>
                      <a:pt x="3219" y="0"/>
                      <a:pt x="3129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0" name="Google Shape;2150;p41"/>
              <p:cNvSpPr/>
              <p:nvPr/>
            </p:nvSpPr>
            <p:spPr>
              <a:xfrm>
                <a:off x="5394425" y="1570113"/>
                <a:ext cx="157475" cy="176800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7072" extrusionOk="0">
                    <a:moveTo>
                      <a:pt x="133" y="0"/>
                    </a:moveTo>
                    <a:cubicBezTo>
                      <a:pt x="63" y="0"/>
                      <a:pt x="0" y="90"/>
                      <a:pt x="56" y="177"/>
                    </a:cubicBezTo>
                    <a:cubicBezTo>
                      <a:pt x="1618" y="2696"/>
                      <a:pt x="3378" y="5646"/>
                      <a:pt x="6101" y="7056"/>
                    </a:cubicBezTo>
                    <a:cubicBezTo>
                      <a:pt x="6121" y="7067"/>
                      <a:pt x="6140" y="7071"/>
                      <a:pt x="6157" y="7071"/>
                    </a:cubicBezTo>
                    <a:cubicBezTo>
                      <a:pt x="6261" y="7071"/>
                      <a:pt x="6298" y="6904"/>
                      <a:pt x="6204" y="6831"/>
                    </a:cubicBezTo>
                    <a:cubicBezTo>
                      <a:pt x="4944" y="5879"/>
                      <a:pt x="3804" y="4911"/>
                      <a:pt x="2803" y="3681"/>
                    </a:cubicBezTo>
                    <a:cubicBezTo>
                      <a:pt x="1864" y="2532"/>
                      <a:pt x="1036" y="1290"/>
                      <a:pt x="215" y="50"/>
                    </a:cubicBezTo>
                    <a:cubicBezTo>
                      <a:pt x="192" y="15"/>
                      <a:pt x="162" y="0"/>
                      <a:pt x="133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1" name="Google Shape;2151;p41"/>
              <p:cNvSpPr/>
              <p:nvPr/>
            </p:nvSpPr>
            <p:spPr>
              <a:xfrm>
                <a:off x="5770300" y="1427613"/>
                <a:ext cx="899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989" extrusionOk="0">
                    <a:moveTo>
                      <a:pt x="3390" y="0"/>
                    </a:moveTo>
                    <a:cubicBezTo>
                      <a:pt x="3386" y="0"/>
                      <a:pt x="3383" y="0"/>
                      <a:pt x="3379" y="1"/>
                    </a:cubicBezTo>
                    <a:cubicBezTo>
                      <a:pt x="2022" y="107"/>
                      <a:pt x="237" y="1362"/>
                      <a:pt x="15" y="2786"/>
                    </a:cubicBezTo>
                    <a:cubicBezTo>
                      <a:pt x="1" y="2883"/>
                      <a:pt x="86" y="2988"/>
                      <a:pt x="172" y="2988"/>
                    </a:cubicBezTo>
                    <a:cubicBezTo>
                      <a:pt x="206" y="2988"/>
                      <a:pt x="241" y="2972"/>
                      <a:pt x="269" y="2933"/>
                    </a:cubicBezTo>
                    <a:cubicBezTo>
                      <a:pt x="704" y="2334"/>
                      <a:pt x="1000" y="1719"/>
                      <a:pt x="1574" y="1222"/>
                    </a:cubicBezTo>
                    <a:cubicBezTo>
                      <a:pt x="2140" y="734"/>
                      <a:pt x="2776" y="497"/>
                      <a:pt x="3461" y="247"/>
                    </a:cubicBezTo>
                    <a:cubicBezTo>
                      <a:pt x="3596" y="199"/>
                      <a:pt x="3508" y="0"/>
                      <a:pt x="3390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2" name="Google Shape;2152;p41"/>
              <p:cNvSpPr/>
              <p:nvPr/>
            </p:nvSpPr>
            <p:spPr>
              <a:xfrm>
                <a:off x="5609575" y="1341588"/>
                <a:ext cx="12000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6010" extrusionOk="0">
                    <a:moveTo>
                      <a:pt x="1" y="0"/>
                    </a:moveTo>
                    <a:cubicBezTo>
                      <a:pt x="485" y="455"/>
                      <a:pt x="973" y="1013"/>
                      <a:pt x="1424" y="1714"/>
                    </a:cubicBezTo>
                    <a:cubicBezTo>
                      <a:pt x="3040" y="4216"/>
                      <a:pt x="3482" y="6009"/>
                      <a:pt x="4167" y="6009"/>
                    </a:cubicBezTo>
                    <a:cubicBezTo>
                      <a:pt x="4351" y="6009"/>
                      <a:pt x="4553" y="5879"/>
                      <a:pt x="4800" y="5599"/>
                    </a:cubicBezTo>
                    <a:cubicBezTo>
                      <a:pt x="4652" y="5525"/>
                      <a:pt x="4529" y="5398"/>
                      <a:pt x="4480" y="5214"/>
                    </a:cubicBezTo>
                    <a:cubicBezTo>
                      <a:pt x="3991" y="3495"/>
                      <a:pt x="2806" y="940"/>
                      <a:pt x="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3" name="Google Shape;2153;p41"/>
              <p:cNvSpPr/>
              <p:nvPr/>
            </p:nvSpPr>
            <p:spPr>
              <a:xfrm>
                <a:off x="5898125" y="1410088"/>
                <a:ext cx="273175" cy="488925"/>
              </a:xfrm>
              <a:custGeom>
                <a:avLst/>
                <a:gdLst/>
                <a:ahLst/>
                <a:cxnLst/>
                <a:rect l="l" t="t" r="r" b="b"/>
                <a:pathLst>
                  <a:path w="10927" h="19557" extrusionOk="0">
                    <a:moveTo>
                      <a:pt x="496" y="1"/>
                    </a:moveTo>
                    <a:cubicBezTo>
                      <a:pt x="333" y="1"/>
                      <a:pt x="168" y="7"/>
                      <a:pt x="0" y="21"/>
                    </a:cubicBezTo>
                    <a:cubicBezTo>
                      <a:pt x="1342" y="1120"/>
                      <a:pt x="4447" y="1600"/>
                      <a:pt x="6870" y="7642"/>
                    </a:cubicBezTo>
                    <a:cubicBezTo>
                      <a:pt x="8913" y="12740"/>
                      <a:pt x="10488" y="19556"/>
                      <a:pt x="10488" y="19556"/>
                    </a:cubicBezTo>
                    <a:lnTo>
                      <a:pt x="10927" y="16115"/>
                    </a:lnTo>
                    <a:cubicBezTo>
                      <a:pt x="10602" y="14272"/>
                      <a:pt x="8060" y="1"/>
                      <a:pt x="49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4" name="Google Shape;2154;p41"/>
              <p:cNvSpPr/>
              <p:nvPr/>
            </p:nvSpPr>
            <p:spPr>
              <a:xfrm>
                <a:off x="5043800" y="1570363"/>
                <a:ext cx="327725" cy="571050"/>
              </a:xfrm>
              <a:custGeom>
                <a:avLst/>
                <a:gdLst/>
                <a:ahLst/>
                <a:cxnLst/>
                <a:rect l="l" t="t" r="r" b="b"/>
                <a:pathLst>
                  <a:path w="13109" h="22842" extrusionOk="0">
                    <a:moveTo>
                      <a:pt x="13108" y="0"/>
                    </a:moveTo>
                    <a:cubicBezTo>
                      <a:pt x="13108" y="0"/>
                      <a:pt x="3757" y="3564"/>
                      <a:pt x="1878" y="10073"/>
                    </a:cubicBezTo>
                    <a:cubicBezTo>
                      <a:pt x="0" y="16582"/>
                      <a:pt x="4385" y="22841"/>
                      <a:pt x="4385" y="22841"/>
                    </a:cubicBezTo>
                    <a:lnTo>
                      <a:pt x="13108" y="0"/>
                    </a:ln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5" name="Google Shape;2155;p41"/>
              <p:cNvSpPr/>
              <p:nvPr/>
            </p:nvSpPr>
            <p:spPr>
              <a:xfrm>
                <a:off x="5905825" y="1784663"/>
                <a:ext cx="239250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9570" h="10283" extrusionOk="0">
                    <a:moveTo>
                      <a:pt x="4292" y="1"/>
                    </a:moveTo>
                    <a:cubicBezTo>
                      <a:pt x="1192" y="1"/>
                      <a:pt x="1" y="3019"/>
                      <a:pt x="1" y="3019"/>
                    </a:cubicBezTo>
                    <a:lnTo>
                      <a:pt x="1235" y="10283"/>
                    </a:lnTo>
                    <a:cubicBezTo>
                      <a:pt x="1235" y="10283"/>
                      <a:pt x="1236" y="10283"/>
                      <a:pt x="1239" y="10283"/>
                    </a:cubicBezTo>
                    <a:cubicBezTo>
                      <a:pt x="1385" y="10283"/>
                      <a:pt x="5245" y="10259"/>
                      <a:pt x="7522" y="7764"/>
                    </a:cubicBezTo>
                    <a:cubicBezTo>
                      <a:pt x="9569" y="5529"/>
                      <a:pt x="8302" y="390"/>
                      <a:pt x="4815" y="28"/>
                    </a:cubicBezTo>
                    <a:cubicBezTo>
                      <a:pt x="4635" y="10"/>
                      <a:pt x="4461" y="1"/>
                      <a:pt x="42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6" name="Google Shape;2156;p41"/>
              <p:cNvSpPr/>
              <p:nvPr/>
            </p:nvSpPr>
            <p:spPr>
              <a:xfrm>
                <a:off x="5947350" y="1819813"/>
                <a:ext cx="258225" cy="344325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3773" extrusionOk="0">
                    <a:moveTo>
                      <a:pt x="9036" y="1"/>
                    </a:moveTo>
                    <a:cubicBezTo>
                      <a:pt x="9036" y="2"/>
                      <a:pt x="8523" y="10714"/>
                      <a:pt x="0" y="12871"/>
                    </a:cubicBezTo>
                    <a:lnTo>
                      <a:pt x="1297" y="13478"/>
                    </a:lnTo>
                    <a:cubicBezTo>
                      <a:pt x="1733" y="13683"/>
                      <a:pt x="2167" y="13773"/>
                      <a:pt x="2594" y="13773"/>
                    </a:cubicBezTo>
                    <a:cubicBezTo>
                      <a:pt x="3778" y="13773"/>
                      <a:pt x="4916" y="13084"/>
                      <a:pt x="5944" y="12231"/>
                    </a:cubicBezTo>
                    <a:cubicBezTo>
                      <a:pt x="9278" y="9463"/>
                      <a:pt x="10328" y="4779"/>
                      <a:pt x="903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7" name="Google Shape;2157;p41"/>
              <p:cNvSpPr/>
              <p:nvPr/>
            </p:nvSpPr>
            <p:spPr>
              <a:xfrm>
                <a:off x="5942925" y="1815588"/>
                <a:ext cx="268275" cy="352800"/>
              </a:xfrm>
              <a:custGeom>
                <a:avLst/>
                <a:gdLst/>
                <a:ahLst/>
                <a:cxnLst/>
                <a:rect l="l" t="t" r="r" b="b"/>
                <a:pathLst>
                  <a:path w="10731" h="14112" extrusionOk="0">
                    <a:moveTo>
                      <a:pt x="9279" y="1171"/>
                    </a:moveTo>
                    <a:cubicBezTo>
                      <a:pt x="10210" y="5674"/>
                      <a:pt x="9021" y="9775"/>
                      <a:pt x="6013" y="12269"/>
                    </a:cubicBezTo>
                    <a:cubicBezTo>
                      <a:pt x="4800" y="13278"/>
                      <a:pt x="3744" y="13770"/>
                      <a:pt x="2772" y="13770"/>
                    </a:cubicBezTo>
                    <a:cubicBezTo>
                      <a:pt x="2348" y="13770"/>
                      <a:pt x="1941" y="13677"/>
                      <a:pt x="1543" y="13491"/>
                    </a:cubicBezTo>
                    <a:lnTo>
                      <a:pt x="665" y="13081"/>
                    </a:lnTo>
                    <a:cubicBezTo>
                      <a:pt x="7289" y="11109"/>
                      <a:pt x="8905" y="3840"/>
                      <a:pt x="9279" y="1171"/>
                    </a:cubicBezTo>
                    <a:close/>
                    <a:moveTo>
                      <a:pt x="9214" y="0"/>
                    </a:moveTo>
                    <a:cubicBezTo>
                      <a:pt x="9208" y="0"/>
                      <a:pt x="9203" y="1"/>
                      <a:pt x="9197" y="1"/>
                    </a:cubicBezTo>
                    <a:cubicBezTo>
                      <a:pt x="9114" y="10"/>
                      <a:pt x="9049" y="75"/>
                      <a:pt x="9045" y="162"/>
                    </a:cubicBezTo>
                    <a:cubicBezTo>
                      <a:pt x="9040" y="268"/>
                      <a:pt x="8442" y="10772"/>
                      <a:pt x="137" y="12876"/>
                    </a:cubicBezTo>
                    <a:cubicBezTo>
                      <a:pt x="67" y="12892"/>
                      <a:pt x="18" y="12954"/>
                      <a:pt x="9" y="13023"/>
                    </a:cubicBezTo>
                    <a:cubicBezTo>
                      <a:pt x="1" y="13093"/>
                      <a:pt x="42" y="13163"/>
                      <a:pt x="107" y="13192"/>
                    </a:cubicBezTo>
                    <a:lnTo>
                      <a:pt x="1400" y="13799"/>
                    </a:lnTo>
                    <a:cubicBezTo>
                      <a:pt x="1871" y="14021"/>
                      <a:pt x="2331" y="14111"/>
                      <a:pt x="2778" y="14111"/>
                    </a:cubicBezTo>
                    <a:cubicBezTo>
                      <a:pt x="4131" y="14111"/>
                      <a:pt x="5349" y="13262"/>
                      <a:pt x="6227" y="12531"/>
                    </a:cubicBezTo>
                    <a:cubicBezTo>
                      <a:pt x="9553" y="9771"/>
                      <a:pt x="10730" y="5133"/>
                      <a:pt x="9377" y="124"/>
                    </a:cubicBezTo>
                    <a:cubicBezTo>
                      <a:pt x="9358" y="48"/>
                      <a:pt x="9289" y="0"/>
                      <a:pt x="9214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8" name="Google Shape;2158;p41"/>
              <p:cNvSpPr/>
              <p:nvPr/>
            </p:nvSpPr>
            <p:spPr>
              <a:xfrm>
                <a:off x="6085050" y="1819188"/>
                <a:ext cx="113950" cy="2616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10464" extrusionOk="0">
                    <a:moveTo>
                      <a:pt x="3491" y="1"/>
                    </a:moveTo>
                    <a:cubicBezTo>
                      <a:pt x="3491" y="2"/>
                      <a:pt x="3257" y="5497"/>
                      <a:pt x="1" y="9426"/>
                    </a:cubicBezTo>
                    <a:lnTo>
                      <a:pt x="2109" y="10464"/>
                    </a:lnTo>
                    <a:cubicBezTo>
                      <a:pt x="4086" y="7675"/>
                      <a:pt x="4557" y="3865"/>
                      <a:pt x="3491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9" name="Google Shape;2159;p41"/>
              <p:cNvSpPr/>
              <p:nvPr/>
            </p:nvSpPr>
            <p:spPr>
              <a:xfrm>
                <a:off x="6080650" y="1814963"/>
                <a:ext cx="1229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10806" extrusionOk="0">
                    <a:moveTo>
                      <a:pt x="3737" y="1179"/>
                    </a:moveTo>
                    <a:lnTo>
                      <a:pt x="3737" y="1179"/>
                    </a:lnTo>
                    <a:cubicBezTo>
                      <a:pt x="4459" y="4628"/>
                      <a:pt x="3925" y="7946"/>
                      <a:pt x="2227" y="10420"/>
                    </a:cubicBezTo>
                    <a:lnTo>
                      <a:pt x="443" y="9538"/>
                    </a:lnTo>
                    <a:cubicBezTo>
                      <a:pt x="2761" y="6638"/>
                      <a:pt x="3507" y="2930"/>
                      <a:pt x="3737" y="1179"/>
                    </a:cubicBezTo>
                    <a:close/>
                    <a:moveTo>
                      <a:pt x="3666" y="1"/>
                    </a:moveTo>
                    <a:cubicBezTo>
                      <a:pt x="3661" y="1"/>
                      <a:pt x="3656" y="1"/>
                      <a:pt x="3650" y="2"/>
                    </a:cubicBezTo>
                    <a:cubicBezTo>
                      <a:pt x="3565" y="11"/>
                      <a:pt x="3503" y="79"/>
                      <a:pt x="3499" y="166"/>
                    </a:cubicBezTo>
                    <a:cubicBezTo>
                      <a:pt x="3495" y="219"/>
                      <a:pt x="3228" y="5646"/>
                      <a:pt x="46" y="9485"/>
                    </a:cubicBezTo>
                    <a:cubicBezTo>
                      <a:pt x="12" y="9525"/>
                      <a:pt x="0" y="9579"/>
                      <a:pt x="8" y="9628"/>
                    </a:cubicBezTo>
                    <a:cubicBezTo>
                      <a:pt x="21" y="9682"/>
                      <a:pt x="54" y="9722"/>
                      <a:pt x="99" y="9747"/>
                    </a:cubicBezTo>
                    <a:lnTo>
                      <a:pt x="2207" y="10789"/>
                    </a:lnTo>
                    <a:cubicBezTo>
                      <a:pt x="2232" y="10797"/>
                      <a:pt x="2257" y="10805"/>
                      <a:pt x="2285" y="10805"/>
                    </a:cubicBezTo>
                    <a:cubicBezTo>
                      <a:pt x="2338" y="10805"/>
                      <a:pt x="2387" y="10780"/>
                      <a:pt x="2420" y="10731"/>
                    </a:cubicBezTo>
                    <a:cubicBezTo>
                      <a:pt x="4405" y="7939"/>
                      <a:pt x="4918" y="4071"/>
                      <a:pt x="3832" y="125"/>
                    </a:cubicBezTo>
                    <a:cubicBezTo>
                      <a:pt x="3812" y="52"/>
                      <a:pt x="3739" y="1"/>
                      <a:pt x="366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0" name="Google Shape;2160;p41"/>
              <p:cNvSpPr/>
              <p:nvPr/>
            </p:nvSpPr>
            <p:spPr>
              <a:xfrm>
                <a:off x="5548175" y="1415663"/>
                <a:ext cx="205825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3341" extrusionOk="0">
                    <a:moveTo>
                      <a:pt x="4951" y="1"/>
                    </a:moveTo>
                    <a:cubicBezTo>
                      <a:pt x="4883" y="1"/>
                      <a:pt x="4820" y="88"/>
                      <a:pt x="4872" y="175"/>
                    </a:cubicBezTo>
                    <a:cubicBezTo>
                      <a:pt x="4967" y="331"/>
                      <a:pt x="5041" y="503"/>
                      <a:pt x="5094" y="684"/>
                    </a:cubicBezTo>
                    <a:cubicBezTo>
                      <a:pt x="5086" y="704"/>
                      <a:pt x="5086" y="729"/>
                      <a:pt x="5090" y="753"/>
                    </a:cubicBezTo>
                    <a:cubicBezTo>
                      <a:pt x="5135" y="954"/>
                      <a:pt x="5168" y="1180"/>
                      <a:pt x="5168" y="1401"/>
                    </a:cubicBezTo>
                    <a:cubicBezTo>
                      <a:pt x="5131" y="1754"/>
                      <a:pt x="4971" y="2078"/>
                      <a:pt x="4643" y="2304"/>
                    </a:cubicBezTo>
                    <a:cubicBezTo>
                      <a:pt x="3847" y="2165"/>
                      <a:pt x="3029" y="2103"/>
                      <a:pt x="2222" y="2103"/>
                    </a:cubicBezTo>
                    <a:cubicBezTo>
                      <a:pt x="1521" y="2103"/>
                      <a:pt x="828" y="2150"/>
                      <a:pt x="164" y="2234"/>
                    </a:cubicBezTo>
                    <a:cubicBezTo>
                      <a:pt x="0" y="2254"/>
                      <a:pt x="66" y="2492"/>
                      <a:pt x="206" y="2492"/>
                    </a:cubicBezTo>
                    <a:cubicBezTo>
                      <a:pt x="210" y="2492"/>
                      <a:pt x="214" y="2492"/>
                      <a:pt x="217" y="2492"/>
                    </a:cubicBezTo>
                    <a:cubicBezTo>
                      <a:pt x="680" y="2460"/>
                      <a:pt x="1144" y="2443"/>
                      <a:pt x="1609" y="2443"/>
                    </a:cubicBezTo>
                    <a:cubicBezTo>
                      <a:pt x="2284" y="2443"/>
                      <a:pt x="2959" y="2479"/>
                      <a:pt x="3630" y="2562"/>
                    </a:cubicBezTo>
                    <a:cubicBezTo>
                      <a:pt x="4779" y="2702"/>
                      <a:pt x="5857" y="3046"/>
                      <a:pt x="6973" y="3309"/>
                    </a:cubicBezTo>
                    <a:cubicBezTo>
                      <a:pt x="7003" y="3317"/>
                      <a:pt x="7055" y="3325"/>
                      <a:pt x="7095" y="3325"/>
                    </a:cubicBezTo>
                    <a:cubicBezTo>
                      <a:pt x="7116" y="3325"/>
                      <a:pt x="7133" y="3322"/>
                      <a:pt x="7141" y="3317"/>
                    </a:cubicBezTo>
                    <a:cubicBezTo>
                      <a:pt x="7245" y="3332"/>
                      <a:pt x="7345" y="3341"/>
                      <a:pt x="7443" y="3341"/>
                    </a:cubicBezTo>
                    <a:cubicBezTo>
                      <a:pt x="7680" y="3341"/>
                      <a:pt x="7901" y="3290"/>
                      <a:pt x="8113" y="3165"/>
                    </a:cubicBezTo>
                    <a:cubicBezTo>
                      <a:pt x="8232" y="3099"/>
                      <a:pt x="8101" y="2948"/>
                      <a:pt x="8011" y="2944"/>
                    </a:cubicBezTo>
                    <a:cubicBezTo>
                      <a:pt x="7965" y="2944"/>
                      <a:pt x="7920" y="2948"/>
                      <a:pt x="7875" y="2952"/>
                    </a:cubicBezTo>
                    <a:cubicBezTo>
                      <a:pt x="7863" y="2910"/>
                      <a:pt x="7838" y="2870"/>
                      <a:pt x="7789" y="2861"/>
                    </a:cubicBezTo>
                    <a:cubicBezTo>
                      <a:pt x="7395" y="2779"/>
                      <a:pt x="7100" y="2709"/>
                      <a:pt x="6759" y="2644"/>
                    </a:cubicBezTo>
                    <a:cubicBezTo>
                      <a:pt x="6750" y="2642"/>
                      <a:pt x="6740" y="2641"/>
                      <a:pt x="6732" y="2641"/>
                    </a:cubicBezTo>
                    <a:cubicBezTo>
                      <a:pt x="6634" y="2641"/>
                      <a:pt x="6599" y="2762"/>
                      <a:pt x="6649" y="2841"/>
                    </a:cubicBezTo>
                    <a:cubicBezTo>
                      <a:pt x="6485" y="2775"/>
                      <a:pt x="6313" y="2726"/>
                      <a:pt x="6144" y="2669"/>
                    </a:cubicBezTo>
                    <a:cubicBezTo>
                      <a:pt x="6173" y="2648"/>
                      <a:pt x="6201" y="2620"/>
                      <a:pt x="6197" y="2575"/>
                    </a:cubicBezTo>
                    <a:cubicBezTo>
                      <a:pt x="6189" y="2185"/>
                      <a:pt x="6083" y="1861"/>
                      <a:pt x="5866" y="1537"/>
                    </a:cubicBezTo>
                    <a:cubicBezTo>
                      <a:pt x="5866" y="1537"/>
                      <a:pt x="5866" y="1532"/>
                      <a:pt x="5862" y="1532"/>
                    </a:cubicBezTo>
                    <a:cubicBezTo>
                      <a:pt x="5853" y="1520"/>
                      <a:pt x="5849" y="1512"/>
                      <a:pt x="5841" y="1500"/>
                    </a:cubicBezTo>
                    <a:cubicBezTo>
                      <a:pt x="5812" y="1459"/>
                      <a:pt x="5772" y="1442"/>
                      <a:pt x="5735" y="1442"/>
                    </a:cubicBezTo>
                    <a:cubicBezTo>
                      <a:pt x="5723" y="1442"/>
                      <a:pt x="5712" y="1443"/>
                      <a:pt x="5701" y="1446"/>
                    </a:cubicBezTo>
                    <a:cubicBezTo>
                      <a:pt x="5673" y="1331"/>
                      <a:pt x="5623" y="1221"/>
                      <a:pt x="5546" y="1119"/>
                    </a:cubicBezTo>
                    <a:cubicBezTo>
                      <a:pt x="5496" y="958"/>
                      <a:pt x="5423" y="803"/>
                      <a:pt x="5320" y="659"/>
                    </a:cubicBezTo>
                    <a:cubicBezTo>
                      <a:pt x="5311" y="646"/>
                      <a:pt x="5304" y="642"/>
                      <a:pt x="5291" y="634"/>
                    </a:cubicBezTo>
                    <a:cubicBezTo>
                      <a:pt x="5230" y="434"/>
                      <a:pt x="5143" y="241"/>
                      <a:pt x="5029" y="52"/>
                    </a:cubicBezTo>
                    <a:cubicBezTo>
                      <a:pt x="5007" y="16"/>
                      <a:pt x="4979" y="1"/>
                      <a:pt x="4951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1" name="Google Shape;2161;p41"/>
              <p:cNvSpPr/>
              <p:nvPr/>
            </p:nvSpPr>
            <p:spPr>
              <a:xfrm>
                <a:off x="5950650" y="1551388"/>
                <a:ext cx="169775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6791" h="4871" extrusionOk="0">
                    <a:moveTo>
                      <a:pt x="532" y="0"/>
                    </a:moveTo>
                    <a:cubicBezTo>
                      <a:pt x="429" y="0"/>
                      <a:pt x="328" y="8"/>
                      <a:pt x="229" y="25"/>
                    </a:cubicBezTo>
                    <a:cubicBezTo>
                      <a:pt x="205" y="29"/>
                      <a:pt x="188" y="41"/>
                      <a:pt x="180" y="53"/>
                    </a:cubicBezTo>
                    <a:cubicBezTo>
                      <a:pt x="160" y="49"/>
                      <a:pt x="139" y="45"/>
                      <a:pt x="123" y="41"/>
                    </a:cubicBezTo>
                    <a:cubicBezTo>
                      <a:pt x="115" y="39"/>
                      <a:pt x="108" y="38"/>
                      <a:pt x="101" y="38"/>
                    </a:cubicBezTo>
                    <a:cubicBezTo>
                      <a:pt x="1" y="38"/>
                      <a:pt x="11" y="195"/>
                      <a:pt x="106" y="222"/>
                    </a:cubicBezTo>
                    <a:cubicBezTo>
                      <a:pt x="1009" y="480"/>
                      <a:pt x="1899" y="812"/>
                      <a:pt x="2747" y="1218"/>
                    </a:cubicBezTo>
                    <a:cubicBezTo>
                      <a:pt x="3486" y="1743"/>
                      <a:pt x="4245" y="2231"/>
                      <a:pt x="4934" y="2830"/>
                    </a:cubicBezTo>
                    <a:cubicBezTo>
                      <a:pt x="5340" y="3187"/>
                      <a:pt x="5623" y="3510"/>
                      <a:pt x="5840" y="4023"/>
                    </a:cubicBezTo>
                    <a:cubicBezTo>
                      <a:pt x="5971" y="4335"/>
                      <a:pt x="6033" y="4581"/>
                      <a:pt x="6287" y="4815"/>
                    </a:cubicBezTo>
                    <a:cubicBezTo>
                      <a:pt x="6329" y="4853"/>
                      <a:pt x="6379" y="4870"/>
                      <a:pt x="6424" y="4870"/>
                    </a:cubicBezTo>
                    <a:cubicBezTo>
                      <a:pt x="6526" y="4870"/>
                      <a:pt x="6608" y="4784"/>
                      <a:pt x="6546" y="4651"/>
                    </a:cubicBezTo>
                    <a:cubicBezTo>
                      <a:pt x="6365" y="4273"/>
                      <a:pt x="6270" y="3851"/>
                      <a:pt x="6070" y="3486"/>
                    </a:cubicBezTo>
                    <a:cubicBezTo>
                      <a:pt x="6070" y="3466"/>
                      <a:pt x="6062" y="3442"/>
                      <a:pt x="6049" y="3421"/>
                    </a:cubicBezTo>
                    <a:cubicBezTo>
                      <a:pt x="6029" y="3392"/>
                      <a:pt x="6009" y="3359"/>
                      <a:pt x="5988" y="3326"/>
                    </a:cubicBezTo>
                    <a:lnTo>
                      <a:pt x="5988" y="3326"/>
                    </a:lnTo>
                    <a:cubicBezTo>
                      <a:pt x="6156" y="3457"/>
                      <a:pt x="6325" y="3593"/>
                      <a:pt x="6488" y="3724"/>
                    </a:cubicBezTo>
                    <a:cubicBezTo>
                      <a:pt x="6518" y="3748"/>
                      <a:pt x="6551" y="3758"/>
                      <a:pt x="6583" y="3758"/>
                    </a:cubicBezTo>
                    <a:cubicBezTo>
                      <a:pt x="6694" y="3758"/>
                      <a:pt x="6791" y="3635"/>
                      <a:pt x="6718" y="3523"/>
                    </a:cubicBezTo>
                    <a:cubicBezTo>
                      <a:pt x="6488" y="3158"/>
                      <a:pt x="6164" y="2793"/>
                      <a:pt x="5787" y="2518"/>
                    </a:cubicBezTo>
                    <a:cubicBezTo>
                      <a:pt x="5857" y="2465"/>
                      <a:pt x="5852" y="2329"/>
                      <a:pt x="5766" y="2255"/>
                    </a:cubicBezTo>
                    <a:cubicBezTo>
                      <a:pt x="5570" y="2083"/>
                      <a:pt x="5340" y="1948"/>
                      <a:pt x="5098" y="1825"/>
                    </a:cubicBezTo>
                    <a:cubicBezTo>
                      <a:pt x="5212" y="1751"/>
                      <a:pt x="5217" y="1547"/>
                      <a:pt x="5069" y="1448"/>
                    </a:cubicBezTo>
                    <a:cubicBezTo>
                      <a:pt x="4298" y="943"/>
                      <a:pt x="3408" y="730"/>
                      <a:pt x="2526" y="483"/>
                    </a:cubicBezTo>
                    <a:cubicBezTo>
                      <a:pt x="1926" y="317"/>
                      <a:pt x="1194" y="0"/>
                      <a:pt x="53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2" name="Google Shape;2162;p41"/>
              <p:cNvSpPr/>
              <p:nvPr/>
            </p:nvSpPr>
            <p:spPr>
              <a:xfrm>
                <a:off x="5975775" y="1505863"/>
                <a:ext cx="87675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2484" extrusionOk="0">
                    <a:moveTo>
                      <a:pt x="108" y="1"/>
                    </a:moveTo>
                    <a:cubicBezTo>
                      <a:pt x="32" y="1"/>
                      <a:pt x="0" y="125"/>
                      <a:pt x="69" y="180"/>
                    </a:cubicBezTo>
                    <a:cubicBezTo>
                      <a:pt x="1082" y="981"/>
                      <a:pt x="2170" y="1862"/>
                      <a:pt x="3309" y="2465"/>
                    </a:cubicBezTo>
                    <a:cubicBezTo>
                      <a:pt x="3334" y="2478"/>
                      <a:pt x="3356" y="2484"/>
                      <a:pt x="3375" y="2484"/>
                    </a:cubicBezTo>
                    <a:cubicBezTo>
                      <a:pt x="3482" y="2484"/>
                      <a:pt x="3507" y="2307"/>
                      <a:pt x="3416" y="2227"/>
                    </a:cubicBezTo>
                    <a:cubicBezTo>
                      <a:pt x="2456" y="1378"/>
                      <a:pt x="1250" y="676"/>
                      <a:pt x="156" y="16"/>
                    </a:cubicBezTo>
                    <a:cubicBezTo>
                      <a:pt x="138" y="5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3" name="Google Shape;2163;p41"/>
              <p:cNvSpPr/>
              <p:nvPr/>
            </p:nvSpPr>
            <p:spPr>
              <a:xfrm>
                <a:off x="6130100" y="2123738"/>
                <a:ext cx="408275" cy="79750"/>
              </a:xfrm>
              <a:custGeom>
                <a:avLst/>
                <a:gdLst/>
                <a:ahLst/>
                <a:cxnLst/>
                <a:rect l="l" t="t" r="r" b="b"/>
                <a:pathLst>
                  <a:path w="16331" h="3190" extrusionOk="0">
                    <a:moveTo>
                      <a:pt x="15941" y="0"/>
                    </a:moveTo>
                    <a:cubicBezTo>
                      <a:pt x="15886" y="0"/>
                      <a:pt x="15834" y="21"/>
                      <a:pt x="15794" y="70"/>
                    </a:cubicBezTo>
                    <a:cubicBezTo>
                      <a:pt x="14092" y="2162"/>
                      <a:pt x="11500" y="2666"/>
                      <a:pt x="8920" y="2675"/>
                    </a:cubicBezTo>
                    <a:cubicBezTo>
                      <a:pt x="8902" y="2675"/>
                      <a:pt x="8883" y="2675"/>
                      <a:pt x="8864" y="2675"/>
                    </a:cubicBezTo>
                    <a:cubicBezTo>
                      <a:pt x="5913" y="2675"/>
                      <a:pt x="2952" y="2056"/>
                      <a:pt x="233" y="919"/>
                    </a:cubicBezTo>
                    <a:cubicBezTo>
                      <a:pt x="208" y="908"/>
                      <a:pt x="186" y="903"/>
                      <a:pt x="165" y="903"/>
                    </a:cubicBezTo>
                    <a:cubicBezTo>
                      <a:pt x="23" y="903"/>
                      <a:pt x="0" y="1139"/>
                      <a:pt x="156" y="1210"/>
                    </a:cubicBezTo>
                    <a:cubicBezTo>
                      <a:pt x="2932" y="2497"/>
                      <a:pt x="5915" y="3190"/>
                      <a:pt x="8969" y="3190"/>
                    </a:cubicBezTo>
                    <a:cubicBezTo>
                      <a:pt x="9226" y="3190"/>
                      <a:pt x="9483" y="3185"/>
                      <a:pt x="9740" y="3175"/>
                    </a:cubicBezTo>
                    <a:cubicBezTo>
                      <a:pt x="12099" y="3084"/>
                      <a:pt x="14838" y="2490"/>
                      <a:pt x="16220" y="386"/>
                    </a:cubicBezTo>
                    <a:cubicBezTo>
                      <a:pt x="16330" y="220"/>
                      <a:pt x="16121" y="0"/>
                      <a:pt x="15941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4" name="Google Shape;2164;p41"/>
              <p:cNvSpPr/>
              <p:nvPr/>
            </p:nvSpPr>
            <p:spPr>
              <a:xfrm>
                <a:off x="5099975" y="1570363"/>
                <a:ext cx="1002575" cy="835325"/>
              </a:xfrm>
              <a:custGeom>
                <a:avLst/>
                <a:gdLst/>
                <a:ahLst/>
                <a:cxnLst/>
                <a:rect l="l" t="t" r="r" b="b"/>
                <a:pathLst>
                  <a:path w="40103" h="33413" extrusionOk="0">
                    <a:moveTo>
                      <a:pt x="10861" y="0"/>
                    </a:moveTo>
                    <a:cubicBezTo>
                      <a:pt x="10861" y="0"/>
                      <a:pt x="1530" y="7128"/>
                      <a:pt x="751" y="12570"/>
                    </a:cubicBezTo>
                    <a:cubicBezTo>
                      <a:pt x="0" y="17849"/>
                      <a:pt x="1921" y="29325"/>
                      <a:pt x="9470" y="29325"/>
                    </a:cubicBezTo>
                    <a:cubicBezTo>
                      <a:pt x="9712" y="29325"/>
                      <a:pt x="9960" y="29313"/>
                      <a:pt x="10213" y="29289"/>
                    </a:cubicBezTo>
                    <a:cubicBezTo>
                      <a:pt x="18380" y="28513"/>
                      <a:pt x="21747" y="27996"/>
                      <a:pt x="21747" y="27996"/>
                    </a:cubicBezTo>
                    <a:lnTo>
                      <a:pt x="22399" y="32197"/>
                    </a:lnTo>
                    <a:cubicBezTo>
                      <a:pt x="22399" y="32197"/>
                      <a:pt x="23580" y="33413"/>
                      <a:pt x="25191" y="33413"/>
                    </a:cubicBezTo>
                    <a:cubicBezTo>
                      <a:pt x="25495" y="33413"/>
                      <a:pt x="25814" y="33370"/>
                      <a:pt x="26143" y="33267"/>
                    </a:cubicBezTo>
                    <a:cubicBezTo>
                      <a:pt x="28214" y="32619"/>
                      <a:pt x="29134" y="30847"/>
                      <a:pt x="29134" y="30847"/>
                    </a:cubicBezTo>
                    <a:lnTo>
                      <a:pt x="29655" y="23846"/>
                    </a:lnTo>
                    <a:cubicBezTo>
                      <a:pt x="29655" y="23846"/>
                      <a:pt x="31336" y="19441"/>
                      <a:pt x="33929" y="18793"/>
                    </a:cubicBezTo>
                    <a:cubicBezTo>
                      <a:pt x="36520" y="18145"/>
                      <a:pt x="39892" y="16721"/>
                      <a:pt x="40019" y="13350"/>
                    </a:cubicBezTo>
                    <a:cubicBezTo>
                      <a:pt x="40102" y="11206"/>
                      <a:pt x="38298" y="8801"/>
                      <a:pt x="35973" y="8801"/>
                    </a:cubicBezTo>
                    <a:cubicBezTo>
                      <a:pt x="34642" y="8801"/>
                      <a:pt x="33141" y="9589"/>
                      <a:pt x="31726" y="11665"/>
                    </a:cubicBezTo>
                    <a:cubicBezTo>
                      <a:pt x="31726" y="11665"/>
                      <a:pt x="31041" y="11761"/>
                      <a:pt x="29899" y="11761"/>
                    </a:cubicBezTo>
                    <a:cubicBezTo>
                      <a:pt x="25902" y="11761"/>
                      <a:pt x="16304" y="10585"/>
                      <a:pt x="10861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5" name="Google Shape;2165;p41"/>
              <p:cNvSpPr/>
              <p:nvPr/>
            </p:nvSpPr>
            <p:spPr>
              <a:xfrm>
                <a:off x="5598600" y="1957913"/>
                <a:ext cx="21085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6278" extrusionOk="0">
                    <a:moveTo>
                      <a:pt x="5118" y="1"/>
                    </a:moveTo>
                    <a:cubicBezTo>
                      <a:pt x="4404" y="1"/>
                      <a:pt x="3632" y="183"/>
                      <a:pt x="2893" y="563"/>
                    </a:cubicBezTo>
                    <a:cubicBezTo>
                      <a:pt x="965" y="1552"/>
                      <a:pt x="1" y="3508"/>
                      <a:pt x="731" y="4932"/>
                    </a:cubicBezTo>
                    <a:cubicBezTo>
                      <a:pt x="1181" y="5808"/>
                      <a:pt x="2170" y="6277"/>
                      <a:pt x="3315" y="6277"/>
                    </a:cubicBezTo>
                    <a:cubicBezTo>
                      <a:pt x="4028" y="6277"/>
                      <a:pt x="4802" y="6095"/>
                      <a:pt x="5543" y="5715"/>
                    </a:cubicBezTo>
                    <a:cubicBezTo>
                      <a:pt x="7466" y="4727"/>
                      <a:pt x="8434" y="2770"/>
                      <a:pt x="7703" y="1346"/>
                    </a:cubicBezTo>
                    <a:cubicBezTo>
                      <a:pt x="7252" y="470"/>
                      <a:pt x="6261" y="1"/>
                      <a:pt x="511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6" name="Google Shape;2166;p41"/>
              <p:cNvSpPr/>
              <p:nvPr/>
            </p:nvSpPr>
            <p:spPr>
              <a:xfrm>
                <a:off x="5159750" y="2111338"/>
                <a:ext cx="194625" cy="164700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6588" extrusionOk="0">
                    <a:moveTo>
                      <a:pt x="3858" y="1"/>
                    </a:moveTo>
                    <a:cubicBezTo>
                      <a:pt x="3567" y="1"/>
                      <a:pt x="3270" y="28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813" y="4044"/>
                      <a:pt x="1933" y="5607"/>
                      <a:pt x="3409" y="6588"/>
                    </a:cubicBezTo>
                    <a:cubicBezTo>
                      <a:pt x="3671" y="6583"/>
                      <a:pt x="3942" y="6554"/>
                      <a:pt x="4213" y="6505"/>
                    </a:cubicBezTo>
                    <a:cubicBezTo>
                      <a:pt x="6342" y="6091"/>
                      <a:pt x="7785" y="4324"/>
                      <a:pt x="7440" y="2552"/>
                    </a:cubicBezTo>
                    <a:cubicBezTo>
                      <a:pt x="7144" y="1030"/>
                      <a:pt x="5629" y="1"/>
                      <a:pt x="385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7" name="Google Shape;2167;p41"/>
              <p:cNvSpPr/>
              <p:nvPr/>
            </p:nvSpPr>
            <p:spPr>
              <a:xfrm>
                <a:off x="5214300" y="1854788"/>
                <a:ext cx="678300" cy="403700"/>
              </a:xfrm>
              <a:custGeom>
                <a:avLst/>
                <a:gdLst/>
                <a:ahLst/>
                <a:cxnLst/>
                <a:rect l="l" t="t" r="r" b="b"/>
                <a:pathLst>
                  <a:path w="27132" h="16148" extrusionOk="0">
                    <a:moveTo>
                      <a:pt x="27132" y="0"/>
                    </a:moveTo>
                    <a:lnTo>
                      <a:pt x="20758" y="189"/>
                    </a:lnTo>
                    <a:cubicBezTo>
                      <a:pt x="20758" y="189"/>
                      <a:pt x="21103" y="2448"/>
                      <a:pt x="21230" y="3080"/>
                    </a:cubicBezTo>
                    <a:cubicBezTo>
                      <a:pt x="21358" y="3708"/>
                      <a:pt x="21481" y="8544"/>
                      <a:pt x="16989" y="9861"/>
                    </a:cubicBezTo>
                    <a:cubicBezTo>
                      <a:pt x="16621" y="9969"/>
                      <a:pt x="16262" y="10019"/>
                      <a:pt x="15913" y="10019"/>
                    </a:cubicBezTo>
                    <a:cubicBezTo>
                      <a:pt x="12013" y="10019"/>
                      <a:pt x="9393" y="3802"/>
                      <a:pt x="9393" y="3802"/>
                    </a:cubicBezTo>
                    <a:lnTo>
                      <a:pt x="4431" y="6062"/>
                    </a:lnTo>
                    <a:cubicBezTo>
                      <a:pt x="4431" y="6062"/>
                      <a:pt x="5936" y="11181"/>
                      <a:pt x="4304" y="13912"/>
                    </a:cubicBezTo>
                    <a:cubicBezTo>
                      <a:pt x="3363" y="15486"/>
                      <a:pt x="2078" y="15820"/>
                      <a:pt x="1158" y="15820"/>
                    </a:cubicBezTo>
                    <a:cubicBezTo>
                      <a:pt x="481" y="15820"/>
                      <a:pt x="1" y="15639"/>
                      <a:pt x="1" y="15639"/>
                    </a:cubicBezTo>
                    <a:lnTo>
                      <a:pt x="1" y="15639"/>
                    </a:lnTo>
                    <a:lnTo>
                      <a:pt x="1178" y="16148"/>
                    </a:lnTo>
                    <a:cubicBezTo>
                      <a:pt x="7138" y="15767"/>
                      <a:pt x="5964" y="8843"/>
                      <a:pt x="5517" y="6899"/>
                    </a:cubicBezTo>
                    <a:cubicBezTo>
                      <a:pt x="5447" y="6600"/>
                      <a:pt x="5599" y="6300"/>
                      <a:pt x="5879" y="6173"/>
                    </a:cubicBezTo>
                    <a:lnTo>
                      <a:pt x="9245" y="4672"/>
                    </a:lnTo>
                    <a:cubicBezTo>
                      <a:pt x="9245" y="4672"/>
                      <a:pt x="10655" y="10376"/>
                      <a:pt x="15796" y="10376"/>
                    </a:cubicBezTo>
                    <a:cubicBezTo>
                      <a:pt x="16276" y="10376"/>
                      <a:pt x="16790" y="10326"/>
                      <a:pt x="17338" y="10217"/>
                    </a:cubicBezTo>
                    <a:cubicBezTo>
                      <a:pt x="22411" y="9204"/>
                      <a:pt x="22325" y="4398"/>
                      <a:pt x="22066" y="2437"/>
                    </a:cubicBezTo>
                    <a:cubicBezTo>
                      <a:pt x="22005" y="1961"/>
                      <a:pt x="22321" y="1518"/>
                      <a:pt x="22793" y="1415"/>
                    </a:cubicBezTo>
                    <a:lnTo>
                      <a:pt x="27083" y="480"/>
                    </a:lnTo>
                    <a:lnTo>
                      <a:pt x="27132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8" name="Google Shape;2168;p41"/>
              <p:cNvSpPr/>
              <p:nvPr/>
            </p:nvSpPr>
            <p:spPr>
              <a:xfrm>
                <a:off x="5108913" y="1570700"/>
                <a:ext cx="259525" cy="494375"/>
              </a:xfrm>
              <a:custGeom>
                <a:avLst/>
                <a:gdLst/>
                <a:ahLst/>
                <a:cxnLst/>
                <a:rect l="l" t="t" r="r" b="b"/>
                <a:pathLst>
                  <a:path w="10381" h="19775" extrusionOk="0">
                    <a:moveTo>
                      <a:pt x="10381" y="0"/>
                    </a:moveTo>
                    <a:cubicBezTo>
                      <a:pt x="7559" y="2506"/>
                      <a:pt x="845" y="7744"/>
                      <a:pt x="242" y="12452"/>
                    </a:cubicBezTo>
                    <a:cubicBezTo>
                      <a:pt x="1" y="14364"/>
                      <a:pt x="50" y="17079"/>
                      <a:pt x="620" y="19774"/>
                    </a:cubicBezTo>
                    <a:cubicBezTo>
                      <a:pt x="385" y="11559"/>
                      <a:pt x="2511" y="7806"/>
                      <a:pt x="10381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9" name="Google Shape;2169;p41"/>
              <p:cNvSpPr/>
              <p:nvPr/>
            </p:nvSpPr>
            <p:spPr>
              <a:xfrm>
                <a:off x="5369450" y="1570363"/>
                <a:ext cx="518050" cy="309450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12378" extrusionOk="0">
                    <a:moveTo>
                      <a:pt x="82" y="0"/>
                    </a:moveTo>
                    <a:cubicBezTo>
                      <a:pt x="82" y="0"/>
                      <a:pt x="50" y="25"/>
                      <a:pt x="0" y="65"/>
                    </a:cubicBezTo>
                    <a:cubicBezTo>
                      <a:pt x="485" y="2727"/>
                      <a:pt x="2842" y="9174"/>
                      <a:pt x="11603" y="11480"/>
                    </a:cubicBezTo>
                    <a:cubicBezTo>
                      <a:pt x="14067" y="12128"/>
                      <a:pt x="15645" y="12378"/>
                      <a:pt x="16920" y="12378"/>
                    </a:cubicBezTo>
                    <a:cubicBezTo>
                      <a:pt x="18298" y="12378"/>
                      <a:pt x="19321" y="12086"/>
                      <a:pt x="20721" y="11689"/>
                    </a:cubicBezTo>
                    <a:lnTo>
                      <a:pt x="20721" y="11689"/>
                    </a:lnTo>
                    <a:cubicBezTo>
                      <a:pt x="20432" y="11718"/>
                      <a:pt x="19875" y="11760"/>
                      <a:pt x="19117" y="11760"/>
                    </a:cubicBezTo>
                    <a:cubicBezTo>
                      <a:pt x="15118" y="11760"/>
                      <a:pt x="5523" y="10582"/>
                      <a:pt x="8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0" name="Google Shape;2170;p41"/>
              <p:cNvSpPr/>
              <p:nvPr/>
            </p:nvSpPr>
            <p:spPr>
              <a:xfrm>
                <a:off x="5954625" y="1863538"/>
                <a:ext cx="907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441" extrusionOk="0">
                    <a:moveTo>
                      <a:pt x="1682" y="1"/>
                    </a:moveTo>
                    <a:cubicBezTo>
                      <a:pt x="1653" y="1"/>
                      <a:pt x="1623" y="1"/>
                      <a:pt x="1592" y="3"/>
                    </a:cubicBezTo>
                    <a:cubicBezTo>
                      <a:pt x="254" y="65"/>
                      <a:pt x="1" y="2997"/>
                      <a:pt x="1" y="2997"/>
                    </a:cubicBezTo>
                    <a:cubicBezTo>
                      <a:pt x="1" y="2997"/>
                      <a:pt x="756" y="2190"/>
                      <a:pt x="1416" y="2190"/>
                    </a:cubicBezTo>
                    <a:cubicBezTo>
                      <a:pt x="1499" y="2190"/>
                      <a:pt x="1579" y="2202"/>
                      <a:pt x="1657" y="2230"/>
                    </a:cubicBezTo>
                    <a:cubicBezTo>
                      <a:pt x="2359" y="2484"/>
                      <a:pt x="1657" y="3440"/>
                      <a:pt x="1657" y="3440"/>
                    </a:cubicBezTo>
                    <a:cubicBezTo>
                      <a:pt x="1657" y="3440"/>
                      <a:pt x="2486" y="2423"/>
                      <a:pt x="2105" y="2041"/>
                    </a:cubicBezTo>
                    <a:cubicBezTo>
                      <a:pt x="1942" y="1877"/>
                      <a:pt x="1686" y="1829"/>
                      <a:pt x="1445" y="1829"/>
                    </a:cubicBezTo>
                    <a:cubicBezTo>
                      <a:pt x="1123" y="1829"/>
                      <a:pt x="829" y="1914"/>
                      <a:pt x="829" y="1914"/>
                    </a:cubicBezTo>
                    <a:cubicBezTo>
                      <a:pt x="829" y="1914"/>
                      <a:pt x="1096" y="646"/>
                      <a:pt x="2113" y="646"/>
                    </a:cubicBezTo>
                    <a:cubicBezTo>
                      <a:pt x="2500" y="646"/>
                      <a:pt x="2998" y="831"/>
                      <a:pt x="3631" y="1341"/>
                    </a:cubicBezTo>
                    <a:cubicBezTo>
                      <a:pt x="3631" y="1341"/>
                      <a:pt x="2964" y="1"/>
                      <a:pt x="168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1" name="Google Shape;2171;p41"/>
              <p:cNvSpPr/>
              <p:nvPr/>
            </p:nvSpPr>
            <p:spPr>
              <a:xfrm>
                <a:off x="5211625" y="2008788"/>
                <a:ext cx="43600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3364" extrusionOk="0">
                    <a:moveTo>
                      <a:pt x="661" y="1"/>
                    </a:moveTo>
                    <a:cubicBezTo>
                      <a:pt x="645" y="1"/>
                      <a:pt x="628" y="2"/>
                      <a:pt x="612" y="4"/>
                    </a:cubicBezTo>
                    <a:cubicBezTo>
                      <a:pt x="210" y="66"/>
                      <a:pt x="1" y="871"/>
                      <a:pt x="144" y="1797"/>
                    </a:cubicBezTo>
                    <a:cubicBezTo>
                      <a:pt x="282" y="2686"/>
                      <a:pt x="695" y="3364"/>
                      <a:pt x="1083" y="3364"/>
                    </a:cubicBezTo>
                    <a:cubicBezTo>
                      <a:pt x="1100" y="3364"/>
                      <a:pt x="1116" y="3363"/>
                      <a:pt x="1133" y="3360"/>
                    </a:cubicBezTo>
                    <a:cubicBezTo>
                      <a:pt x="1535" y="3298"/>
                      <a:pt x="1744" y="2499"/>
                      <a:pt x="1600" y="1572"/>
                    </a:cubicBezTo>
                    <a:cubicBezTo>
                      <a:pt x="1463" y="682"/>
                      <a:pt x="1050" y="1"/>
                      <a:pt x="661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2" name="Google Shape;2172;p41"/>
              <p:cNvSpPr/>
              <p:nvPr/>
            </p:nvSpPr>
            <p:spPr>
              <a:xfrm>
                <a:off x="5209300" y="2004563"/>
                <a:ext cx="4840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6" extrusionOk="0">
                    <a:moveTo>
                      <a:pt x="754" y="338"/>
                    </a:moveTo>
                    <a:cubicBezTo>
                      <a:pt x="873" y="338"/>
                      <a:pt x="1017" y="461"/>
                      <a:pt x="1152" y="674"/>
                    </a:cubicBezTo>
                    <a:cubicBezTo>
                      <a:pt x="1329" y="953"/>
                      <a:pt x="1460" y="1339"/>
                      <a:pt x="1526" y="1765"/>
                    </a:cubicBezTo>
                    <a:cubicBezTo>
                      <a:pt x="1591" y="2191"/>
                      <a:pt x="1583" y="2598"/>
                      <a:pt x="1501" y="2914"/>
                    </a:cubicBezTo>
                    <a:cubicBezTo>
                      <a:pt x="1431" y="3176"/>
                      <a:pt x="1320" y="3344"/>
                      <a:pt x="1201" y="3361"/>
                    </a:cubicBezTo>
                    <a:cubicBezTo>
                      <a:pt x="1193" y="3362"/>
                      <a:pt x="1186" y="3363"/>
                      <a:pt x="1178" y="3363"/>
                    </a:cubicBezTo>
                    <a:cubicBezTo>
                      <a:pt x="941" y="3363"/>
                      <a:pt x="549" y="2842"/>
                      <a:pt x="406" y="1937"/>
                    </a:cubicBezTo>
                    <a:cubicBezTo>
                      <a:pt x="340" y="1511"/>
                      <a:pt x="349" y="1105"/>
                      <a:pt x="430" y="789"/>
                    </a:cubicBezTo>
                    <a:cubicBezTo>
                      <a:pt x="500" y="527"/>
                      <a:pt x="610" y="359"/>
                      <a:pt x="730" y="342"/>
                    </a:cubicBezTo>
                    <a:cubicBezTo>
                      <a:pt x="738" y="342"/>
                      <a:pt x="746" y="338"/>
                      <a:pt x="754" y="338"/>
                    </a:cubicBezTo>
                    <a:close/>
                    <a:moveTo>
                      <a:pt x="758" y="0"/>
                    </a:moveTo>
                    <a:cubicBezTo>
                      <a:pt x="732" y="0"/>
                      <a:pt x="706" y="2"/>
                      <a:pt x="680" y="6"/>
                    </a:cubicBezTo>
                    <a:cubicBezTo>
                      <a:pt x="414" y="46"/>
                      <a:pt x="209" y="293"/>
                      <a:pt x="103" y="703"/>
                    </a:cubicBezTo>
                    <a:cubicBezTo>
                      <a:pt x="8" y="1064"/>
                      <a:pt x="0" y="1519"/>
                      <a:pt x="69" y="1991"/>
                    </a:cubicBezTo>
                    <a:cubicBezTo>
                      <a:pt x="226" y="2992"/>
                      <a:pt x="693" y="3705"/>
                      <a:pt x="1176" y="3705"/>
                    </a:cubicBezTo>
                    <a:cubicBezTo>
                      <a:pt x="1201" y="3705"/>
                      <a:pt x="1226" y="3701"/>
                      <a:pt x="1255" y="3697"/>
                    </a:cubicBezTo>
                    <a:cubicBezTo>
                      <a:pt x="1517" y="3656"/>
                      <a:pt x="1723" y="3410"/>
                      <a:pt x="1829" y="3000"/>
                    </a:cubicBezTo>
                    <a:cubicBezTo>
                      <a:pt x="1924" y="2643"/>
                      <a:pt x="1935" y="2184"/>
                      <a:pt x="1862" y="1712"/>
                    </a:cubicBezTo>
                    <a:cubicBezTo>
                      <a:pt x="1788" y="1240"/>
                      <a:pt x="1640" y="809"/>
                      <a:pt x="1439" y="493"/>
                    </a:cubicBezTo>
                    <a:cubicBezTo>
                      <a:pt x="1236" y="172"/>
                      <a:pt x="999" y="0"/>
                      <a:pt x="758" y="0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3" name="Google Shape;2173;p41"/>
              <p:cNvSpPr/>
              <p:nvPr/>
            </p:nvSpPr>
            <p:spPr>
              <a:xfrm>
                <a:off x="5595525" y="1884013"/>
                <a:ext cx="4352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3364" extrusionOk="0">
                    <a:moveTo>
                      <a:pt x="658" y="1"/>
                    </a:moveTo>
                    <a:cubicBezTo>
                      <a:pt x="641" y="1"/>
                      <a:pt x="625" y="2"/>
                      <a:pt x="608" y="5"/>
                    </a:cubicBezTo>
                    <a:cubicBezTo>
                      <a:pt x="210" y="66"/>
                      <a:pt x="1" y="870"/>
                      <a:pt x="144" y="1796"/>
                    </a:cubicBezTo>
                    <a:cubicBezTo>
                      <a:pt x="282" y="2686"/>
                      <a:pt x="695" y="3363"/>
                      <a:pt x="1083" y="3363"/>
                    </a:cubicBezTo>
                    <a:cubicBezTo>
                      <a:pt x="1100" y="3363"/>
                      <a:pt x="1116" y="3362"/>
                      <a:pt x="1133" y="3359"/>
                    </a:cubicBezTo>
                    <a:cubicBezTo>
                      <a:pt x="1531" y="3297"/>
                      <a:pt x="1740" y="2498"/>
                      <a:pt x="1596" y="1571"/>
                    </a:cubicBezTo>
                    <a:cubicBezTo>
                      <a:pt x="1459" y="683"/>
                      <a:pt x="1046" y="1"/>
                      <a:pt x="658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4" name="Google Shape;2174;p41"/>
              <p:cNvSpPr/>
              <p:nvPr/>
            </p:nvSpPr>
            <p:spPr>
              <a:xfrm>
                <a:off x="5593075" y="1879763"/>
                <a:ext cx="48425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6" extrusionOk="0">
                    <a:moveTo>
                      <a:pt x="755" y="338"/>
                    </a:moveTo>
                    <a:cubicBezTo>
                      <a:pt x="993" y="338"/>
                      <a:pt x="1387" y="859"/>
                      <a:pt x="1526" y="1765"/>
                    </a:cubicBezTo>
                    <a:cubicBezTo>
                      <a:pt x="1592" y="2193"/>
                      <a:pt x="1584" y="2598"/>
                      <a:pt x="1501" y="2918"/>
                    </a:cubicBezTo>
                    <a:cubicBezTo>
                      <a:pt x="1436" y="3177"/>
                      <a:pt x="1321" y="3344"/>
                      <a:pt x="1202" y="3361"/>
                    </a:cubicBezTo>
                    <a:cubicBezTo>
                      <a:pt x="1194" y="3362"/>
                      <a:pt x="1186" y="3363"/>
                      <a:pt x="1178" y="3363"/>
                    </a:cubicBezTo>
                    <a:cubicBezTo>
                      <a:pt x="938" y="3363"/>
                      <a:pt x="550" y="2842"/>
                      <a:pt x="411" y="1938"/>
                    </a:cubicBezTo>
                    <a:cubicBezTo>
                      <a:pt x="341" y="1511"/>
                      <a:pt x="354" y="1105"/>
                      <a:pt x="435" y="790"/>
                    </a:cubicBezTo>
                    <a:cubicBezTo>
                      <a:pt x="501" y="527"/>
                      <a:pt x="615" y="359"/>
                      <a:pt x="735" y="342"/>
                    </a:cubicBezTo>
                    <a:cubicBezTo>
                      <a:pt x="743" y="342"/>
                      <a:pt x="751" y="338"/>
                      <a:pt x="755" y="338"/>
                    </a:cubicBezTo>
                    <a:close/>
                    <a:moveTo>
                      <a:pt x="756" y="1"/>
                    </a:moveTo>
                    <a:cubicBezTo>
                      <a:pt x="731" y="1"/>
                      <a:pt x="706" y="3"/>
                      <a:pt x="681" y="6"/>
                    </a:cubicBezTo>
                    <a:cubicBezTo>
                      <a:pt x="415" y="47"/>
                      <a:pt x="214" y="293"/>
                      <a:pt x="108" y="703"/>
                    </a:cubicBezTo>
                    <a:cubicBezTo>
                      <a:pt x="13" y="1065"/>
                      <a:pt x="0" y="1519"/>
                      <a:pt x="74" y="1991"/>
                    </a:cubicBezTo>
                    <a:cubicBezTo>
                      <a:pt x="231" y="2992"/>
                      <a:pt x="694" y="3706"/>
                      <a:pt x="1178" y="3706"/>
                    </a:cubicBezTo>
                    <a:cubicBezTo>
                      <a:pt x="1206" y="3706"/>
                      <a:pt x="1231" y="3702"/>
                      <a:pt x="1255" y="3698"/>
                    </a:cubicBezTo>
                    <a:cubicBezTo>
                      <a:pt x="1522" y="3656"/>
                      <a:pt x="1723" y="3410"/>
                      <a:pt x="1830" y="3000"/>
                    </a:cubicBezTo>
                    <a:cubicBezTo>
                      <a:pt x="1925" y="2644"/>
                      <a:pt x="1937" y="2184"/>
                      <a:pt x="1863" y="1712"/>
                    </a:cubicBezTo>
                    <a:cubicBezTo>
                      <a:pt x="1706" y="713"/>
                      <a:pt x="1239" y="1"/>
                      <a:pt x="756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5" name="Google Shape;2175;p41"/>
              <p:cNvSpPr/>
              <p:nvPr/>
            </p:nvSpPr>
            <p:spPr>
              <a:xfrm>
                <a:off x="5455675" y="2188863"/>
                <a:ext cx="429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809" extrusionOk="0">
                    <a:moveTo>
                      <a:pt x="1715" y="0"/>
                    </a:moveTo>
                    <a:lnTo>
                      <a:pt x="1" y="361"/>
                    </a:lnTo>
                    <a:lnTo>
                      <a:pt x="722" y="808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6" name="Google Shape;2176;p41"/>
              <p:cNvSpPr/>
              <p:nvPr/>
            </p:nvSpPr>
            <p:spPr>
              <a:xfrm>
                <a:off x="5568550" y="1825538"/>
                <a:ext cx="682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1104" extrusionOk="0">
                    <a:moveTo>
                      <a:pt x="1226" y="0"/>
                    </a:moveTo>
                    <a:cubicBezTo>
                      <a:pt x="761" y="0"/>
                      <a:pt x="333" y="123"/>
                      <a:pt x="199" y="415"/>
                    </a:cubicBezTo>
                    <a:cubicBezTo>
                      <a:pt x="0" y="846"/>
                      <a:pt x="883" y="1104"/>
                      <a:pt x="1653" y="1104"/>
                    </a:cubicBezTo>
                    <a:cubicBezTo>
                      <a:pt x="2190" y="1104"/>
                      <a:pt x="2673" y="978"/>
                      <a:pt x="2696" y="699"/>
                    </a:cubicBezTo>
                    <a:cubicBezTo>
                      <a:pt x="2731" y="287"/>
                      <a:pt x="1935" y="0"/>
                      <a:pt x="1226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7" name="Google Shape;2177;p41"/>
              <p:cNvSpPr/>
              <p:nvPr/>
            </p:nvSpPr>
            <p:spPr>
              <a:xfrm>
                <a:off x="5567650" y="1821163"/>
                <a:ext cx="7322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8" extrusionOk="0">
                    <a:moveTo>
                      <a:pt x="1259" y="344"/>
                    </a:moveTo>
                    <a:cubicBezTo>
                      <a:pt x="1481" y="344"/>
                      <a:pt x="1715" y="373"/>
                      <a:pt x="1928" y="431"/>
                    </a:cubicBezTo>
                    <a:cubicBezTo>
                      <a:pt x="2318" y="533"/>
                      <a:pt x="2576" y="709"/>
                      <a:pt x="2564" y="857"/>
                    </a:cubicBezTo>
                    <a:cubicBezTo>
                      <a:pt x="2560" y="914"/>
                      <a:pt x="2474" y="976"/>
                      <a:pt x="2338" y="1025"/>
                    </a:cubicBezTo>
                    <a:cubicBezTo>
                      <a:pt x="2166" y="1083"/>
                      <a:pt x="1939" y="1109"/>
                      <a:pt x="1701" y="1109"/>
                    </a:cubicBezTo>
                    <a:cubicBezTo>
                      <a:pt x="1173" y="1109"/>
                      <a:pt x="589" y="981"/>
                      <a:pt x="411" y="783"/>
                    </a:cubicBezTo>
                    <a:cubicBezTo>
                      <a:pt x="366" y="734"/>
                      <a:pt x="370" y="702"/>
                      <a:pt x="390" y="660"/>
                    </a:cubicBezTo>
                    <a:cubicBezTo>
                      <a:pt x="489" y="443"/>
                      <a:pt x="854" y="344"/>
                      <a:pt x="1259" y="344"/>
                    </a:cubicBezTo>
                    <a:close/>
                    <a:moveTo>
                      <a:pt x="1253" y="1"/>
                    </a:moveTo>
                    <a:cubicBezTo>
                      <a:pt x="727" y="1"/>
                      <a:pt x="247" y="154"/>
                      <a:pt x="78" y="517"/>
                    </a:cubicBezTo>
                    <a:cubicBezTo>
                      <a:pt x="0" y="689"/>
                      <a:pt x="29" y="865"/>
                      <a:pt x="161" y="1009"/>
                    </a:cubicBezTo>
                    <a:cubicBezTo>
                      <a:pt x="415" y="1296"/>
                      <a:pt x="1087" y="1448"/>
                      <a:pt x="1691" y="1448"/>
                    </a:cubicBezTo>
                    <a:cubicBezTo>
                      <a:pt x="1973" y="1448"/>
                      <a:pt x="2244" y="1415"/>
                      <a:pt x="2450" y="1345"/>
                    </a:cubicBezTo>
                    <a:cubicBezTo>
                      <a:pt x="2802" y="1226"/>
                      <a:pt x="2892" y="1029"/>
                      <a:pt x="2904" y="886"/>
                    </a:cubicBezTo>
                    <a:cubicBezTo>
                      <a:pt x="2929" y="550"/>
                      <a:pt x="2601" y="255"/>
                      <a:pt x="2018" y="102"/>
                    </a:cubicBezTo>
                    <a:cubicBezTo>
                      <a:pt x="1772" y="37"/>
                      <a:pt x="1507" y="1"/>
                      <a:pt x="1253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8" name="Google Shape;2178;p41"/>
              <p:cNvSpPr/>
              <p:nvPr/>
            </p:nvSpPr>
            <p:spPr>
              <a:xfrm>
                <a:off x="5159000" y="1915263"/>
                <a:ext cx="8667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926" extrusionOk="0">
                    <a:moveTo>
                      <a:pt x="2458" y="0"/>
                    </a:moveTo>
                    <a:cubicBezTo>
                      <a:pt x="1532" y="0"/>
                      <a:pt x="0" y="1141"/>
                      <a:pt x="498" y="1777"/>
                    </a:cubicBezTo>
                    <a:cubicBezTo>
                      <a:pt x="580" y="1880"/>
                      <a:pt x="728" y="1925"/>
                      <a:pt x="915" y="1925"/>
                    </a:cubicBezTo>
                    <a:cubicBezTo>
                      <a:pt x="1782" y="1925"/>
                      <a:pt x="3466" y="945"/>
                      <a:pt x="3000" y="243"/>
                    </a:cubicBezTo>
                    <a:cubicBezTo>
                      <a:pt x="2886" y="73"/>
                      <a:pt x="2691" y="0"/>
                      <a:pt x="2458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9" name="Google Shape;2179;p41"/>
              <p:cNvSpPr/>
              <p:nvPr/>
            </p:nvSpPr>
            <p:spPr>
              <a:xfrm>
                <a:off x="5163025" y="1911013"/>
                <a:ext cx="810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2263" extrusionOk="0">
                    <a:moveTo>
                      <a:pt x="2298" y="339"/>
                    </a:moveTo>
                    <a:cubicBezTo>
                      <a:pt x="2491" y="339"/>
                      <a:pt x="2622" y="396"/>
                      <a:pt x="2696" y="508"/>
                    </a:cubicBezTo>
                    <a:cubicBezTo>
                      <a:pt x="2909" y="828"/>
                      <a:pt x="2393" y="1242"/>
                      <a:pt x="2228" y="1361"/>
                    </a:cubicBezTo>
                    <a:cubicBezTo>
                      <a:pt x="1724" y="1724"/>
                      <a:pt x="1107" y="1929"/>
                      <a:pt x="747" y="1929"/>
                    </a:cubicBezTo>
                    <a:cubicBezTo>
                      <a:pt x="615" y="1929"/>
                      <a:pt x="518" y="1902"/>
                      <a:pt x="473" y="1844"/>
                    </a:cubicBezTo>
                    <a:cubicBezTo>
                      <a:pt x="444" y="1808"/>
                      <a:pt x="362" y="1701"/>
                      <a:pt x="456" y="1479"/>
                    </a:cubicBezTo>
                    <a:cubicBezTo>
                      <a:pt x="670" y="987"/>
                      <a:pt x="1564" y="401"/>
                      <a:pt x="2200" y="343"/>
                    </a:cubicBezTo>
                    <a:cubicBezTo>
                      <a:pt x="2232" y="343"/>
                      <a:pt x="2265" y="339"/>
                      <a:pt x="2298" y="339"/>
                    </a:cubicBezTo>
                    <a:close/>
                    <a:moveTo>
                      <a:pt x="2302" y="1"/>
                    </a:moveTo>
                    <a:cubicBezTo>
                      <a:pt x="2259" y="1"/>
                      <a:pt x="2214" y="3"/>
                      <a:pt x="2166" y="8"/>
                    </a:cubicBezTo>
                    <a:cubicBezTo>
                      <a:pt x="1408" y="76"/>
                      <a:pt x="407" y="737"/>
                      <a:pt x="144" y="1344"/>
                    </a:cubicBezTo>
                    <a:cubicBezTo>
                      <a:pt x="1" y="1681"/>
                      <a:pt x="99" y="1914"/>
                      <a:pt x="206" y="2054"/>
                    </a:cubicBezTo>
                    <a:cubicBezTo>
                      <a:pt x="320" y="2202"/>
                      <a:pt x="517" y="2263"/>
                      <a:pt x="756" y="2263"/>
                    </a:cubicBezTo>
                    <a:cubicBezTo>
                      <a:pt x="1264" y="2263"/>
                      <a:pt x="1961" y="1971"/>
                      <a:pt x="2425" y="1636"/>
                    </a:cubicBezTo>
                    <a:cubicBezTo>
                      <a:pt x="3040" y="1189"/>
                      <a:pt x="3241" y="712"/>
                      <a:pt x="2978" y="319"/>
                    </a:cubicBezTo>
                    <a:cubicBezTo>
                      <a:pt x="2879" y="172"/>
                      <a:pt x="2684" y="1"/>
                      <a:pt x="2302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0" name="Google Shape;2180;p41"/>
              <p:cNvSpPr/>
              <p:nvPr/>
            </p:nvSpPr>
            <p:spPr>
              <a:xfrm>
                <a:off x="5426475" y="2141788"/>
                <a:ext cx="377350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5094" h="7589" extrusionOk="0">
                    <a:moveTo>
                      <a:pt x="15093" y="0"/>
                    </a:moveTo>
                    <a:lnTo>
                      <a:pt x="15090" y="4"/>
                    </a:lnTo>
                    <a:lnTo>
                      <a:pt x="15090" y="4"/>
                    </a:lnTo>
                    <a:cubicBezTo>
                      <a:pt x="15092" y="1"/>
                      <a:pt x="15093" y="0"/>
                      <a:pt x="15093" y="0"/>
                    </a:cubicBezTo>
                    <a:close/>
                    <a:moveTo>
                      <a:pt x="15090" y="4"/>
                    </a:moveTo>
                    <a:cubicBezTo>
                      <a:pt x="15050" y="53"/>
                      <a:pt x="14572" y="589"/>
                      <a:pt x="12210" y="1608"/>
                    </a:cubicBezTo>
                    <a:cubicBezTo>
                      <a:pt x="9729" y="2682"/>
                      <a:pt x="0" y="6103"/>
                      <a:pt x="0" y="6103"/>
                    </a:cubicBezTo>
                    <a:lnTo>
                      <a:pt x="180" y="6137"/>
                    </a:lnTo>
                    <a:cubicBezTo>
                      <a:pt x="6160" y="5525"/>
                      <a:pt x="8687" y="5139"/>
                      <a:pt x="8687" y="5139"/>
                    </a:cubicBezTo>
                    <a:lnTo>
                      <a:pt x="9040" y="7588"/>
                    </a:lnTo>
                    <a:lnTo>
                      <a:pt x="15090" y="4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222" y="0"/>
                      <a:pt x="0" y="226"/>
                      <a:pt x="0" y="501"/>
                    </a:cubicBezTo>
                    <a:cubicBezTo>
                      <a:pt x="0" y="776"/>
                      <a:pt x="222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226" y="1"/>
                      <a:pt x="0" y="222"/>
                      <a:pt x="0" y="501"/>
                    </a:cubicBezTo>
                    <a:cubicBezTo>
                      <a:pt x="0" y="775"/>
                      <a:pt x="226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5421650" y="1746213"/>
                <a:ext cx="350700" cy="368800"/>
              </a:xfrm>
              <a:custGeom>
                <a:avLst/>
                <a:gdLst/>
                <a:ahLst/>
                <a:cxnLst/>
                <a:rect l="l" t="t" r="r" b="b"/>
                <a:pathLst>
                  <a:path w="14028" h="14752" extrusionOk="0">
                    <a:moveTo>
                      <a:pt x="6445" y="842"/>
                    </a:moveTo>
                    <a:cubicBezTo>
                      <a:pt x="8942" y="842"/>
                      <a:pt x="11379" y="2884"/>
                      <a:pt x="12235" y="5902"/>
                    </a:cubicBezTo>
                    <a:cubicBezTo>
                      <a:pt x="13227" y="9413"/>
                      <a:pt x="11697" y="12924"/>
                      <a:pt x="8814" y="13740"/>
                    </a:cubicBezTo>
                    <a:cubicBezTo>
                      <a:pt x="8407" y="13855"/>
                      <a:pt x="7994" y="13911"/>
                      <a:pt x="7583" y="13911"/>
                    </a:cubicBezTo>
                    <a:cubicBezTo>
                      <a:pt x="5086" y="13911"/>
                      <a:pt x="2648" y="11870"/>
                      <a:pt x="1793" y="8855"/>
                    </a:cubicBezTo>
                    <a:cubicBezTo>
                      <a:pt x="800" y="5340"/>
                      <a:pt x="2329" y="1829"/>
                      <a:pt x="5213" y="1013"/>
                    </a:cubicBezTo>
                    <a:cubicBezTo>
                      <a:pt x="5621" y="898"/>
                      <a:pt x="6034" y="842"/>
                      <a:pt x="6445" y="842"/>
                    </a:cubicBezTo>
                    <a:close/>
                    <a:moveTo>
                      <a:pt x="6370" y="1"/>
                    </a:moveTo>
                    <a:cubicBezTo>
                      <a:pt x="5907" y="1"/>
                      <a:pt x="5442" y="63"/>
                      <a:pt x="4983" y="192"/>
                    </a:cubicBezTo>
                    <a:cubicBezTo>
                      <a:pt x="1727" y="1116"/>
                      <a:pt x="0" y="5078"/>
                      <a:pt x="1119" y="9044"/>
                    </a:cubicBezTo>
                    <a:cubicBezTo>
                      <a:pt x="2085" y="12450"/>
                      <a:pt x="4838" y="14752"/>
                      <a:pt x="7657" y="14752"/>
                    </a:cubicBezTo>
                    <a:cubicBezTo>
                      <a:pt x="8120" y="14752"/>
                      <a:pt x="8585" y="14690"/>
                      <a:pt x="9044" y="14560"/>
                    </a:cubicBezTo>
                    <a:cubicBezTo>
                      <a:pt x="12301" y="13638"/>
                      <a:pt x="14027" y="9676"/>
                      <a:pt x="12907" y="5709"/>
                    </a:cubicBezTo>
                    <a:cubicBezTo>
                      <a:pt x="11943" y="2302"/>
                      <a:pt x="9189" y="1"/>
                      <a:pt x="6370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4" name="Google Shape;2184;p41"/>
              <p:cNvSpPr/>
              <p:nvPr/>
            </p:nvSpPr>
            <p:spPr>
              <a:xfrm>
                <a:off x="5431775" y="1742013"/>
                <a:ext cx="330400" cy="377250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5090" extrusionOk="0">
                    <a:moveTo>
                      <a:pt x="6043" y="1181"/>
                    </a:moveTo>
                    <a:cubicBezTo>
                      <a:pt x="7027" y="1181"/>
                      <a:pt x="8019" y="1505"/>
                      <a:pt x="8930" y="2141"/>
                    </a:cubicBezTo>
                    <a:cubicBezTo>
                      <a:pt x="10222" y="3043"/>
                      <a:pt x="11194" y="4454"/>
                      <a:pt x="11665" y="6115"/>
                    </a:cubicBezTo>
                    <a:cubicBezTo>
                      <a:pt x="12629" y="9532"/>
                      <a:pt x="11149" y="12956"/>
                      <a:pt x="8360" y="13744"/>
                    </a:cubicBezTo>
                    <a:cubicBezTo>
                      <a:pt x="7970" y="13854"/>
                      <a:pt x="7574" y="13907"/>
                      <a:pt x="7180" y="13907"/>
                    </a:cubicBezTo>
                    <a:cubicBezTo>
                      <a:pt x="4760" y="13907"/>
                      <a:pt x="2384" y="11915"/>
                      <a:pt x="1551" y="8973"/>
                    </a:cubicBezTo>
                    <a:cubicBezTo>
                      <a:pt x="584" y="5557"/>
                      <a:pt x="2068" y="2132"/>
                      <a:pt x="4853" y="1345"/>
                    </a:cubicBezTo>
                    <a:cubicBezTo>
                      <a:pt x="5246" y="1234"/>
                      <a:pt x="5645" y="1181"/>
                      <a:pt x="6043" y="1181"/>
                    </a:cubicBezTo>
                    <a:close/>
                    <a:moveTo>
                      <a:pt x="6043" y="840"/>
                    </a:moveTo>
                    <a:cubicBezTo>
                      <a:pt x="5612" y="840"/>
                      <a:pt x="5183" y="899"/>
                      <a:pt x="4763" y="1017"/>
                    </a:cubicBezTo>
                    <a:cubicBezTo>
                      <a:pt x="1793" y="1858"/>
                      <a:pt x="206" y="5467"/>
                      <a:pt x="1223" y="9068"/>
                    </a:cubicBezTo>
                    <a:cubicBezTo>
                      <a:pt x="2096" y="12157"/>
                      <a:pt x="4612" y="14249"/>
                      <a:pt x="7183" y="14249"/>
                    </a:cubicBezTo>
                    <a:cubicBezTo>
                      <a:pt x="7609" y="14249"/>
                      <a:pt x="8032" y="14191"/>
                      <a:pt x="8454" y="14071"/>
                    </a:cubicBezTo>
                    <a:cubicBezTo>
                      <a:pt x="11423" y="13231"/>
                      <a:pt x="13011" y="9622"/>
                      <a:pt x="11989" y="6020"/>
                    </a:cubicBezTo>
                    <a:cubicBezTo>
                      <a:pt x="11502" y="4286"/>
                      <a:pt x="10480" y="2809"/>
                      <a:pt x="9123" y="1861"/>
                    </a:cubicBezTo>
                    <a:cubicBezTo>
                      <a:pt x="8154" y="1187"/>
                      <a:pt x="7093" y="840"/>
                      <a:pt x="6043" y="840"/>
                    </a:cubicBezTo>
                    <a:close/>
                    <a:moveTo>
                      <a:pt x="5973" y="340"/>
                    </a:moveTo>
                    <a:cubicBezTo>
                      <a:pt x="7084" y="340"/>
                      <a:pt x="8208" y="709"/>
                      <a:pt x="9242" y="1427"/>
                    </a:cubicBezTo>
                    <a:cubicBezTo>
                      <a:pt x="10706" y="2448"/>
                      <a:pt x="11805" y="4044"/>
                      <a:pt x="12339" y="5926"/>
                    </a:cubicBezTo>
                    <a:cubicBezTo>
                      <a:pt x="12867" y="7805"/>
                      <a:pt x="12769" y="9740"/>
                      <a:pt x="12055" y="11377"/>
                    </a:cubicBezTo>
                    <a:cubicBezTo>
                      <a:pt x="11346" y="13001"/>
                      <a:pt x="10119" y="14134"/>
                      <a:pt x="8593" y="14564"/>
                    </a:cubicBezTo>
                    <a:cubicBezTo>
                      <a:pt x="8150" y="14689"/>
                      <a:pt x="7701" y="14749"/>
                      <a:pt x="7253" y="14749"/>
                    </a:cubicBezTo>
                    <a:cubicBezTo>
                      <a:pt x="4510" y="14749"/>
                      <a:pt x="1820" y="12491"/>
                      <a:pt x="879" y="9166"/>
                    </a:cubicBezTo>
                    <a:cubicBezTo>
                      <a:pt x="345" y="7284"/>
                      <a:pt x="448" y="5348"/>
                      <a:pt x="1161" y="3711"/>
                    </a:cubicBezTo>
                    <a:cubicBezTo>
                      <a:pt x="1871" y="2087"/>
                      <a:pt x="3098" y="955"/>
                      <a:pt x="4623" y="525"/>
                    </a:cubicBezTo>
                    <a:cubicBezTo>
                      <a:pt x="5066" y="402"/>
                      <a:pt x="5517" y="340"/>
                      <a:pt x="5973" y="340"/>
                    </a:cubicBezTo>
                    <a:close/>
                    <a:moveTo>
                      <a:pt x="5974" y="0"/>
                    </a:moveTo>
                    <a:cubicBezTo>
                      <a:pt x="5488" y="0"/>
                      <a:pt x="5003" y="67"/>
                      <a:pt x="4529" y="201"/>
                    </a:cubicBezTo>
                    <a:cubicBezTo>
                      <a:pt x="2905" y="660"/>
                      <a:pt x="1600" y="1858"/>
                      <a:pt x="850" y="3576"/>
                    </a:cubicBezTo>
                    <a:cubicBezTo>
                      <a:pt x="103" y="5282"/>
                      <a:pt x="1" y="7300"/>
                      <a:pt x="555" y="9257"/>
                    </a:cubicBezTo>
                    <a:cubicBezTo>
                      <a:pt x="1535" y="12735"/>
                      <a:pt x="4365" y="15089"/>
                      <a:pt x="7256" y="15089"/>
                    </a:cubicBezTo>
                    <a:cubicBezTo>
                      <a:pt x="7732" y="15089"/>
                      <a:pt x="8212" y="15023"/>
                      <a:pt x="8688" y="14892"/>
                    </a:cubicBezTo>
                    <a:cubicBezTo>
                      <a:pt x="10308" y="14433"/>
                      <a:pt x="11616" y="13231"/>
                      <a:pt x="12367" y="11512"/>
                    </a:cubicBezTo>
                    <a:cubicBezTo>
                      <a:pt x="13113" y="9806"/>
                      <a:pt x="13216" y="7788"/>
                      <a:pt x="12663" y="5832"/>
                    </a:cubicBezTo>
                    <a:cubicBezTo>
                      <a:pt x="12108" y="3875"/>
                      <a:pt x="10965" y="2210"/>
                      <a:pt x="9435" y="1148"/>
                    </a:cubicBezTo>
                    <a:cubicBezTo>
                      <a:pt x="8346" y="390"/>
                      <a:pt x="7154" y="0"/>
                      <a:pt x="5974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5" name="Google Shape;2185;p41"/>
              <p:cNvSpPr/>
              <p:nvPr/>
            </p:nvSpPr>
            <p:spPr>
              <a:xfrm>
                <a:off x="5065625" y="1888513"/>
                <a:ext cx="302000" cy="365875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14635" extrusionOk="0">
                    <a:moveTo>
                      <a:pt x="5086" y="717"/>
                    </a:moveTo>
                    <a:cubicBezTo>
                      <a:pt x="7294" y="717"/>
                      <a:pt x="9583" y="2908"/>
                      <a:pt x="10476" y="6063"/>
                    </a:cubicBezTo>
                    <a:cubicBezTo>
                      <a:pt x="11489" y="9639"/>
                      <a:pt x="10320" y="13101"/>
                      <a:pt x="7871" y="13794"/>
                    </a:cubicBezTo>
                    <a:cubicBezTo>
                      <a:pt x="7581" y="13876"/>
                      <a:pt x="7286" y="13915"/>
                      <a:pt x="6990" y="13915"/>
                    </a:cubicBezTo>
                    <a:cubicBezTo>
                      <a:pt x="4783" y="13915"/>
                      <a:pt x="2497" y="11725"/>
                      <a:pt x="1604" y="8573"/>
                    </a:cubicBezTo>
                    <a:cubicBezTo>
                      <a:pt x="591" y="4993"/>
                      <a:pt x="1760" y="1531"/>
                      <a:pt x="4209" y="838"/>
                    </a:cubicBezTo>
                    <a:cubicBezTo>
                      <a:pt x="4497" y="756"/>
                      <a:pt x="4791" y="717"/>
                      <a:pt x="5086" y="717"/>
                    </a:cubicBezTo>
                    <a:close/>
                    <a:moveTo>
                      <a:pt x="4988" y="0"/>
                    </a:moveTo>
                    <a:cubicBezTo>
                      <a:pt x="4658" y="0"/>
                      <a:pt x="4330" y="44"/>
                      <a:pt x="4008" y="136"/>
                    </a:cubicBezTo>
                    <a:cubicBezTo>
                      <a:pt x="1293" y="903"/>
                      <a:pt x="0" y="4742"/>
                      <a:pt x="1121" y="8709"/>
                    </a:cubicBezTo>
                    <a:cubicBezTo>
                      <a:pt x="2111" y="12205"/>
                      <a:pt x="4649" y="14634"/>
                      <a:pt x="7096" y="14634"/>
                    </a:cubicBezTo>
                    <a:cubicBezTo>
                      <a:pt x="7424" y="14634"/>
                      <a:pt x="7751" y="14590"/>
                      <a:pt x="8072" y="14500"/>
                    </a:cubicBezTo>
                    <a:cubicBezTo>
                      <a:pt x="10787" y="13733"/>
                      <a:pt x="12080" y="9894"/>
                      <a:pt x="10959" y="5928"/>
                    </a:cubicBezTo>
                    <a:cubicBezTo>
                      <a:pt x="9970" y="2428"/>
                      <a:pt x="7434" y="0"/>
                      <a:pt x="4988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6" name="Google Shape;2186;p41"/>
              <p:cNvSpPr/>
              <p:nvPr/>
            </p:nvSpPr>
            <p:spPr>
              <a:xfrm>
                <a:off x="5060900" y="1884213"/>
                <a:ext cx="311450" cy="374375"/>
              </a:xfrm>
              <a:custGeom>
                <a:avLst/>
                <a:gdLst/>
                <a:ahLst/>
                <a:cxnLst/>
                <a:rect l="l" t="t" r="r" b="b"/>
                <a:pathLst>
                  <a:path w="12458" h="14975" extrusionOk="0">
                    <a:moveTo>
                      <a:pt x="5284" y="1059"/>
                    </a:moveTo>
                    <a:cubicBezTo>
                      <a:pt x="6169" y="1059"/>
                      <a:pt x="7097" y="1432"/>
                      <a:pt x="7962" y="2153"/>
                    </a:cubicBezTo>
                    <a:cubicBezTo>
                      <a:pt x="9119" y="3117"/>
                      <a:pt x="10021" y="4582"/>
                      <a:pt x="10501" y="6280"/>
                    </a:cubicBezTo>
                    <a:cubicBezTo>
                      <a:pt x="10981" y="7978"/>
                      <a:pt x="10981" y="9701"/>
                      <a:pt x="10501" y="11128"/>
                    </a:cubicBezTo>
                    <a:cubicBezTo>
                      <a:pt x="10025" y="12535"/>
                      <a:pt x="9143" y="13482"/>
                      <a:pt x="8015" y="13802"/>
                    </a:cubicBezTo>
                    <a:cubicBezTo>
                      <a:pt x="7741" y="13880"/>
                      <a:pt x="7461" y="13917"/>
                      <a:pt x="7180" y="13917"/>
                    </a:cubicBezTo>
                    <a:cubicBezTo>
                      <a:pt x="5050" y="13917"/>
                      <a:pt x="2827" y="11772"/>
                      <a:pt x="1957" y="8696"/>
                    </a:cubicBezTo>
                    <a:cubicBezTo>
                      <a:pt x="1477" y="6998"/>
                      <a:pt x="1477" y="5279"/>
                      <a:pt x="1957" y="3851"/>
                    </a:cubicBezTo>
                    <a:cubicBezTo>
                      <a:pt x="2433" y="2445"/>
                      <a:pt x="3315" y="1493"/>
                      <a:pt x="4443" y="1173"/>
                    </a:cubicBezTo>
                    <a:cubicBezTo>
                      <a:pt x="4718" y="1095"/>
                      <a:pt x="4996" y="1059"/>
                      <a:pt x="5284" y="1059"/>
                    </a:cubicBezTo>
                    <a:close/>
                    <a:moveTo>
                      <a:pt x="5287" y="719"/>
                    </a:moveTo>
                    <a:cubicBezTo>
                      <a:pt x="4969" y="719"/>
                      <a:pt x="4655" y="762"/>
                      <a:pt x="4348" y="849"/>
                    </a:cubicBezTo>
                    <a:cubicBezTo>
                      <a:pt x="3110" y="1198"/>
                      <a:pt x="2146" y="2227"/>
                      <a:pt x="1637" y="3741"/>
                    </a:cubicBezTo>
                    <a:cubicBezTo>
                      <a:pt x="1132" y="5234"/>
                      <a:pt x="1132" y="7026"/>
                      <a:pt x="1630" y="8790"/>
                    </a:cubicBezTo>
                    <a:cubicBezTo>
                      <a:pt x="2544" y="12014"/>
                      <a:pt x="4903" y="14257"/>
                      <a:pt x="7186" y="14257"/>
                    </a:cubicBezTo>
                    <a:cubicBezTo>
                      <a:pt x="7494" y="14257"/>
                      <a:pt x="7806" y="14216"/>
                      <a:pt x="8106" y="14130"/>
                    </a:cubicBezTo>
                    <a:cubicBezTo>
                      <a:pt x="9348" y="13778"/>
                      <a:pt x="10312" y="12752"/>
                      <a:pt x="10821" y="11234"/>
                    </a:cubicBezTo>
                    <a:cubicBezTo>
                      <a:pt x="11326" y="9742"/>
                      <a:pt x="11326" y="7949"/>
                      <a:pt x="10828" y="6189"/>
                    </a:cubicBezTo>
                    <a:cubicBezTo>
                      <a:pt x="10328" y="4426"/>
                      <a:pt x="9389" y="2901"/>
                      <a:pt x="8180" y="1892"/>
                    </a:cubicBezTo>
                    <a:cubicBezTo>
                      <a:pt x="7253" y="1119"/>
                      <a:pt x="6254" y="719"/>
                      <a:pt x="5287" y="719"/>
                    </a:cubicBezTo>
                    <a:close/>
                    <a:moveTo>
                      <a:pt x="5181" y="341"/>
                    </a:moveTo>
                    <a:cubicBezTo>
                      <a:pt x="6169" y="341"/>
                      <a:pt x="7199" y="755"/>
                      <a:pt x="8163" y="1555"/>
                    </a:cubicBezTo>
                    <a:cubicBezTo>
                      <a:pt x="9446" y="2630"/>
                      <a:pt x="10451" y="4258"/>
                      <a:pt x="10985" y="6144"/>
                    </a:cubicBezTo>
                    <a:cubicBezTo>
                      <a:pt x="12080" y="10013"/>
                      <a:pt x="10837" y="13765"/>
                      <a:pt x="8216" y="14507"/>
                    </a:cubicBezTo>
                    <a:cubicBezTo>
                      <a:pt x="7909" y="14594"/>
                      <a:pt x="7597" y="14636"/>
                      <a:pt x="7283" y="14636"/>
                    </a:cubicBezTo>
                    <a:cubicBezTo>
                      <a:pt x="4911" y="14636"/>
                      <a:pt x="2441" y="12251"/>
                      <a:pt x="1473" y="8835"/>
                    </a:cubicBezTo>
                    <a:cubicBezTo>
                      <a:pt x="378" y="4963"/>
                      <a:pt x="1621" y="1210"/>
                      <a:pt x="4242" y="468"/>
                    </a:cubicBezTo>
                    <a:cubicBezTo>
                      <a:pt x="4549" y="382"/>
                      <a:pt x="4861" y="341"/>
                      <a:pt x="5181" y="341"/>
                    </a:cubicBezTo>
                    <a:close/>
                    <a:moveTo>
                      <a:pt x="5186" y="1"/>
                    </a:moveTo>
                    <a:cubicBezTo>
                      <a:pt x="4836" y="1"/>
                      <a:pt x="4490" y="48"/>
                      <a:pt x="4152" y="144"/>
                    </a:cubicBezTo>
                    <a:cubicBezTo>
                      <a:pt x="1350" y="936"/>
                      <a:pt x="0" y="4877"/>
                      <a:pt x="1145" y="8925"/>
                    </a:cubicBezTo>
                    <a:cubicBezTo>
                      <a:pt x="2154" y="12493"/>
                      <a:pt x="4767" y="14975"/>
                      <a:pt x="7290" y="14975"/>
                    </a:cubicBezTo>
                    <a:cubicBezTo>
                      <a:pt x="7634" y="14975"/>
                      <a:pt x="7974" y="14930"/>
                      <a:pt x="8307" y="14836"/>
                    </a:cubicBezTo>
                    <a:cubicBezTo>
                      <a:pt x="11108" y="14044"/>
                      <a:pt x="12458" y="10102"/>
                      <a:pt x="11309" y="6051"/>
                    </a:cubicBezTo>
                    <a:cubicBezTo>
                      <a:pt x="10760" y="4102"/>
                      <a:pt x="9717" y="2412"/>
                      <a:pt x="8380" y="1296"/>
                    </a:cubicBezTo>
                    <a:cubicBezTo>
                      <a:pt x="7358" y="443"/>
                      <a:pt x="6254" y="1"/>
                      <a:pt x="5186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7" name="Google Shape;2187;p41"/>
              <p:cNvSpPr/>
              <p:nvPr/>
            </p:nvSpPr>
            <p:spPr>
              <a:xfrm>
                <a:off x="5309250" y="1935588"/>
                <a:ext cx="14347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3159" extrusionOk="0">
                    <a:moveTo>
                      <a:pt x="5509" y="0"/>
                    </a:moveTo>
                    <a:lnTo>
                      <a:pt x="1" y="2330"/>
                    </a:lnTo>
                    <a:lnTo>
                      <a:pt x="644" y="3159"/>
                    </a:lnTo>
                    <a:lnTo>
                      <a:pt x="5738" y="566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8" name="Google Shape;2188;p41"/>
              <p:cNvSpPr/>
              <p:nvPr/>
            </p:nvSpPr>
            <p:spPr>
              <a:xfrm>
                <a:off x="5304850" y="1931288"/>
                <a:ext cx="15260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3504" extrusionOk="0">
                    <a:moveTo>
                      <a:pt x="5591" y="394"/>
                    </a:moveTo>
                    <a:lnTo>
                      <a:pt x="5697" y="660"/>
                    </a:lnTo>
                    <a:lnTo>
                      <a:pt x="870" y="3117"/>
                    </a:lnTo>
                    <a:lnTo>
                      <a:pt x="447" y="2572"/>
                    </a:lnTo>
                    <a:lnTo>
                      <a:pt x="5591" y="394"/>
                    </a:lnTo>
                    <a:close/>
                    <a:moveTo>
                      <a:pt x="5685" y="1"/>
                    </a:moveTo>
                    <a:cubicBezTo>
                      <a:pt x="5662" y="1"/>
                      <a:pt x="5640" y="6"/>
                      <a:pt x="5619" y="17"/>
                    </a:cubicBezTo>
                    <a:lnTo>
                      <a:pt x="111" y="2342"/>
                    </a:lnTo>
                    <a:cubicBezTo>
                      <a:pt x="61" y="2362"/>
                      <a:pt x="25" y="2408"/>
                      <a:pt x="12" y="2457"/>
                    </a:cubicBezTo>
                    <a:cubicBezTo>
                      <a:pt x="0" y="2510"/>
                      <a:pt x="8" y="2563"/>
                      <a:pt x="42" y="2604"/>
                    </a:cubicBezTo>
                    <a:lnTo>
                      <a:pt x="686" y="3437"/>
                    </a:lnTo>
                    <a:cubicBezTo>
                      <a:pt x="718" y="3479"/>
                      <a:pt x="771" y="3503"/>
                      <a:pt x="820" y="3503"/>
                    </a:cubicBezTo>
                    <a:cubicBezTo>
                      <a:pt x="845" y="3503"/>
                      <a:pt x="874" y="3494"/>
                      <a:pt x="898" y="3482"/>
                    </a:cubicBezTo>
                    <a:lnTo>
                      <a:pt x="5988" y="890"/>
                    </a:lnTo>
                    <a:cubicBezTo>
                      <a:pt x="6066" y="849"/>
                      <a:pt x="6103" y="759"/>
                      <a:pt x="6071" y="677"/>
                    </a:cubicBezTo>
                    <a:lnTo>
                      <a:pt x="5845" y="107"/>
                    </a:lnTo>
                    <a:cubicBezTo>
                      <a:pt x="5825" y="66"/>
                      <a:pt x="5791" y="33"/>
                      <a:pt x="5751" y="17"/>
                    </a:cubicBezTo>
                    <a:cubicBezTo>
                      <a:pt x="5730" y="6"/>
                      <a:pt x="5708" y="1"/>
                      <a:pt x="568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9" name="Google Shape;2189;p41"/>
              <p:cNvSpPr/>
              <p:nvPr/>
            </p:nvSpPr>
            <p:spPr>
              <a:xfrm>
                <a:off x="5725250" y="1846063"/>
                <a:ext cx="1747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1137" extrusionOk="0">
                    <a:moveTo>
                      <a:pt x="0" y="1"/>
                    </a:moveTo>
                    <a:lnTo>
                      <a:pt x="456" y="1137"/>
                    </a:lnTo>
                    <a:lnTo>
                      <a:pt x="6476" y="628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0" name="Google Shape;2190;p41"/>
              <p:cNvSpPr/>
              <p:nvPr/>
            </p:nvSpPr>
            <p:spPr>
              <a:xfrm>
                <a:off x="5720850" y="1841863"/>
                <a:ext cx="1836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1478" extrusionOk="0">
                    <a:moveTo>
                      <a:pt x="6809" y="341"/>
                    </a:moveTo>
                    <a:lnTo>
                      <a:pt x="6567" y="633"/>
                    </a:lnTo>
                    <a:lnTo>
                      <a:pt x="742" y="1125"/>
                    </a:lnTo>
                    <a:lnTo>
                      <a:pt x="431" y="341"/>
                    </a:lnTo>
                    <a:close/>
                    <a:moveTo>
                      <a:pt x="176" y="1"/>
                    </a:moveTo>
                    <a:cubicBezTo>
                      <a:pt x="123" y="1"/>
                      <a:pt x="70" y="29"/>
                      <a:pt x="37" y="74"/>
                    </a:cubicBezTo>
                    <a:cubicBezTo>
                      <a:pt x="8" y="120"/>
                      <a:pt x="0" y="181"/>
                      <a:pt x="21" y="234"/>
                    </a:cubicBezTo>
                    <a:lnTo>
                      <a:pt x="476" y="1371"/>
                    </a:lnTo>
                    <a:cubicBezTo>
                      <a:pt x="500" y="1432"/>
                      <a:pt x="562" y="1477"/>
                      <a:pt x="632" y="1477"/>
                    </a:cubicBezTo>
                    <a:cubicBezTo>
                      <a:pt x="636" y="1477"/>
                      <a:pt x="644" y="1477"/>
                      <a:pt x="648" y="1473"/>
                    </a:cubicBezTo>
                    <a:lnTo>
                      <a:pt x="6669" y="964"/>
                    </a:lnTo>
                    <a:cubicBezTo>
                      <a:pt x="6714" y="960"/>
                      <a:pt x="6756" y="940"/>
                      <a:pt x="6784" y="903"/>
                    </a:cubicBezTo>
                    <a:lnTo>
                      <a:pt x="7297" y="275"/>
                    </a:lnTo>
                    <a:cubicBezTo>
                      <a:pt x="7338" y="226"/>
                      <a:pt x="7346" y="156"/>
                      <a:pt x="7317" y="99"/>
                    </a:cubicBezTo>
                    <a:cubicBezTo>
                      <a:pt x="7288" y="37"/>
                      <a:pt x="7231" y="1"/>
                      <a:pt x="716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1" name="Google Shape;2191;p41"/>
              <p:cNvSpPr/>
              <p:nvPr/>
            </p:nvSpPr>
            <p:spPr>
              <a:xfrm>
                <a:off x="5550525" y="1771538"/>
                <a:ext cx="150750" cy="73225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2929" extrusionOk="0">
                    <a:moveTo>
                      <a:pt x="1293" y="0"/>
                    </a:moveTo>
                    <a:cubicBezTo>
                      <a:pt x="895" y="0"/>
                      <a:pt x="496" y="53"/>
                      <a:pt x="103" y="164"/>
                    </a:cubicBezTo>
                    <a:cubicBezTo>
                      <a:pt x="70" y="173"/>
                      <a:pt x="38" y="184"/>
                      <a:pt x="0" y="197"/>
                    </a:cubicBezTo>
                    <a:cubicBezTo>
                      <a:pt x="2039" y="1559"/>
                      <a:pt x="4123" y="2407"/>
                      <a:pt x="6030" y="2929"/>
                    </a:cubicBezTo>
                    <a:cubicBezTo>
                      <a:pt x="5537" y="2141"/>
                      <a:pt x="4910" y="1468"/>
                      <a:pt x="4180" y="960"/>
                    </a:cubicBezTo>
                    <a:cubicBezTo>
                      <a:pt x="3269" y="324"/>
                      <a:pt x="2277" y="0"/>
                      <a:pt x="129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2" name="Google Shape;2192;p41"/>
              <p:cNvSpPr/>
              <p:nvPr/>
            </p:nvSpPr>
            <p:spPr>
              <a:xfrm>
                <a:off x="5463150" y="1793463"/>
                <a:ext cx="2676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11851" extrusionOk="0">
                    <a:moveTo>
                      <a:pt x="5952" y="3454"/>
                    </a:moveTo>
                    <a:cubicBezTo>
                      <a:pt x="6437" y="3454"/>
                      <a:pt x="6904" y="4163"/>
                      <a:pt x="7060" y="5164"/>
                    </a:cubicBezTo>
                    <a:cubicBezTo>
                      <a:pt x="7134" y="5636"/>
                      <a:pt x="7122" y="6096"/>
                      <a:pt x="7027" y="6452"/>
                    </a:cubicBezTo>
                    <a:cubicBezTo>
                      <a:pt x="6920" y="6862"/>
                      <a:pt x="6719" y="7108"/>
                      <a:pt x="6452" y="7150"/>
                    </a:cubicBezTo>
                    <a:cubicBezTo>
                      <a:pt x="6428" y="7154"/>
                      <a:pt x="6403" y="7158"/>
                      <a:pt x="6375" y="7158"/>
                    </a:cubicBezTo>
                    <a:cubicBezTo>
                      <a:pt x="5891" y="7158"/>
                      <a:pt x="5428" y="6444"/>
                      <a:pt x="5271" y="5443"/>
                    </a:cubicBezTo>
                    <a:cubicBezTo>
                      <a:pt x="5197" y="4971"/>
                      <a:pt x="5210" y="4517"/>
                      <a:pt x="5305" y="4155"/>
                    </a:cubicBezTo>
                    <a:cubicBezTo>
                      <a:pt x="5411" y="3745"/>
                      <a:pt x="5612" y="3499"/>
                      <a:pt x="5878" y="3458"/>
                    </a:cubicBezTo>
                    <a:cubicBezTo>
                      <a:pt x="5903" y="3454"/>
                      <a:pt x="5928" y="3454"/>
                      <a:pt x="5952" y="3454"/>
                    </a:cubicBezTo>
                    <a:close/>
                    <a:moveTo>
                      <a:pt x="2162" y="0"/>
                    </a:moveTo>
                    <a:cubicBezTo>
                      <a:pt x="805" y="1022"/>
                      <a:pt x="1" y="2823"/>
                      <a:pt x="1" y="4816"/>
                    </a:cubicBezTo>
                    <a:cubicBezTo>
                      <a:pt x="1" y="5501"/>
                      <a:pt x="95" y="6211"/>
                      <a:pt x="296" y="6915"/>
                    </a:cubicBezTo>
                    <a:cubicBezTo>
                      <a:pt x="1129" y="9857"/>
                      <a:pt x="3504" y="11850"/>
                      <a:pt x="5924" y="11850"/>
                    </a:cubicBezTo>
                    <a:cubicBezTo>
                      <a:pt x="6067" y="11850"/>
                      <a:pt x="6211" y="11841"/>
                      <a:pt x="6350" y="11829"/>
                    </a:cubicBezTo>
                    <a:cubicBezTo>
                      <a:pt x="6276" y="11731"/>
                      <a:pt x="6206" y="11625"/>
                      <a:pt x="6149" y="11510"/>
                    </a:cubicBezTo>
                    <a:cubicBezTo>
                      <a:pt x="5419" y="10086"/>
                      <a:pt x="6383" y="8130"/>
                      <a:pt x="8311" y="7141"/>
                    </a:cubicBezTo>
                    <a:cubicBezTo>
                      <a:pt x="9049" y="6760"/>
                      <a:pt x="9820" y="6580"/>
                      <a:pt x="10533" y="6580"/>
                    </a:cubicBezTo>
                    <a:cubicBezTo>
                      <a:pt x="10587" y="6580"/>
                      <a:pt x="10641" y="6580"/>
                      <a:pt x="10694" y="6584"/>
                    </a:cubicBezTo>
                    <a:cubicBezTo>
                      <a:pt x="10702" y="6440"/>
                      <a:pt x="10706" y="6300"/>
                      <a:pt x="10706" y="6157"/>
                    </a:cubicBezTo>
                    <a:cubicBezTo>
                      <a:pt x="10706" y="5472"/>
                      <a:pt x="10611" y="4763"/>
                      <a:pt x="10410" y="4057"/>
                    </a:cubicBezTo>
                    <a:cubicBezTo>
                      <a:pt x="10316" y="3720"/>
                      <a:pt x="10198" y="3392"/>
                      <a:pt x="10066" y="3080"/>
                    </a:cubicBezTo>
                    <a:cubicBezTo>
                      <a:pt x="9414" y="2946"/>
                      <a:pt x="8684" y="2773"/>
                      <a:pt x="7855" y="2556"/>
                    </a:cubicBezTo>
                    <a:cubicBezTo>
                      <a:pt x="7540" y="2474"/>
                      <a:pt x="7232" y="2383"/>
                      <a:pt x="6929" y="2289"/>
                    </a:cubicBezTo>
                    <a:cubicBezTo>
                      <a:pt x="6863" y="2351"/>
                      <a:pt x="6764" y="2408"/>
                      <a:pt x="6630" y="2453"/>
                    </a:cubicBezTo>
                    <a:cubicBezTo>
                      <a:pt x="6424" y="2523"/>
                      <a:pt x="6153" y="2556"/>
                      <a:pt x="5871" y="2556"/>
                    </a:cubicBezTo>
                    <a:cubicBezTo>
                      <a:pt x="5267" y="2556"/>
                      <a:pt x="4595" y="2404"/>
                      <a:pt x="4341" y="2117"/>
                    </a:cubicBezTo>
                    <a:cubicBezTo>
                      <a:pt x="4209" y="1973"/>
                      <a:pt x="4180" y="1797"/>
                      <a:pt x="4258" y="1625"/>
                    </a:cubicBezTo>
                    <a:cubicBezTo>
                      <a:pt x="4311" y="1514"/>
                      <a:pt x="4394" y="1420"/>
                      <a:pt x="4500" y="1346"/>
                    </a:cubicBezTo>
                    <a:cubicBezTo>
                      <a:pt x="3635" y="939"/>
                      <a:pt x="2859" y="485"/>
                      <a:pt x="2162" y="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3" name="Google Shape;2193;p41"/>
              <p:cNvSpPr/>
              <p:nvPr/>
            </p:nvSpPr>
            <p:spPr>
              <a:xfrm>
                <a:off x="5598600" y="1957938"/>
                <a:ext cx="131900" cy="131275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51" extrusionOk="0">
                    <a:moveTo>
                      <a:pt x="5115" y="1"/>
                    </a:moveTo>
                    <a:cubicBezTo>
                      <a:pt x="4402" y="1"/>
                      <a:pt x="3631" y="181"/>
                      <a:pt x="2893" y="562"/>
                    </a:cubicBezTo>
                    <a:cubicBezTo>
                      <a:pt x="965" y="1551"/>
                      <a:pt x="1" y="3507"/>
                      <a:pt x="731" y="4931"/>
                    </a:cubicBezTo>
                    <a:cubicBezTo>
                      <a:pt x="788" y="5046"/>
                      <a:pt x="858" y="5152"/>
                      <a:pt x="932" y="5250"/>
                    </a:cubicBezTo>
                    <a:cubicBezTo>
                      <a:pt x="1187" y="5226"/>
                      <a:pt x="1437" y="5181"/>
                      <a:pt x="1687" y="5107"/>
                    </a:cubicBezTo>
                    <a:cubicBezTo>
                      <a:pt x="3779" y="4516"/>
                      <a:pt x="5136" y="2445"/>
                      <a:pt x="5276" y="5"/>
                    </a:cubicBezTo>
                    <a:cubicBezTo>
                      <a:pt x="5223" y="1"/>
                      <a:pt x="5169" y="1"/>
                      <a:pt x="5115" y="1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517200" y="1776463"/>
                <a:ext cx="19760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761" extrusionOk="0">
                    <a:moveTo>
                      <a:pt x="1333" y="0"/>
                    </a:moveTo>
                    <a:cubicBezTo>
                      <a:pt x="845" y="148"/>
                      <a:pt x="398" y="381"/>
                      <a:pt x="0" y="680"/>
                    </a:cubicBezTo>
                    <a:cubicBezTo>
                      <a:pt x="697" y="1165"/>
                      <a:pt x="1473" y="1619"/>
                      <a:pt x="2338" y="2026"/>
                    </a:cubicBezTo>
                    <a:cubicBezTo>
                      <a:pt x="2568" y="1862"/>
                      <a:pt x="2912" y="1788"/>
                      <a:pt x="3273" y="1788"/>
                    </a:cubicBezTo>
                    <a:cubicBezTo>
                      <a:pt x="3527" y="1788"/>
                      <a:pt x="3790" y="1825"/>
                      <a:pt x="4036" y="1890"/>
                    </a:cubicBezTo>
                    <a:cubicBezTo>
                      <a:pt x="4619" y="2043"/>
                      <a:pt x="4947" y="2338"/>
                      <a:pt x="4922" y="2674"/>
                    </a:cubicBezTo>
                    <a:cubicBezTo>
                      <a:pt x="4914" y="2764"/>
                      <a:pt x="4877" y="2871"/>
                      <a:pt x="4767" y="2969"/>
                    </a:cubicBezTo>
                    <a:cubicBezTo>
                      <a:pt x="5070" y="3063"/>
                      <a:pt x="5378" y="3154"/>
                      <a:pt x="5693" y="3236"/>
                    </a:cubicBezTo>
                    <a:cubicBezTo>
                      <a:pt x="6522" y="3453"/>
                      <a:pt x="7252" y="3626"/>
                      <a:pt x="7904" y="3760"/>
                    </a:cubicBezTo>
                    <a:cubicBezTo>
                      <a:pt x="7748" y="3400"/>
                      <a:pt x="7568" y="3056"/>
                      <a:pt x="7363" y="2732"/>
                    </a:cubicBezTo>
                    <a:cubicBezTo>
                      <a:pt x="5456" y="2210"/>
                      <a:pt x="3372" y="1362"/>
                      <a:pt x="1333" y="0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5" name="Google Shape;2195;p41"/>
              <p:cNvSpPr/>
              <p:nvPr/>
            </p:nvSpPr>
            <p:spPr>
              <a:xfrm>
                <a:off x="5602825" y="1888213"/>
                <a:ext cx="300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028" extrusionOk="0">
                    <a:moveTo>
                      <a:pt x="365" y="0"/>
                    </a:moveTo>
                    <a:cubicBezTo>
                      <a:pt x="361" y="0"/>
                      <a:pt x="353" y="4"/>
                      <a:pt x="345" y="4"/>
                    </a:cubicBezTo>
                    <a:cubicBezTo>
                      <a:pt x="225" y="21"/>
                      <a:pt x="111" y="189"/>
                      <a:pt x="45" y="452"/>
                    </a:cubicBezTo>
                    <a:cubicBezTo>
                      <a:pt x="25" y="526"/>
                      <a:pt x="9" y="604"/>
                      <a:pt x="0" y="685"/>
                    </a:cubicBezTo>
                    <a:cubicBezTo>
                      <a:pt x="53" y="665"/>
                      <a:pt x="111" y="657"/>
                      <a:pt x="168" y="657"/>
                    </a:cubicBezTo>
                    <a:cubicBezTo>
                      <a:pt x="447" y="657"/>
                      <a:pt x="668" y="878"/>
                      <a:pt x="668" y="1157"/>
                    </a:cubicBezTo>
                    <a:cubicBezTo>
                      <a:pt x="668" y="1431"/>
                      <a:pt x="447" y="1658"/>
                      <a:pt x="168" y="1658"/>
                    </a:cubicBezTo>
                    <a:cubicBezTo>
                      <a:pt x="119" y="1658"/>
                      <a:pt x="70" y="1649"/>
                      <a:pt x="25" y="1637"/>
                    </a:cubicBezTo>
                    <a:lnTo>
                      <a:pt x="25" y="1637"/>
                    </a:lnTo>
                    <a:cubicBezTo>
                      <a:pt x="168" y="2519"/>
                      <a:pt x="550" y="3027"/>
                      <a:pt x="788" y="3027"/>
                    </a:cubicBezTo>
                    <a:cubicBezTo>
                      <a:pt x="796" y="3027"/>
                      <a:pt x="804" y="3027"/>
                      <a:pt x="812" y="3023"/>
                    </a:cubicBezTo>
                    <a:cubicBezTo>
                      <a:pt x="931" y="3006"/>
                      <a:pt x="1046" y="2839"/>
                      <a:pt x="1111" y="2580"/>
                    </a:cubicBezTo>
                    <a:cubicBezTo>
                      <a:pt x="1194" y="2260"/>
                      <a:pt x="1202" y="1855"/>
                      <a:pt x="1136" y="1427"/>
                    </a:cubicBezTo>
                    <a:cubicBezTo>
                      <a:pt x="997" y="521"/>
                      <a:pt x="603" y="0"/>
                      <a:pt x="36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6" name="Google Shape;2196;p41"/>
              <p:cNvSpPr/>
              <p:nvPr/>
            </p:nvSpPr>
            <p:spPr>
              <a:xfrm>
                <a:off x="5593075" y="1879813"/>
                <a:ext cx="4842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4" extrusionOk="0">
                    <a:moveTo>
                      <a:pt x="755" y="336"/>
                    </a:moveTo>
                    <a:cubicBezTo>
                      <a:pt x="993" y="336"/>
                      <a:pt x="1387" y="857"/>
                      <a:pt x="1526" y="1763"/>
                    </a:cubicBezTo>
                    <a:cubicBezTo>
                      <a:pt x="1592" y="2191"/>
                      <a:pt x="1584" y="2596"/>
                      <a:pt x="1501" y="2916"/>
                    </a:cubicBezTo>
                    <a:cubicBezTo>
                      <a:pt x="1436" y="3175"/>
                      <a:pt x="1321" y="3342"/>
                      <a:pt x="1202" y="3359"/>
                    </a:cubicBezTo>
                    <a:cubicBezTo>
                      <a:pt x="1194" y="3363"/>
                      <a:pt x="1186" y="3363"/>
                      <a:pt x="1178" y="3363"/>
                    </a:cubicBezTo>
                    <a:cubicBezTo>
                      <a:pt x="940" y="3363"/>
                      <a:pt x="558" y="2855"/>
                      <a:pt x="415" y="1973"/>
                    </a:cubicBezTo>
                    <a:cubicBezTo>
                      <a:pt x="210" y="1907"/>
                      <a:pt x="58" y="1718"/>
                      <a:pt x="58" y="1493"/>
                    </a:cubicBezTo>
                    <a:cubicBezTo>
                      <a:pt x="58" y="1275"/>
                      <a:pt x="197" y="1091"/>
                      <a:pt x="390" y="1021"/>
                    </a:cubicBezTo>
                    <a:cubicBezTo>
                      <a:pt x="399" y="940"/>
                      <a:pt x="415" y="862"/>
                      <a:pt x="435" y="788"/>
                    </a:cubicBezTo>
                    <a:cubicBezTo>
                      <a:pt x="501" y="525"/>
                      <a:pt x="615" y="357"/>
                      <a:pt x="735" y="340"/>
                    </a:cubicBezTo>
                    <a:cubicBezTo>
                      <a:pt x="743" y="340"/>
                      <a:pt x="751" y="336"/>
                      <a:pt x="755" y="336"/>
                    </a:cubicBezTo>
                    <a:close/>
                    <a:moveTo>
                      <a:pt x="755" y="0"/>
                    </a:moveTo>
                    <a:cubicBezTo>
                      <a:pt x="731" y="0"/>
                      <a:pt x="706" y="0"/>
                      <a:pt x="681" y="4"/>
                    </a:cubicBezTo>
                    <a:cubicBezTo>
                      <a:pt x="415" y="45"/>
                      <a:pt x="214" y="291"/>
                      <a:pt x="108" y="701"/>
                    </a:cubicBezTo>
                    <a:cubicBezTo>
                      <a:pt x="13" y="1063"/>
                      <a:pt x="0" y="1517"/>
                      <a:pt x="74" y="1989"/>
                    </a:cubicBezTo>
                    <a:cubicBezTo>
                      <a:pt x="231" y="2990"/>
                      <a:pt x="694" y="3704"/>
                      <a:pt x="1178" y="3704"/>
                    </a:cubicBezTo>
                    <a:cubicBezTo>
                      <a:pt x="1206" y="3704"/>
                      <a:pt x="1231" y="3700"/>
                      <a:pt x="1255" y="3696"/>
                    </a:cubicBezTo>
                    <a:cubicBezTo>
                      <a:pt x="1522" y="3654"/>
                      <a:pt x="1723" y="3408"/>
                      <a:pt x="1830" y="2998"/>
                    </a:cubicBezTo>
                    <a:cubicBezTo>
                      <a:pt x="1925" y="2642"/>
                      <a:pt x="1937" y="2182"/>
                      <a:pt x="1863" y="1710"/>
                    </a:cubicBezTo>
                    <a:cubicBezTo>
                      <a:pt x="1707" y="709"/>
                      <a:pt x="1240" y="0"/>
                      <a:pt x="75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567650" y="1821138"/>
                <a:ext cx="73225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9" extrusionOk="0">
                    <a:moveTo>
                      <a:pt x="1259" y="345"/>
                    </a:moveTo>
                    <a:cubicBezTo>
                      <a:pt x="1481" y="345"/>
                      <a:pt x="1715" y="374"/>
                      <a:pt x="1928" y="432"/>
                    </a:cubicBezTo>
                    <a:cubicBezTo>
                      <a:pt x="2318" y="534"/>
                      <a:pt x="2576" y="710"/>
                      <a:pt x="2564" y="858"/>
                    </a:cubicBezTo>
                    <a:cubicBezTo>
                      <a:pt x="2560" y="915"/>
                      <a:pt x="2474" y="977"/>
                      <a:pt x="2338" y="1026"/>
                    </a:cubicBezTo>
                    <a:cubicBezTo>
                      <a:pt x="2166" y="1084"/>
                      <a:pt x="1937" y="1108"/>
                      <a:pt x="1698" y="1108"/>
                    </a:cubicBezTo>
                    <a:cubicBezTo>
                      <a:pt x="1170" y="1108"/>
                      <a:pt x="587" y="981"/>
                      <a:pt x="411" y="784"/>
                    </a:cubicBezTo>
                    <a:cubicBezTo>
                      <a:pt x="366" y="735"/>
                      <a:pt x="370" y="703"/>
                      <a:pt x="390" y="661"/>
                    </a:cubicBezTo>
                    <a:cubicBezTo>
                      <a:pt x="489" y="444"/>
                      <a:pt x="854" y="345"/>
                      <a:pt x="1259" y="345"/>
                    </a:cubicBezTo>
                    <a:close/>
                    <a:moveTo>
                      <a:pt x="1255" y="1"/>
                    </a:moveTo>
                    <a:cubicBezTo>
                      <a:pt x="894" y="1"/>
                      <a:pt x="550" y="75"/>
                      <a:pt x="320" y="239"/>
                    </a:cubicBezTo>
                    <a:cubicBezTo>
                      <a:pt x="214" y="313"/>
                      <a:pt x="131" y="407"/>
                      <a:pt x="78" y="518"/>
                    </a:cubicBezTo>
                    <a:cubicBezTo>
                      <a:pt x="0" y="690"/>
                      <a:pt x="29" y="866"/>
                      <a:pt x="161" y="1010"/>
                    </a:cubicBezTo>
                    <a:cubicBezTo>
                      <a:pt x="415" y="1297"/>
                      <a:pt x="1087" y="1449"/>
                      <a:pt x="1691" y="1449"/>
                    </a:cubicBezTo>
                    <a:cubicBezTo>
                      <a:pt x="1973" y="1449"/>
                      <a:pt x="2244" y="1416"/>
                      <a:pt x="2450" y="1346"/>
                    </a:cubicBezTo>
                    <a:cubicBezTo>
                      <a:pt x="2584" y="1301"/>
                      <a:pt x="2683" y="1244"/>
                      <a:pt x="2749" y="1182"/>
                    </a:cubicBezTo>
                    <a:cubicBezTo>
                      <a:pt x="2859" y="1084"/>
                      <a:pt x="2896" y="977"/>
                      <a:pt x="2904" y="887"/>
                    </a:cubicBezTo>
                    <a:cubicBezTo>
                      <a:pt x="2929" y="551"/>
                      <a:pt x="2601" y="256"/>
                      <a:pt x="2018" y="103"/>
                    </a:cubicBezTo>
                    <a:cubicBezTo>
                      <a:pt x="1772" y="38"/>
                      <a:pt x="1509" y="1"/>
                      <a:pt x="125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8" name="Google Shape;2198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443" y="1"/>
                      <a:pt x="385" y="9"/>
                      <a:pt x="332" y="29"/>
                    </a:cubicBezTo>
                    <a:cubicBezTo>
                      <a:pt x="139" y="99"/>
                      <a:pt x="0" y="283"/>
                      <a:pt x="0" y="501"/>
                    </a:cubicBezTo>
                    <a:cubicBezTo>
                      <a:pt x="0" y="726"/>
                      <a:pt x="152" y="915"/>
                      <a:pt x="357" y="981"/>
                    </a:cubicBezTo>
                    <a:cubicBezTo>
                      <a:pt x="402" y="993"/>
                      <a:pt x="451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9" name="Google Shape;2199;p41"/>
              <p:cNvSpPr/>
              <p:nvPr/>
            </p:nvSpPr>
            <p:spPr>
              <a:xfrm>
                <a:off x="5454650" y="1763013"/>
                <a:ext cx="284675" cy="335225"/>
              </a:xfrm>
              <a:custGeom>
                <a:avLst/>
                <a:gdLst/>
                <a:ahLst/>
                <a:cxnLst/>
                <a:rect l="l" t="t" r="r" b="b"/>
                <a:pathLst>
                  <a:path w="11387" h="13409" extrusionOk="0">
                    <a:moveTo>
                      <a:pt x="5128" y="341"/>
                    </a:moveTo>
                    <a:cubicBezTo>
                      <a:pt x="6112" y="341"/>
                      <a:pt x="7104" y="665"/>
                      <a:pt x="8015" y="1301"/>
                    </a:cubicBezTo>
                    <a:cubicBezTo>
                      <a:pt x="9307" y="2203"/>
                      <a:pt x="10279" y="3614"/>
                      <a:pt x="10750" y="5275"/>
                    </a:cubicBezTo>
                    <a:cubicBezTo>
                      <a:pt x="10951" y="5981"/>
                      <a:pt x="11046" y="6690"/>
                      <a:pt x="11046" y="7375"/>
                    </a:cubicBezTo>
                    <a:cubicBezTo>
                      <a:pt x="11046" y="7518"/>
                      <a:pt x="11042" y="7658"/>
                      <a:pt x="11034" y="7802"/>
                    </a:cubicBezTo>
                    <a:cubicBezTo>
                      <a:pt x="10894" y="10242"/>
                      <a:pt x="9537" y="12313"/>
                      <a:pt x="7445" y="12904"/>
                    </a:cubicBezTo>
                    <a:cubicBezTo>
                      <a:pt x="7195" y="12978"/>
                      <a:pt x="6945" y="13023"/>
                      <a:pt x="6690" y="13047"/>
                    </a:cubicBezTo>
                    <a:cubicBezTo>
                      <a:pt x="6551" y="13059"/>
                      <a:pt x="6407" y="13068"/>
                      <a:pt x="6264" y="13068"/>
                    </a:cubicBezTo>
                    <a:cubicBezTo>
                      <a:pt x="3844" y="13068"/>
                      <a:pt x="1469" y="11075"/>
                      <a:pt x="636" y="8133"/>
                    </a:cubicBezTo>
                    <a:cubicBezTo>
                      <a:pt x="435" y="7429"/>
                      <a:pt x="341" y="6719"/>
                      <a:pt x="341" y="6034"/>
                    </a:cubicBezTo>
                    <a:cubicBezTo>
                      <a:pt x="341" y="3412"/>
                      <a:pt x="1728" y="1133"/>
                      <a:pt x="3938" y="505"/>
                    </a:cubicBezTo>
                    <a:cubicBezTo>
                      <a:pt x="4331" y="394"/>
                      <a:pt x="4730" y="341"/>
                      <a:pt x="5128" y="341"/>
                    </a:cubicBezTo>
                    <a:close/>
                    <a:moveTo>
                      <a:pt x="5132" y="1"/>
                    </a:moveTo>
                    <a:cubicBezTo>
                      <a:pt x="4697" y="1"/>
                      <a:pt x="4270" y="58"/>
                      <a:pt x="3848" y="177"/>
                    </a:cubicBezTo>
                    <a:cubicBezTo>
                      <a:pt x="1490" y="845"/>
                      <a:pt x="0" y="3265"/>
                      <a:pt x="0" y="6038"/>
                    </a:cubicBezTo>
                    <a:cubicBezTo>
                      <a:pt x="0" y="6751"/>
                      <a:pt x="104" y="7490"/>
                      <a:pt x="308" y="8228"/>
                    </a:cubicBezTo>
                    <a:cubicBezTo>
                      <a:pt x="1181" y="11317"/>
                      <a:pt x="3697" y="13409"/>
                      <a:pt x="6268" y="13409"/>
                    </a:cubicBezTo>
                    <a:cubicBezTo>
                      <a:pt x="6694" y="13409"/>
                      <a:pt x="7117" y="13351"/>
                      <a:pt x="7539" y="13231"/>
                    </a:cubicBezTo>
                    <a:cubicBezTo>
                      <a:pt x="9898" y="12563"/>
                      <a:pt x="11386" y="10144"/>
                      <a:pt x="11386" y="7375"/>
                    </a:cubicBezTo>
                    <a:cubicBezTo>
                      <a:pt x="11386" y="6657"/>
                      <a:pt x="11284" y="5919"/>
                      <a:pt x="11074" y="5180"/>
                    </a:cubicBezTo>
                    <a:cubicBezTo>
                      <a:pt x="10587" y="3446"/>
                      <a:pt x="9565" y="1969"/>
                      <a:pt x="8208" y="1021"/>
                    </a:cubicBezTo>
                    <a:cubicBezTo>
                      <a:pt x="7240" y="349"/>
                      <a:pt x="6182" y="1"/>
                      <a:pt x="5132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0" name="Google Shape;2200;p41"/>
              <p:cNvSpPr/>
              <p:nvPr/>
            </p:nvSpPr>
            <p:spPr>
              <a:xfrm>
                <a:off x="5129400" y="2149988"/>
                <a:ext cx="3017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65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42" y="628"/>
                      <a:pt x="743" y="1186"/>
                      <a:pt x="1182" y="1654"/>
                    </a:cubicBezTo>
                    <a:cubicBezTo>
                      <a:pt x="1190" y="1604"/>
                      <a:pt x="1198" y="1559"/>
                      <a:pt x="1207" y="1510"/>
                    </a:cubicBezTo>
                    <a:cubicBezTo>
                      <a:pt x="788" y="1030"/>
                      <a:pt x="386" y="525"/>
                      <a:pt x="1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1" name="Google Shape;2201;p41"/>
              <p:cNvSpPr/>
              <p:nvPr/>
            </p:nvSpPr>
            <p:spPr>
              <a:xfrm>
                <a:off x="5158950" y="2187713"/>
                <a:ext cx="2287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9" extrusionOk="0">
                    <a:moveTo>
                      <a:pt x="25" y="1"/>
                    </a:moveTo>
                    <a:cubicBezTo>
                      <a:pt x="16" y="50"/>
                      <a:pt x="8" y="95"/>
                      <a:pt x="0" y="145"/>
                    </a:cubicBezTo>
                    <a:cubicBezTo>
                      <a:pt x="292" y="452"/>
                      <a:pt x="595" y="718"/>
                      <a:pt x="915" y="949"/>
                    </a:cubicBezTo>
                    <a:cubicBezTo>
                      <a:pt x="611" y="645"/>
                      <a:pt x="316" y="329"/>
                      <a:pt x="25" y="1"/>
                    </a:cubicBezTo>
                    <a:close/>
                  </a:path>
                </a:pathLst>
              </a:custGeom>
              <a:solidFill>
                <a:srgbClr val="D9D751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2" name="Google Shape;2202;p41"/>
              <p:cNvSpPr/>
              <p:nvPr/>
            </p:nvSpPr>
            <p:spPr>
              <a:xfrm>
                <a:off x="5100800" y="2032588"/>
                <a:ext cx="84000" cy="18090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7236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964"/>
                      <a:pt x="95" y="1719"/>
                      <a:pt x="284" y="2473"/>
                    </a:cubicBezTo>
                    <a:cubicBezTo>
                      <a:pt x="308" y="2568"/>
                      <a:pt x="333" y="2666"/>
                      <a:pt x="361" y="2761"/>
                    </a:cubicBezTo>
                    <a:cubicBezTo>
                      <a:pt x="558" y="3457"/>
                      <a:pt x="825" y="4110"/>
                      <a:pt x="1145" y="4697"/>
                    </a:cubicBezTo>
                    <a:cubicBezTo>
                      <a:pt x="1530" y="5221"/>
                      <a:pt x="1932" y="5726"/>
                      <a:pt x="2351" y="6206"/>
                    </a:cubicBezTo>
                    <a:cubicBezTo>
                      <a:pt x="2642" y="6534"/>
                      <a:pt x="2937" y="6850"/>
                      <a:pt x="3241" y="7154"/>
                    </a:cubicBezTo>
                    <a:cubicBezTo>
                      <a:pt x="3277" y="7182"/>
                      <a:pt x="3318" y="7211"/>
                      <a:pt x="3360" y="7235"/>
                    </a:cubicBezTo>
                    <a:cubicBezTo>
                      <a:pt x="2679" y="6198"/>
                      <a:pt x="2141" y="5004"/>
                      <a:pt x="1723" y="3749"/>
                    </a:cubicBezTo>
                    <a:cubicBezTo>
                      <a:pt x="1293" y="3027"/>
                      <a:pt x="575" y="1694"/>
                      <a:pt x="4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3" name="Google Shape;2203;p41"/>
              <p:cNvSpPr/>
              <p:nvPr/>
            </p:nvSpPr>
            <p:spPr>
              <a:xfrm>
                <a:off x="5100900" y="1966238"/>
                <a:ext cx="42975" cy="160075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6403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cubicBezTo>
                      <a:pt x="571" y="4348"/>
                      <a:pt x="1289" y="5681"/>
                      <a:pt x="1719" y="6403"/>
                    </a:cubicBezTo>
                    <a:cubicBezTo>
                      <a:pt x="1018" y="4299"/>
                      <a:pt x="664" y="2018"/>
                      <a:pt x="583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4" name="Google Shape;2204;p41"/>
              <p:cNvSpPr/>
              <p:nvPr/>
            </p:nvSpPr>
            <p:spPr>
              <a:xfrm>
                <a:off x="5115450" y="1910663"/>
                <a:ext cx="217000" cy="302925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12117" extrusionOk="0">
                    <a:moveTo>
                      <a:pt x="4508" y="3757"/>
                    </a:moveTo>
                    <a:cubicBezTo>
                      <a:pt x="4750" y="3757"/>
                      <a:pt x="4989" y="3929"/>
                      <a:pt x="5193" y="4249"/>
                    </a:cubicBezTo>
                    <a:cubicBezTo>
                      <a:pt x="5394" y="4565"/>
                      <a:pt x="5542" y="4996"/>
                      <a:pt x="5616" y="5468"/>
                    </a:cubicBezTo>
                    <a:cubicBezTo>
                      <a:pt x="5689" y="5940"/>
                      <a:pt x="5678" y="6399"/>
                      <a:pt x="5583" y="6756"/>
                    </a:cubicBezTo>
                    <a:cubicBezTo>
                      <a:pt x="5477" y="7166"/>
                      <a:pt x="5271" y="7412"/>
                      <a:pt x="5009" y="7453"/>
                    </a:cubicBezTo>
                    <a:cubicBezTo>
                      <a:pt x="4980" y="7457"/>
                      <a:pt x="4955" y="7461"/>
                      <a:pt x="4930" y="7461"/>
                    </a:cubicBezTo>
                    <a:cubicBezTo>
                      <a:pt x="4447" y="7461"/>
                      <a:pt x="3980" y="6748"/>
                      <a:pt x="3823" y="5747"/>
                    </a:cubicBezTo>
                    <a:cubicBezTo>
                      <a:pt x="3754" y="5275"/>
                      <a:pt x="3762" y="4820"/>
                      <a:pt x="3857" y="4459"/>
                    </a:cubicBezTo>
                    <a:cubicBezTo>
                      <a:pt x="3963" y="4049"/>
                      <a:pt x="4168" y="3802"/>
                      <a:pt x="4434" y="3762"/>
                    </a:cubicBezTo>
                    <a:cubicBezTo>
                      <a:pt x="4459" y="3757"/>
                      <a:pt x="4484" y="3757"/>
                      <a:pt x="4508" y="3757"/>
                    </a:cubicBezTo>
                    <a:close/>
                    <a:moveTo>
                      <a:pt x="3102" y="1"/>
                    </a:moveTo>
                    <a:cubicBezTo>
                      <a:pt x="2814" y="1"/>
                      <a:pt x="2536" y="37"/>
                      <a:pt x="2261" y="115"/>
                    </a:cubicBezTo>
                    <a:cubicBezTo>
                      <a:pt x="2159" y="145"/>
                      <a:pt x="2056" y="181"/>
                      <a:pt x="1958" y="222"/>
                    </a:cubicBezTo>
                    <a:cubicBezTo>
                      <a:pt x="1523" y="395"/>
                      <a:pt x="1133" y="665"/>
                      <a:pt x="792" y="1026"/>
                    </a:cubicBezTo>
                    <a:cubicBezTo>
                      <a:pt x="530" y="2597"/>
                      <a:pt x="452" y="4311"/>
                      <a:pt x="510" y="6280"/>
                    </a:cubicBezTo>
                    <a:cubicBezTo>
                      <a:pt x="214" y="4885"/>
                      <a:pt x="58" y="3491"/>
                      <a:pt x="14" y="2199"/>
                    </a:cubicBezTo>
                    <a:cubicBezTo>
                      <a:pt x="9" y="2207"/>
                      <a:pt x="5" y="2216"/>
                      <a:pt x="1" y="2224"/>
                    </a:cubicBezTo>
                    <a:cubicBezTo>
                      <a:pt x="82" y="4241"/>
                      <a:pt x="436" y="6522"/>
                      <a:pt x="1137" y="8626"/>
                    </a:cubicBezTo>
                    <a:cubicBezTo>
                      <a:pt x="1324" y="9188"/>
                      <a:pt x="1535" y="9738"/>
                      <a:pt x="1773" y="10267"/>
                    </a:cubicBezTo>
                    <a:lnTo>
                      <a:pt x="1773" y="10267"/>
                    </a:lnTo>
                    <a:cubicBezTo>
                      <a:pt x="2273" y="9225"/>
                      <a:pt x="3364" y="8384"/>
                      <a:pt x="4742" y="8113"/>
                    </a:cubicBezTo>
                    <a:cubicBezTo>
                      <a:pt x="5046" y="8056"/>
                      <a:pt x="5341" y="8027"/>
                      <a:pt x="5636" y="8027"/>
                    </a:cubicBezTo>
                    <a:cubicBezTo>
                      <a:pt x="6810" y="8027"/>
                      <a:pt x="7872" y="8482"/>
                      <a:pt x="8540" y="9233"/>
                    </a:cubicBezTo>
                    <a:cubicBezTo>
                      <a:pt x="8631" y="8758"/>
                      <a:pt x="8680" y="8257"/>
                      <a:pt x="8680" y="7749"/>
                    </a:cubicBezTo>
                    <a:cubicBezTo>
                      <a:pt x="8680" y="6924"/>
                      <a:pt x="8561" y="6070"/>
                      <a:pt x="8319" y="5222"/>
                    </a:cubicBezTo>
                    <a:cubicBezTo>
                      <a:pt x="7839" y="3524"/>
                      <a:pt x="6937" y="2059"/>
                      <a:pt x="5780" y="1095"/>
                    </a:cubicBezTo>
                    <a:cubicBezTo>
                      <a:pt x="5517" y="874"/>
                      <a:pt x="5246" y="686"/>
                      <a:pt x="4972" y="533"/>
                    </a:cubicBezTo>
                    <a:lnTo>
                      <a:pt x="4972" y="533"/>
                    </a:lnTo>
                    <a:cubicBezTo>
                      <a:pt x="5066" y="883"/>
                      <a:pt x="4841" y="1277"/>
                      <a:pt x="4328" y="1650"/>
                    </a:cubicBezTo>
                    <a:cubicBezTo>
                      <a:pt x="3864" y="1985"/>
                      <a:pt x="3167" y="2277"/>
                      <a:pt x="2659" y="2277"/>
                    </a:cubicBezTo>
                    <a:cubicBezTo>
                      <a:pt x="2420" y="2277"/>
                      <a:pt x="2223" y="2216"/>
                      <a:pt x="2109" y="2068"/>
                    </a:cubicBezTo>
                    <a:cubicBezTo>
                      <a:pt x="2002" y="1928"/>
                      <a:pt x="1904" y="1695"/>
                      <a:pt x="2047" y="1358"/>
                    </a:cubicBezTo>
                    <a:cubicBezTo>
                      <a:pt x="2278" y="829"/>
                      <a:pt x="3073" y="251"/>
                      <a:pt x="3779" y="71"/>
                    </a:cubicBezTo>
                    <a:cubicBezTo>
                      <a:pt x="3552" y="25"/>
                      <a:pt x="3323" y="1"/>
                      <a:pt x="3102" y="1"/>
                    </a:cubicBezTo>
                    <a:close/>
                    <a:moveTo>
                      <a:pt x="1773" y="10267"/>
                    </a:moveTo>
                    <a:cubicBezTo>
                      <a:pt x="1773" y="10267"/>
                      <a:pt x="1773" y="10267"/>
                      <a:pt x="1773" y="10267"/>
                    </a:cubicBezTo>
                    <a:cubicBezTo>
                      <a:pt x="1775" y="10271"/>
                      <a:pt x="1776" y="10275"/>
                      <a:pt x="1778" y="10280"/>
                    </a:cubicBezTo>
                    <a:lnTo>
                      <a:pt x="1778" y="10280"/>
                    </a:lnTo>
                    <a:cubicBezTo>
                      <a:pt x="1776" y="10275"/>
                      <a:pt x="1775" y="10271"/>
                      <a:pt x="1773" y="10267"/>
                    </a:cubicBezTo>
                    <a:close/>
                    <a:moveTo>
                      <a:pt x="1778" y="10280"/>
                    </a:moveTo>
                    <a:cubicBezTo>
                      <a:pt x="2070" y="10927"/>
                      <a:pt x="2400" y="11543"/>
                      <a:pt x="2774" y="12112"/>
                    </a:cubicBezTo>
                    <a:lnTo>
                      <a:pt x="2778" y="12116"/>
                    </a:lnTo>
                    <a:cubicBezTo>
                      <a:pt x="2403" y="11546"/>
                      <a:pt x="2072" y="10927"/>
                      <a:pt x="1778" y="1028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5" name="Google Shape;2205;p41"/>
              <p:cNvSpPr/>
              <p:nvPr/>
            </p:nvSpPr>
            <p:spPr>
              <a:xfrm>
                <a:off x="5159750" y="2111338"/>
                <a:ext cx="169225" cy="120800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4832" extrusionOk="0">
                    <a:moveTo>
                      <a:pt x="3864" y="0"/>
                    </a:moveTo>
                    <a:cubicBezTo>
                      <a:pt x="3569" y="0"/>
                      <a:pt x="3274" y="29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296" y="2891"/>
                      <a:pt x="629" y="3516"/>
                      <a:pt x="1006" y="4089"/>
                    </a:cubicBezTo>
                    <a:cubicBezTo>
                      <a:pt x="1715" y="4565"/>
                      <a:pt x="2474" y="4832"/>
                      <a:pt x="3224" y="4832"/>
                    </a:cubicBezTo>
                    <a:cubicBezTo>
                      <a:pt x="3508" y="4832"/>
                      <a:pt x="3786" y="4795"/>
                      <a:pt x="4061" y="4717"/>
                    </a:cubicBezTo>
                    <a:cubicBezTo>
                      <a:pt x="5189" y="4397"/>
                      <a:pt x="6071" y="3450"/>
                      <a:pt x="6547" y="2043"/>
                    </a:cubicBezTo>
                    <a:cubicBezTo>
                      <a:pt x="6637" y="1772"/>
                      <a:pt x="6711" y="1494"/>
                      <a:pt x="6768" y="1206"/>
                    </a:cubicBezTo>
                    <a:cubicBezTo>
                      <a:pt x="6100" y="455"/>
                      <a:pt x="5038" y="0"/>
                      <a:pt x="3864" y="0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115775" y="1936288"/>
                <a:ext cx="19500" cy="1314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256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cubicBezTo>
                      <a:pt x="45" y="2466"/>
                      <a:pt x="201" y="3860"/>
                      <a:pt x="497" y="5255"/>
                    </a:cubicBezTo>
                    <a:cubicBezTo>
                      <a:pt x="439" y="3286"/>
                      <a:pt x="517" y="1572"/>
                      <a:pt x="779" y="1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219125" y="2012988"/>
                <a:ext cx="299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3028" extrusionOk="0">
                    <a:moveTo>
                      <a:pt x="361" y="1"/>
                    </a:moveTo>
                    <a:cubicBezTo>
                      <a:pt x="353" y="1"/>
                      <a:pt x="345" y="5"/>
                      <a:pt x="337" y="5"/>
                    </a:cubicBezTo>
                    <a:cubicBezTo>
                      <a:pt x="217" y="22"/>
                      <a:pt x="107" y="190"/>
                      <a:pt x="37" y="452"/>
                    </a:cubicBezTo>
                    <a:cubicBezTo>
                      <a:pt x="29" y="489"/>
                      <a:pt x="21" y="530"/>
                      <a:pt x="13" y="567"/>
                    </a:cubicBezTo>
                    <a:cubicBezTo>
                      <a:pt x="62" y="555"/>
                      <a:pt x="111" y="546"/>
                      <a:pt x="164" y="546"/>
                    </a:cubicBezTo>
                    <a:cubicBezTo>
                      <a:pt x="439" y="546"/>
                      <a:pt x="665" y="772"/>
                      <a:pt x="665" y="1047"/>
                    </a:cubicBezTo>
                    <a:cubicBezTo>
                      <a:pt x="665" y="1322"/>
                      <a:pt x="439" y="1547"/>
                      <a:pt x="164" y="1547"/>
                    </a:cubicBezTo>
                    <a:cubicBezTo>
                      <a:pt x="107" y="1547"/>
                      <a:pt x="54" y="1539"/>
                      <a:pt x="1" y="1523"/>
                    </a:cubicBezTo>
                    <a:lnTo>
                      <a:pt x="1" y="1523"/>
                    </a:lnTo>
                    <a:cubicBezTo>
                      <a:pt x="5" y="1547"/>
                      <a:pt x="9" y="1576"/>
                      <a:pt x="13" y="1600"/>
                    </a:cubicBezTo>
                    <a:cubicBezTo>
                      <a:pt x="156" y="2507"/>
                      <a:pt x="546" y="3028"/>
                      <a:pt x="783" y="3028"/>
                    </a:cubicBezTo>
                    <a:cubicBezTo>
                      <a:pt x="792" y="3028"/>
                      <a:pt x="800" y="3028"/>
                      <a:pt x="808" y="3024"/>
                    </a:cubicBezTo>
                    <a:cubicBezTo>
                      <a:pt x="927" y="3007"/>
                      <a:pt x="1038" y="2839"/>
                      <a:pt x="1108" y="2577"/>
                    </a:cubicBezTo>
                    <a:cubicBezTo>
                      <a:pt x="1190" y="2261"/>
                      <a:pt x="1198" y="1854"/>
                      <a:pt x="1133" y="1428"/>
                    </a:cubicBezTo>
                    <a:cubicBezTo>
                      <a:pt x="1067" y="1002"/>
                      <a:pt x="936" y="616"/>
                      <a:pt x="759" y="337"/>
                    </a:cubicBezTo>
                    <a:cubicBezTo>
                      <a:pt x="624" y="124"/>
                      <a:pt x="480" y="1"/>
                      <a:pt x="36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209300" y="2004588"/>
                <a:ext cx="48400" cy="926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5" extrusionOk="0">
                    <a:moveTo>
                      <a:pt x="754" y="337"/>
                    </a:moveTo>
                    <a:cubicBezTo>
                      <a:pt x="873" y="337"/>
                      <a:pt x="1017" y="460"/>
                      <a:pt x="1152" y="673"/>
                    </a:cubicBezTo>
                    <a:cubicBezTo>
                      <a:pt x="1329" y="952"/>
                      <a:pt x="1460" y="1338"/>
                      <a:pt x="1526" y="1764"/>
                    </a:cubicBezTo>
                    <a:cubicBezTo>
                      <a:pt x="1591" y="2190"/>
                      <a:pt x="1583" y="2597"/>
                      <a:pt x="1501" y="2913"/>
                    </a:cubicBezTo>
                    <a:cubicBezTo>
                      <a:pt x="1431" y="3175"/>
                      <a:pt x="1320" y="3343"/>
                      <a:pt x="1201" y="3360"/>
                    </a:cubicBezTo>
                    <a:cubicBezTo>
                      <a:pt x="1193" y="3364"/>
                      <a:pt x="1185" y="3364"/>
                      <a:pt x="1176" y="3364"/>
                    </a:cubicBezTo>
                    <a:cubicBezTo>
                      <a:pt x="939" y="3364"/>
                      <a:pt x="549" y="2843"/>
                      <a:pt x="406" y="1936"/>
                    </a:cubicBezTo>
                    <a:cubicBezTo>
                      <a:pt x="402" y="1912"/>
                      <a:pt x="398" y="1883"/>
                      <a:pt x="394" y="1859"/>
                    </a:cubicBezTo>
                    <a:cubicBezTo>
                      <a:pt x="197" y="1789"/>
                      <a:pt x="57" y="1605"/>
                      <a:pt x="57" y="1383"/>
                    </a:cubicBezTo>
                    <a:cubicBezTo>
                      <a:pt x="57" y="1157"/>
                      <a:pt x="201" y="969"/>
                      <a:pt x="406" y="903"/>
                    </a:cubicBezTo>
                    <a:cubicBezTo>
                      <a:pt x="414" y="866"/>
                      <a:pt x="422" y="825"/>
                      <a:pt x="430" y="788"/>
                    </a:cubicBezTo>
                    <a:cubicBezTo>
                      <a:pt x="500" y="526"/>
                      <a:pt x="610" y="358"/>
                      <a:pt x="730" y="341"/>
                    </a:cubicBezTo>
                    <a:cubicBezTo>
                      <a:pt x="738" y="341"/>
                      <a:pt x="746" y="337"/>
                      <a:pt x="754" y="337"/>
                    </a:cubicBezTo>
                    <a:close/>
                    <a:moveTo>
                      <a:pt x="754" y="0"/>
                    </a:moveTo>
                    <a:cubicBezTo>
                      <a:pt x="730" y="0"/>
                      <a:pt x="705" y="0"/>
                      <a:pt x="680" y="5"/>
                    </a:cubicBezTo>
                    <a:cubicBezTo>
                      <a:pt x="414" y="45"/>
                      <a:pt x="209" y="292"/>
                      <a:pt x="103" y="702"/>
                    </a:cubicBezTo>
                    <a:cubicBezTo>
                      <a:pt x="8" y="1063"/>
                      <a:pt x="0" y="1518"/>
                      <a:pt x="69" y="1990"/>
                    </a:cubicBezTo>
                    <a:cubicBezTo>
                      <a:pt x="226" y="2991"/>
                      <a:pt x="693" y="3704"/>
                      <a:pt x="1176" y="3704"/>
                    </a:cubicBezTo>
                    <a:cubicBezTo>
                      <a:pt x="1201" y="3704"/>
                      <a:pt x="1226" y="3700"/>
                      <a:pt x="1255" y="3696"/>
                    </a:cubicBezTo>
                    <a:cubicBezTo>
                      <a:pt x="1517" y="3655"/>
                      <a:pt x="1723" y="3409"/>
                      <a:pt x="1829" y="2999"/>
                    </a:cubicBezTo>
                    <a:cubicBezTo>
                      <a:pt x="1924" y="2642"/>
                      <a:pt x="1935" y="2183"/>
                      <a:pt x="1862" y="1711"/>
                    </a:cubicBezTo>
                    <a:cubicBezTo>
                      <a:pt x="1788" y="1239"/>
                      <a:pt x="1640" y="808"/>
                      <a:pt x="1439" y="492"/>
                    </a:cubicBezTo>
                    <a:cubicBezTo>
                      <a:pt x="1235" y="172"/>
                      <a:pt x="996" y="0"/>
                      <a:pt x="754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447" y="0"/>
                      <a:pt x="398" y="9"/>
                      <a:pt x="349" y="21"/>
                    </a:cubicBezTo>
                    <a:cubicBezTo>
                      <a:pt x="144" y="87"/>
                      <a:pt x="0" y="275"/>
                      <a:pt x="0" y="501"/>
                    </a:cubicBezTo>
                    <a:cubicBezTo>
                      <a:pt x="0" y="723"/>
                      <a:pt x="140" y="907"/>
                      <a:pt x="337" y="977"/>
                    </a:cubicBezTo>
                    <a:cubicBezTo>
                      <a:pt x="390" y="993"/>
                      <a:pt x="443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0" name="Google Shape;2210;p41"/>
              <p:cNvSpPr/>
              <p:nvPr/>
            </p:nvSpPr>
            <p:spPr>
              <a:xfrm>
                <a:off x="5100800" y="2038538"/>
                <a:ext cx="710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236" extrusionOk="0">
                    <a:moveTo>
                      <a:pt x="0" y="1"/>
                    </a:moveTo>
                    <a:cubicBezTo>
                      <a:pt x="0" y="726"/>
                      <a:pt x="95" y="1481"/>
                      <a:pt x="284" y="2235"/>
                    </a:cubicBezTo>
                    <a:cubicBezTo>
                      <a:pt x="95" y="1481"/>
                      <a:pt x="0" y="726"/>
                      <a:pt x="0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1" name="Google Shape;2211;p41"/>
              <p:cNvSpPr/>
              <p:nvPr/>
            </p:nvSpPr>
            <p:spPr>
              <a:xfrm>
                <a:off x="5100800" y="2032588"/>
                <a:ext cx="1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5" h="239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156"/>
                      <a:pt x="0" y="78"/>
                      <a:pt x="4" y="0"/>
                    </a:cubicBezTo>
                    <a:close/>
                  </a:path>
                </a:pathLst>
              </a:custGeom>
              <a:solidFill>
                <a:srgbClr val="A379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2" name="Google Shape;2212;p41"/>
              <p:cNvSpPr/>
              <p:nvPr/>
            </p:nvSpPr>
            <p:spPr>
              <a:xfrm>
                <a:off x="5100900" y="1966238"/>
                <a:ext cx="14575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55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lnTo>
                      <a:pt x="0" y="2654"/>
                    </a:lnTo>
                    <a:cubicBezTo>
                      <a:pt x="21" y="1920"/>
                      <a:pt x="140" y="1214"/>
                      <a:pt x="357" y="570"/>
                    </a:cubicBezTo>
                    <a:cubicBezTo>
                      <a:pt x="423" y="370"/>
                      <a:pt x="501" y="181"/>
                      <a:pt x="583" y="1"/>
                    </a:cubicBezTo>
                    <a:close/>
                  </a:path>
                </a:pathLst>
              </a:custGeom>
              <a:solidFill>
                <a:srgbClr val="82426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3" name="Google Shape;2213;p41"/>
              <p:cNvSpPr/>
              <p:nvPr/>
            </p:nvSpPr>
            <p:spPr>
              <a:xfrm>
                <a:off x="5115450" y="1916213"/>
                <a:ext cx="489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002" extrusionOk="0">
                    <a:moveTo>
                      <a:pt x="14" y="1977"/>
                    </a:moveTo>
                    <a:cubicBezTo>
                      <a:pt x="9" y="1985"/>
                      <a:pt x="5" y="1994"/>
                      <a:pt x="1" y="2002"/>
                    </a:cubicBezTo>
                    <a:lnTo>
                      <a:pt x="1" y="2002"/>
                    </a:lnTo>
                    <a:cubicBezTo>
                      <a:pt x="5" y="1994"/>
                      <a:pt x="9" y="1985"/>
                      <a:pt x="14" y="1977"/>
                    </a:cubicBezTo>
                    <a:lnTo>
                      <a:pt x="14" y="1977"/>
                    </a:lnTo>
                    <a:close/>
                    <a:moveTo>
                      <a:pt x="1958" y="0"/>
                    </a:moveTo>
                    <a:cubicBezTo>
                      <a:pt x="1523" y="173"/>
                      <a:pt x="1133" y="443"/>
                      <a:pt x="792" y="804"/>
                    </a:cubicBezTo>
                    <a:lnTo>
                      <a:pt x="792" y="804"/>
                    </a:lnTo>
                    <a:cubicBezTo>
                      <a:pt x="1133" y="443"/>
                      <a:pt x="1523" y="173"/>
                      <a:pt x="1958" y="0"/>
                    </a:cubicBezTo>
                    <a:close/>
                  </a:path>
                </a:pathLst>
              </a:custGeom>
              <a:solidFill>
                <a:srgbClr val="A6BAC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4" name="Google Shape;2214;p41"/>
              <p:cNvSpPr/>
              <p:nvPr/>
            </p:nvSpPr>
            <p:spPr>
              <a:xfrm>
                <a:off x="5115775" y="1936288"/>
                <a:ext cx="195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74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lnTo>
                      <a:pt x="1" y="1174"/>
                    </a:lnTo>
                    <a:cubicBezTo>
                      <a:pt x="209" y="719"/>
                      <a:pt x="476" y="325"/>
                      <a:pt x="779" y="1"/>
                    </a:cubicBezTo>
                    <a:close/>
                  </a:path>
                </a:pathLst>
              </a:custGeom>
              <a:solidFill>
                <a:srgbClr val="A4A4B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5" name="Google Shape;2215;p41"/>
              <p:cNvSpPr/>
              <p:nvPr/>
            </p:nvSpPr>
            <p:spPr>
              <a:xfrm>
                <a:off x="5092275" y="1902163"/>
                <a:ext cx="248700" cy="338500"/>
              </a:xfrm>
              <a:custGeom>
                <a:avLst/>
                <a:gdLst/>
                <a:ahLst/>
                <a:cxnLst/>
                <a:rect l="l" t="t" r="r" b="b"/>
                <a:pathLst>
                  <a:path w="9948" h="13540" extrusionOk="0">
                    <a:moveTo>
                      <a:pt x="4029" y="341"/>
                    </a:moveTo>
                    <a:cubicBezTo>
                      <a:pt x="4914" y="341"/>
                      <a:pt x="5842" y="714"/>
                      <a:pt x="6707" y="1435"/>
                    </a:cubicBezTo>
                    <a:cubicBezTo>
                      <a:pt x="7864" y="2399"/>
                      <a:pt x="8766" y="3864"/>
                      <a:pt x="9246" y="5562"/>
                    </a:cubicBezTo>
                    <a:cubicBezTo>
                      <a:pt x="9488" y="6410"/>
                      <a:pt x="9607" y="7264"/>
                      <a:pt x="9607" y="8089"/>
                    </a:cubicBezTo>
                    <a:cubicBezTo>
                      <a:pt x="9607" y="8597"/>
                      <a:pt x="9558" y="9098"/>
                      <a:pt x="9467" y="9573"/>
                    </a:cubicBezTo>
                    <a:cubicBezTo>
                      <a:pt x="9410" y="9861"/>
                      <a:pt x="9336" y="10139"/>
                      <a:pt x="9246" y="10410"/>
                    </a:cubicBezTo>
                    <a:cubicBezTo>
                      <a:pt x="8770" y="11817"/>
                      <a:pt x="7888" y="12764"/>
                      <a:pt x="6760" y="13084"/>
                    </a:cubicBezTo>
                    <a:cubicBezTo>
                      <a:pt x="6485" y="13162"/>
                      <a:pt x="6207" y="13199"/>
                      <a:pt x="5923" y="13199"/>
                    </a:cubicBezTo>
                    <a:cubicBezTo>
                      <a:pt x="5173" y="13199"/>
                      <a:pt x="4414" y="12932"/>
                      <a:pt x="3705" y="12456"/>
                    </a:cubicBezTo>
                    <a:lnTo>
                      <a:pt x="3701" y="12452"/>
                    </a:lnTo>
                    <a:cubicBezTo>
                      <a:pt x="3659" y="12428"/>
                      <a:pt x="3618" y="12399"/>
                      <a:pt x="3582" y="12371"/>
                    </a:cubicBezTo>
                    <a:cubicBezTo>
                      <a:pt x="3262" y="12140"/>
                      <a:pt x="2959" y="11874"/>
                      <a:pt x="2667" y="11567"/>
                    </a:cubicBezTo>
                    <a:cubicBezTo>
                      <a:pt x="1814" y="10660"/>
                      <a:pt x="1108" y="9422"/>
                      <a:pt x="702" y="7978"/>
                    </a:cubicBezTo>
                    <a:cubicBezTo>
                      <a:pt x="674" y="7883"/>
                      <a:pt x="649" y="7785"/>
                      <a:pt x="625" y="7690"/>
                    </a:cubicBezTo>
                    <a:cubicBezTo>
                      <a:pt x="436" y="6936"/>
                      <a:pt x="341" y="6181"/>
                      <a:pt x="341" y="5456"/>
                    </a:cubicBezTo>
                    <a:cubicBezTo>
                      <a:pt x="341" y="5373"/>
                      <a:pt x="341" y="5295"/>
                      <a:pt x="345" y="5217"/>
                    </a:cubicBezTo>
                    <a:cubicBezTo>
                      <a:pt x="366" y="4483"/>
                      <a:pt x="485" y="3777"/>
                      <a:pt x="702" y="3133"/>
                    </a:cubicBezTo>
                    <a:cubicBezTo>
                      <a:pt x="768" y="2933"/>
                      <a:pt x="846" y="2744"/>
                      <a:pt x="928" y="2564"/>
                    </a:cubicBezTo>
                    <a:cubicBezTo>
                      <a:pt x="932" y="2556"/>
                      <a:pt x="936" y="2547"/>
                      <a:pt x="941" y="2539"/>
                    </a:cubicBezTo>
                    <a:cubicBezTo>
                      <a:pt x="1149" y="2084"/>
                      <a:pt x="1416" y="1690"/>
                      <a:pt x="1719" y="1366"/>
                    </a:cubicBezTo>
                    <a:cubicBezTo>
                      <a:pt x="2060" y="1005"/>
                      <a:pt x="2450" y="735"/>
                      <a:pt x="2885" y="562"/>
                    </a:cubicBezTo>
                    <a:cubicBezTo>
                      <a:pt x="2983" y="521"/>
                      <a:pt x="3086" y="485"/>
                      <a:pt x="3188" y="455"/>
                    </a:cubicBezTo>
                    <a:cubicBezTo>
                      <a:pt x="3463" y="377"/>
                      <a:pt x="3741" y="341"/>
                      <a:pt x="4029" y="341"/>
                    </a:cubicBezTo>
                    <a:close/>
                    <a:moveTo>
                      <a:pt x="4029" y="0"/>
                    </a:moveTo>
                    <a:cubicBezTo>
                      <a:pt x="3713" y="0"/>
                      <a:pt x="3401" y="46"/>
                      <a:pt x="3093" y="131"/>
                    </a:cubicBezTo>
                    <a:cubicBezTo>
                      <a:pt x="1855" y="480"/>
                      <a:pt x="891" y="1509"/>
                      <a:pt x="382" y="3023"/>
                    </a:cubicBezTo>
                    <a:cubicBezTo>
                      <a:pt x="128" y="3773"/>
                      <a:pt x="1" y="4598"/>
                      <a:pt x="1" y="5456"/>
                    </a:cubicBezTo>
                    <a:cubicBezTo>
                      <a:pt x="1" y="6308"/>
                      <a:pt x="128" y="7194"/>
                      <a:pt x="375" y="8072"/>
                    </a:cubicBezTo>
                    <a:cubicBezTo>
                      <a:pt x="1289" y="11296"/>
                      <a:pt x="3648" y="13539"/>
                      <a:pt x="5931" y="13539"/>
                    </a:cubicBezTo>
                    <a:cubicBezTo>
                      <a:pt x="6239" y="13539"/>
                      <a:pt x="6551" y="13498"/>
                      <a:pt x="6851" y="13412"/>
                    </a:cubicBezTo>
                    <a:cubicBezTo>
                      <a:pt x="8093" y="13060"/>
                      <a:pt x="9057" y="12034"/>
                      <a:pt x="9566" y="10516"/>
                    </a:cubicBezTo>
                    <a:cubicBezTo>
                      <a:pt x="9820" y="9770"/>
                      <a:pt x="9943" y="8945"/>
                      <a:pt x="9947" y="8084"/>
                    </a:cubicBezTo>
                    <a:cubicBezTo>
                      <a:pt x="9947" y="7235"/>
                      <a:pt x="9820" y="6349"/>
                      <a:pt x="9573" y="5471"/>
                    </a:cubicBezTo>
                    <a:cubicBezTo>
                      <a:pt x="9496" y="5197"/>
                      <a:pt x="9406" y="4926"/>
                      <a:pt x="9308" y="4668"/>
                    </a:cubicBezTo>
                    <a:cubicBezTo>
                      <a:pt x="9262" y="4663"/>
                      <a:pt x="9221" y="4639"/>
                      <a:pt x="9189" y="4602"/>
                    </a:cubicBezTo>
                    <a:lnTo>
                      <a:pt x="8545" y="3769"/>
                    </a:lnTo>
                    <a:cubicBezTo>
                      <a:pt x="8511" y="3728"/>
                      <a:pt x="8503" y="3675"/>
                      <a:pt x="8515" y="3622"/>
                    </a:cubicBezTo>
                    <a:cubicBezTo>
                      <a:pt x="8528" y="3573"/>
                      <a:pt x="8564" y="3527"/>
                      <a:pt x="8614" y="3507"/>
                    </a:cubicBezTo>
                    <a:lnTo>
                      <a:pt x="8753" y="3449"/>
                    </a:lnTo>
                    <a:cubicBezTo>
                      <a:pt x="8261" y="2547"/>
                      <a:pt x="7638" y="1768"/>
                      <a:pt x="6925" y="1174"/>
                    </a:cubicBezTo>
                    <a:cubicBezTo>
                      <a:pt x="5997" y="402"/>
                      <a:pt x="4996" y="0"/>
                      <a:pt x="4029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6" name="Google Shape;2216;p41"/>
              <p:cNvSpPr/>
              <p:nvPr/>
            </p:nvSpPr>
            <p:spPr>
              <a:xfrm>
                <a:off x="5304850" y="1988388"/>
                <a:ext cx="20125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220" extrusionOk="0">
                    <a:moveTo>
                      <a:pt x="250" y="0"/>
                    </a:moveTo>
                    <a:lnTo>
                      <a:pt x="111" y="58"/>
                    </a:lnTo>
                    <a:cubicBezTo>
                      <a:pt x="61" y="78"/>
                      <a:pt x="25" y="124"/>
                      <a:pt x="12" y="173"/>
                    </a:cubicBezTo>
                    <a:cubicBezTo>
                      <a:pt x="0" y="226"/>
                      <a:pt x="8" y="279"/>
                      <a:pt x="42" y="320"/>
                    </a:cubicBezTo>
                    <a:lnTo>
                      <a:pt x="686" y="1153"/>
                    </a:lnTo>
                    <a:cubicBezTo>
                      <a:pt x="718" y="1190"/>
                      <a:pt x="759" y="1214"/>
                      <a:pt x="805" y="1219"/>
                    </a:cubicBezTo>
                    <a:cubicBezTo>
                      <a:pt x="644" y="792"/>
                      <a:pt x="460" y="386"/>
                      <a:pt x="250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126850" y="2000363"/>
                <a:ext cx="73775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065" extrusionOk="0">
                    <a:moveTo>
                      <a:pt x="672" y="0"/>
                    </a:moveTo>
                    <a:cubicBezTo>
                      <a:pt x="403" y="0"/>
                      <a:pt x="169" y="164"/>
                      <a:pt x="139" y="559"/>
                    </a:cubicBezTo>
                    <a:cubicBezTo>
                      <a:pt x="1" y="2429"/>
                      <a:pt x="181" y="4259"/>
                      <a:pt x="1448" y="5744"/>
                    </a:cubicBezTo>
                    <a:cubicBezTo>
                      <a:pt x="1640" y="5970"/>
                      <a:pt x="1858" y="6064"/>
                      <a:pt x="2057" y="6064"/>
                    </a:cubicBezTo>
                    <a:cubicBezTo>
                      <a:pt x="2560" y="6064"/>
                      <a:pt x="2950" y="5466"/>
                      <a:pt x="2551" y="4862"/>
                    </a:cubicBezTo>
                    <a:cubicBezTo>
                      <a:pt x="1718" y="3611"/>
                      <a:pt x="1497" y="2376"/>
                      <a:pt x="1542" y="875"/>
                    </a:cubicBezTo>
                    <a:cubicBezTo>
                      <a:pt x="1557" y="368"/>
                      <a:pt x="1075" y="0"/>
                      <a:pt x="6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8" name="Google Shape;2218;p41"/>
              <p:cNvSpPr/>
              <p:nvPr/>
            </p:nvSpPr>
            <p:spPr>
              <a:xfrm>
                <a:off x="5197700" y="2161263"/>
                <a:ext cx="405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527" extrusionOk="0">
                    <a:moveTo>
                      <a:pt x="661" y="1"/>
                    </a:moveTo>
                    <a:cubicBezTo>
                      <a:pt x="258" y="1"/>
                      <a:pt x="1" y="460"/>
                      <a:pt x="86" y="821"/>
                    </a:cubicBezTo>
                    <a:cubicBezTo>
                      <a:pt x="189" y="1239"/>
                      <a:pt x="533" y="1526"/>
                      <a:pt x="964" y="1526"/>
                    </a:cubicBezTo>
                    <a:cubicBezTo>
                      <a:pt x="1366" y="1526"/>
                      <a:pt x="1621" y="1072"/>
                      <a:pt x="1534" y="710"/>
                    </a:cubicBezTo>
                    <a:cubicBezTo>
                      <a:pt x="1436" y="288"/>
                      <a:pt x="1091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9" name="Google Shape;2219;p41"/>
              <p:cNvSpPr/>
              <p:nvPr/>
            </p:nvSpPr>
            <p:spPr>
              <a:xfrm>
                <a:off x="5485100" y="1876788"/>
                <a:ext cx="81450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6187" extrusionOk="0">
                    <a:moveTo>
                      <a:pt x="845" y="0"/>
                    </a:moveTo>
                    <a:cubicBezTo>
                      <a:pt x="616" y="0"/>
                      <a:pt x="411" y="117"/>
                      <a:pt x="333" y="404"/>
                    </a:cubicBezTo>
                    <a:cubicBezTo>
                      <a:pt x="1" y="1606"/>
                      <a:pt x="67" y="2500"/>
                      <a:pt x="526" y="3660"/>
                    </a:cubicBezTo>
                    <a:cubicBezTo>
                      <a:pt x="899" y="4600"/>
                      <a:pt x="1223" y="5585"/>
                      <a:pt x="2154" y="6093"/>
                    </a:cubicBezTo>
                    <a:cubicBezTo>
                      <a:pt x="2274" y="6158"/>
                      <a:pt x="2387" y="6186"/>
                      <a:pt x="2490" y="6186"/>
                    </a:cubicBezTo>
                    <a:cubicBezTo>
                      <a:pt x="3007" y="6186"/>
                      <a:pt x="3258" y="5456"/>
                      <a:pt x="2929" y="4998"/>
                    </a:cubicBezTo>
                    <a:cubicBezTo>
                      <a:pt x="2068" y="3796"/>
                      <a:pt x="1420" y="2397"/>
                      <a:pt x="1707" y="896"/>
                    </a:cubicBezTo>
                    <a:cubicBezTo>
                      <a:pt x="1798" y="418"/>
                      <a:pt x="1279" y="0"/>
                      <a:pt x="8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0" name="Google Shape;2220;p41"/>
              <p:cNvSpPr/>
              <p:nvPr/>
            </p:nvSpPr>
            <p:spPr>
              <a:xfrm>
                <a:off x="5570200" y="2033613"/>
                <a:ext cx="412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543" extrusionOk="0">
                    <a:moveTo>
                      <a:pt x="661" y="1"/>
                    </a:moveTo>
                    <a:cubicBezTo>
                      <a:pt x="256" y="1"/>
                      <a:pt x="1" y="472"/>
                      <a:pt x="91" y="833"/>
                    </a:cubicBezTo>
                    <a:cubicBezTo>
                      <a:pt x="198" y="1264"/>
                      <a:pt x="551" y="1542"/>
                      <a:pt x="985" y="1542"/>
                    </a:cubicBezTo>
                    <a:cubicBezTo>
                      <a:pt x="1396" y="1542"/>
                      <a:pt x="1650" y="1067"/>
                      <a:pt x="1560" y="706"/>
                    </a:cubicBezTo>
                    <a:cubicBezTo>
                      <a:pt x="1449" y="279"/>
                      <a:pt x="1100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1" name="Google Shape;2221;p41"/>
              <p:cNvSpPr/>
              <p:nvPr/>
            </p:nvSpPr>
            <p:spPr>
              <a:xfrm>
                <a:off x="5337000" y="1964188"/>
                <a:ext cx="553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950" extrusionOk="0">
                    <a:moveTo>
                      <a:pt x="2093" y="1"/>
                    </a:moveTo>
                    <a:cubicBezTo>
                      <a:pt x="2092" y="1"/>
                      <a:pt x="2091" y="1"/>
                      <a:pt x="2090" y="1"/>
                    </a:cubicBezTo>
                    <a:cubicBezTo>
                      <a:pt x="1409" y="75"/>
                      <a:pt x="695" y="472"/>
                      <a:pt x="89" y="772"/>
                    </a:cubicBezTo>
                    <a:cubicBezTo>
                      <a:pt x="0" y="816"/>
                      <a:pt x="47" y="949"/>
                      <a:pt x="129" y="949"/>
                    </a:cubicBezTo>
                    <a:cubicBezTo>
                      <a:pt x="139" y="949"/>
                      <a:pt x="148" y="948"/>
                      <a:pt x="158" y="944"/>
                    </a:cubicBezTo>
                    <a:cubicBezTo>
                      <a:pt x="798" y="690"/>
                      <a:pt x="1569" y="518"/>
                      <a:pt x="2152" y="148"/>
                    </a:cubicBezTo>
                    <a:cubicBezTo>
                      <a:pt x="2212" y="108"/>
                      <a:pt x="2162" y="1"/>
                      <a:pt x="2093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2" name="Google Shape;2222;p41"/>
              <p:cNvSpPr/>
              <p:nvPr/>
            </p:nvSpPr>
            <p:spPr>
              <a:xfrm>
                <a:off x="5087975" y="1928463"/>
                <a:ext cx="36975" cy="615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60" extrusionOk="0">
                    <a:moveTo>
                      <a:pt x="1379" y="1"/>
                    </a:moveTo>
                    <a:cubicBezTo>
                      <a:pt x="1367" y="1"/>
                      <a:pt x="1354" y="5"/>
                      <a:pt x="1342" y="14"/>
                    </a:cubicBezTo>
                    <a:cubicBezTo>
                      <a:pt x="653" y="527"/>
                      <a:pt x="0" y="1500"/>
                      <a:pt x="79" y="2386"/>
                    </a:cubicBezTo>
                    <a:cubicBezTo>
                      <a:pt x="82" y="2423"/>
                      <a:pt x="124" y="2459"/>
                      <a:pt x="162" y="2459"/>
                    </a:cubicBezTo>
                    <a:cubicBezTo>
                      <a:pt x="179" y="2459"/>
                      <a:pt x="195" y="2452"/>
                      <a:pt x="206" y="2435"/>
                    </a:cubicBezTo>
                    <a:cubicBezTo>
                      <a:pt x="431" y="2057"/>
                      <a:pt x="473" y="1602"/>
                      <a:pt x="689" y="1212"/>
                    </a:cubicBezTo>
                    <a:cubicBezTo>
                      <a:pt x="891" y="839"/>
                      <a:pt x="1113" y="425"/>
                      <a:pt x="1428" y="137"/>
                    </a:cubicBezTo>
                    <a:cubicBezTo>
                      <a:pt x="1479" y="90"/>
                      <a:pt x="1435" y="1"/>
                      <a:pt x="1379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5464575" y="1778213"/>
                <a:ext cx="43075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00" extrusionOk="0">
                    <a:moveTo>
                      <a:pt x="1609" y="0"/>
                    </a:moveTo>
                    <a:cubicBezTo>
                      <a:pt x="1598" y="0"/>
                      <a:pt x="1587" y="3"/>
                      <a:pt x="1577" y="8"/>
                    </a:cubicBezTo>
                    <a:cubicBezTo>
                      <a:pt x="781" y="442"/>
                      <a:pt x="211" y="1234"/>
                      <a:pt x="10" y="2115"/>
                    </a:cubicBezTo>
                    <a:cubicBezTo>
                      <a:pt x="1" y="2160"/>
                      <a:pt x="44" y="2199"/>
                      <a:pt x="83" y="2199"/>
                    </a:cubicBezTo>
                    <a:cubicBezTo>
                      <a:pt x="99" y="2199"/>
                      <a:pt x="114" y="2193"/>
                      <a:pt x="125" y="2177"/>
                    </a:cubicBezTo>
                    <a:cubicBezTo>
                      <a:pt x="396" y="1825"/>
                      <a:pt x="502" y="1377"/>
                      <a:pt x="769" y="1025"/>
                    </a:cubicBezTo>
                    <a:cubicBezTo>
                      <a:pt x="1011" y="701"/>
                      <a:pt x="1343" y="373"/>
                      <a:pt x="1663" y="131"/>
                    </a:cubicBezTo>
                    <a:cubicBezTo>
                      <a:pt x="1722" y="85"/>
                      <a:pt x="1671" y="0"/>
                      <a:pt x="1609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4" name="Google Shape;2224;p41"/>
              <p:cNvSpPr/>
              <p:nvPr/>
            </p:nvSpPr>
            <p:spPr>
              <a:xfrm>
                <a:off x="5378800" y="2084063"/>
                <a:ext cx="12962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61" extrusionOk="0">
                    <a:moveTo>
                      <a:pt x="3590" y="0"/>
                    </a:moveTo>
                    <a:cubicBezTo>
                      <a:pt x="2993" y="0"/>
                      <a:pt x="2963" y="1522"/>
                      <a:pt x="2288" y="1841"/>
                    </a:cubicBezTo>
                    <a:cubicBezTo>
                      <a:pt x="1574" y="2182"/>
                      <a:pt x="463" y="1699"/>
                      <a:pt x="200" y="2412"/>
                    </a:cubicBezTo>
                    <a:cubicBezTo>
                      <a:pt x="1" y="2952"/>
                      <a:pt x="1344" y="4061"/>
                      <a:pt x="2625" y="4061"/>
                    </a:cubicBezTo>
                    <a:cubicBezTo>
                      <a:pt x="3026" y="4061"/>
                      <a:pt x="3421" y="3952"/>
                      <a:pt x="3761" y="3683"/>
                    </a:cubicBezTo>
                    <a:cubicBezTo>
                      <a:pt x="5184" y="2560"/>
                      <a:pt x="4134" y="124"/>
                      <a:pt x="3687" y="12"/>
                    </a:cubicBezTo>
                    <a:cubicBezTo>
                      <a:pt x="3653" y="4"/>
                      <a:pt x="3621" y="0"/>
                      <a:pt x="3590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5" name="Google Shape;2225;p41"/>
              <p:cNvSpPr/>
              <p:nvPr/>
            </p:nvSpPr>
            <p:spPr>
              <a:xfrm>
                <a:off x="5376025" y="2079763"/>
                <a:ext cx="1227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4406" extrusionOk="0">
                    <a:moveTo>
                      <a:pt x="3707" y="340"/>
                    </a:moveTo>
                    <a:cubicBezTo>
                      <a:pt x="3724" y="340"/>
                      <a:pt x="3741" y="345"/>
                      <a:pt x="3757" y="349"/>
                    </a:cubicBezTo>
                    <a:cubicBezTo>
                      <a:pt x="3868" y="385"/>
                      <a:pt x="4224" y="890"/>
                      <a:pt x="4368" y="1665"/>
                    </a:cubicBezTo>
                    <a:cubicBezTo>
                      <a:pt x="4466" y="2182"/>
                      <a:pt x="4515" y="3134"/>
                      <a:pt x="3765" y="3724"/>
                    </a:cubicBezTo>
                    <a:cubicBezTo>
                      <a:pt x="3466" y="3962"/>
                      <a:pt x="3107" y="4060"/>
                      <a:pt x="2736" y="4060"/>
                    </a:cubicBezTo>
                    <a:cubicBezTo>
                      <a:pt x="2151" y="4060"/>
                      <a:pt x="1537" y="3816"/>
                      <a:pt x="1078" y="3482"/>
                    </a:cubicBezTo>
                    <a:cubicBezTo>
                      <a:pt x="607" y="3142"/>
                      <a:pt x="414" y="2793"/>
                      <a:pt x="468" y="2641"/>
                    </a:cubicBezTo>
                    <a:cubicBezTo>
                      <a:pt x="578" y="2346"/>
                      <a:pt x="898" y="2329"/>
                      <a:pt x="1415" y="2325"/>
                    </a:cubicBezTo>
                    <a:cubicBezTo>
                      <a:pt x="1759" y="2325"/>
                      <a:pt x="2145" y="2322"/>
                      <a:pt x="2469" y="2170"/>
                    </a:cubicBezTo>
                    <a:cubicBezTo>
                      <a:pt x="2863" y="1985"/>
                      <a:pt x="3056" y="1493"/>
                      <a:pt x="3228" y="1059"/>
                    </a:cubicBezTo>
                    <a:cubicBezTo>
                      <a:pt x="3400" y="620"/>
                      <a:pt x="3527" y="340"/>
                      <a:pt x="3707" y="340"/>
                    </a:cubicBezTo>
                    <a:close/>
                    <a:moveTo>
                      <a:pt x="3693" y="1"/>
                    </a:moveTo>
                    <a:cubicBezTo>
                      <a:pt x="3282" y="1"/>
                      <a:pt x="3085" y="496"/>
                      <a:pt x="2912" y="936"/>
                    </a:cubicBezTo>
                    <a:cubicBezTo>
                      <a:pt x="2764" y="1309"/>
                      <a:pt x="2596" y="1735"/>
                      <a:pt x="2325" y="1862"/>
                    </a:cubicBezTo>
                    <a:cubicBezTo>
                      <a:pt x="2071" y="1985"/>
                      <a:pt x="1735" y="1985"/>
                      <a:pt x="1415" y="1985"/>
                    </a:cubicBezTo>
                    <a:cubicBezTo>
                      <a:pt x="915" y="1989"/>
                      <a:pt x="349" y="1989"/>
                      <a:pt x="152" y="2522"/>
                    </a:cubicBezTo>
                    <a:cubicBezTo>
                      <a:pt x="0" y="2933"/>
                      <a:pt x="426" y="3429"/>
                      <a:pt x="877" y="3757"/>
                    </a:cubicBezTo>
                    <a:cubicBezTo>
                      <a:pt x="1403" y="4139"/>
                      <a:pt x="2079" y="4405"/>
                      <a:pt x="2732" y="4405"/>
                    </a:cubicBezTo>
                    <a:cubicBezTo>
                      <a:pt x="3175" y="4405"/>
                      <a:pt x="3605" y="4282"/>
                      <a:pt x="3978" y="3991"/>
                    </a:cubicBezTo>
                    <a:cubicBezTo>
                      <a:pt x="4651" y="3457"/>
                      <a:pt x="4909" y="2551"/>
                      <a:pt x="4684" y="1502"/>
                    </a:cubicBezTo>
                    <a:cubicBezTo>
                      <a:pt x="4540" y="841"/>
                      <a:pt x="4188" y="107"/>
                      <a:pt x="3839" y="20"/>
                    </a:cubicBezTo>
                    <a:cubicBezTo>
                      <a:pt x="3788" y="7"/>
                      <a:pt x="3739" y="1"/>
                      <a:pt x="3693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6" name="Google Shape;2226;p41"/>
              <p:cNvSpPr/>
              <p:nvPr/>
            </p:nvSpPr>
            <p:spPr>
              <a:xfrm>
                <a:off x="5433525" y="2132438"/>
                <a:ext cx="57350" cy="531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2125" extrusionOk="0">
                    <a:moveTo>
                      <a:pt x="1885" y="0"/>
                    </a:moveTo>
                    <a:cubicBezTo>
                      <a:pt x="1624" y="0"/>
                      <a:pt x="1402" y="28"/>
                      <a:pt x="1280" y="99"/>
                    </a:cubicBezTo>
                    <a:cubicBezTo>
                      <a:pt x="1010" y="264"/>
                      <a:pt x="993" y="518"/>
                      <a:pt x="1030" y="703"/>
                    </a:cubicBezTo>
                    <a:cubicBezTo>
                      <a:pt x="1055" y="817"/>
                      <a:pt x="968" y="928"/>
                      <a:pt x="850" y="940"/>
                    </a:cubicBezTo>
                    <a:cubicBezTo>
                      <a:pt x="710" y="957"/>
                      <a:pt x="521" y="998"/>
                      <a:pt x="313" y="1088"/>
                    </a:cubicBezTo>
                    <a:cubicBezTo>
                      <a:pt x="67" y="1191"/>
                      <a:pt x="9" y="1568"/>
                      <a:pt x="1" y="1896"/>
                    </a:cubicBezTo>
                    <a:cubicBezTo>
                      <a:pt x="1" y="2003"/>
                      <a:pt x="78" y="2097"/>
                      <a:pt x="186" y="2109"/>
                    </a:cubicBezTo>
                    <a:cubicBezTo>
                      <a:pt x="272" y="2119"/>
                      <a:pt x="359" y="2124"/>
                      <a:pt x="446" y="2124"/>
                    </a:cubicBezTo>
                    <a:cubicBezTo>
                      <a:pt x="843" y="2124"/>
                      <a:pt x="1235" y="2018"/>
                      <a:pt x="1572" y="1748"/>
                    </a:cubicBezTo>
                    <a:cubicBezTo>
                      <a:pt x="2076" y="1354"/>
                      <a:pt x="2265" y="792"/>
                      <a:pt x="2285" y="226"/>
                    </a:cubicBezTo>
                    <a:cubicBezTo>
                      <a:pt x="2293" y="112"/>
                      <a:pt x="2204" y="10"/>
                      <a:pt x="2085" y="5"/>
                    </a:cubicBezTo>
                    <a:cubicBezTo>
                      <a:pt x="2016" y="2"/>
                      <a:pt x="1949" y="0"/>
                      <a:pt x="1885" y="0"/>
                    </a:cubicBezTo>
                    <a:close/>
                  </a:path>
                </a:pathLst>
              </a:custGeom>
              <a:solidFill>
                <a:srgbClr val="F7B0A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7" name="Google Shape;2227;p41"/>
              <p:cNvSpPr/>
              <p:nvPr/>
            </p:nvSpPr>
            <p:spPr>
              <a:xfrm>
                <a:off x="5429225" y="2128163"/>
                <a:ext cx="659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465" extrusionOk="0">
                    <a:moveTo>
                      <a:pt x="2064" y="340"/>
                    </a:moveTo>
                    <a:cubicBezTo>
                      <a:pt x="2117" y="340"/>
                      <a:pt x="2179" y="340"/>
                      <a:pt x="2248" y="344"/>
                    </a:cubicBezTo>
                    <a:cubicBezTo>
                      <a:pt x="2272" y="344"/>
                      <a:pt x="2289" y="365"/>
                      <a:pt x="2289" y="393"/>
                    </a:cubicBezTo>
                    <a:cubicBezTo>
                      <a:pt x="2268" y="997"/>
                      <a:pt x="2047" y="1464"/>
                      <a:pt x="1637" y="1788"/>
                    </a:cubicBezTo>
                    <a:cubicBezTo>
                      <a:pt x="1353" y="2014"/>
                      <a:pt x="1009" y="2125"/>
                      <a:pt x="615" y="2125"/>
                    </a:cubicBezTo>
                    <a:cubicBezTo>
                      <a:pt x="537" y="2125"/>
                      <a:pt x="456" y="2121"/>
                      <a:pt x="373" y="2112"/>
                    </a:cubicBezTo>
                    <a:cubicBezTo>
                      <a:pt x="358" y="2112"/>
                      <a:pt x="345" y="2091"/>
                      <a:pt x="345" y="2071"/>
                    </a:cubicBezTo>
                    <a:cubicBezTo>
                      <a:pt x="349" y="1710"/>
                      <a:pt x="427" y="1468"/>
                      <a:pt x="550" y="1415"/>
                    </a:cubicBezTo>
                    <a:cubicBezTo>
                      <a:pt x="714" y="1345"/>
                      <a:pt x="878" y="1300"/>
                      <a:pt x="1042" y="1279"/>
                    </a:cubicBezTo>
                    <a:cubicBezTo>
                      <a:pt x="1149" y="1268"/>
                      <a:pt x="1244" y="1209"/>
                      <a:pt x="1305" y="1128"/>
                    </a:cubicBezTo>
                    <a:cubicBezTo>
                      <a:pt x="1367" y="1042"/>
                      <a:pt x="1386" y="939"/>
                      <a:pt x="1371" y="840"/>
                    </a:cubicBezTo>
                    <a:cubicBezTo>
                      <a:pt x="1313" y="550"/>
                      <a:pt x="1481" y="451"/>
                      <a:pt x="1539" y="418"/>
                    </a:cubicBezTo>
                    <a:cubicBezTo>
                      <a:pt x="1592" y="386"/>
                      <a:pt x="1723" y="340"/>
                      <a:pt x="2064" y="340"/>
                    </a:cubicBezTo>
                    <a:close/>
                    <a:moveTo>
                      <a:pt x="2075" y="0"/>
                    </a:moveTo>
                    <a:cubicBezTo>
                      <a:pt x="1739" y="0"/>
                      <a:pt x="1509" y="39"/>
                      <a:pt x="1367" y="127"/>
                    </a:cubicBezTo>
                    <a:cubicBezTo>
                      <a:pt x="1087" y="291"/>
                      <a:pt x="968" y="566"/>
                      <a:pt x="1034" y="906"/>
                    </a:cubicBezTo>
                    <a:lnTo>
                      <a:pt x="1001" y="944"/>
                    </a:lnTo>
                    <a:cubicBezTo>
                      <a:pt x="805" y="968"/>
                      <a:pt x="608" y="1021"/>
                      <a:pt x="419" y="1103"/>
                    </a:cubicBezTo>
                    <a:cubicBezTo>
                      <a:pt x="152" y="1214"/>
                      <a:pt x="13" y="1538"/>
                      <a:pt x="4" y="2067"/>
                    </a:cubicBezTo>
                    <a:cubicBezTo>
                      <a:pt x="0" y="2260"/>
                      <a:pt x="148" y="2428"/>
                      <a:pt x="337" y="2449"/>
                    </a:cubicBezTo>
                    <a:cubicBezTo>
                      <a:pt x="432" y="2461"/>
                      <a:pt x="521" y="2465"/>
                      <a:pt x="612" y="2465"/>
                    </a:cubicBezTo>
                    <a:cubicBezTo>
                      <a:pt x="1083" y="2465"/>
                      <a:pt x="1505" y="2326"/>
                      <a:pt x="1850" y="2055"/>
                    </a:cubicBezTo>
                    <a:cubicBezTo>
                      <a:pt x="2334" y="1673"/>
                      <a:pt x="2605" y="1103"/>
                      <a:pt x="2630" y="406"/>
                    </a:cubicBezTo>
                    <a:cubicBezTo>
                      <a:pt x="2637" y="193"/>
                      <a:pt x="2474" y="12"/>
                      <a:pt x="2260" y="4"/>
                    </a:cubicBezTo>
                    <a:cubicBezTo>
                      <a:pt x="2195" y="1"/>
                      <a:pt x="2134" y="0"/>
                      <a:pt x="207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8" name="Google Shape;2228;p41"/>
              <p:cNvSpPr/>
              <p:nvPr/>
            </p:nvSpPr>
            <p:spPr>
              <a:xfrm>
                <a:off x="5451175" y="2180413"/>
                <a:ext cx="3555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71" extrusionOk="0">
                    <a:moveTo>
                      <a:pt x="1231" y="1"/>
                    </a:moveTo>
                    <a:cubicBezTo>
                      <a:pt x="1226" y="1"/>
                      <a:pt x="1220" y="1"/>
                      <a:pt x="1214" y="1"/>
                    </a:cubicBezTo>
                    <a:cubicBezTo>
                      <a:pt x="1046" y="14"/>
                      <a:pt x="886" y="117"/>
                      <a:pt x="726" y="178"/>
                    </a:cubicBezTo>
                    <a:cubicBezTo>
                      <a:pt x="554" y="244"/>
                      <a:pt x="374" y="301"/>
                      <a:pt x="193" y="334"/>
                    </a:cubicBezTo>
                    <a:cubicBezTo>
                      <a:pt x="12" y="371"/>
                      <a:pt x="0" y="670"/>
                      <a:pt x="197" y="670"/>
                    </a:cubicBezTo>
                    <a:cubicBezTo>
                      <a:pt x="209" y="670"/>
                      <a:pt x="221" y="670"/>
                      <a:pt x="233" y="670"/>
                    </a:cubicBezTo>
                    <a:cubicBezTo>
                      <a:pt x="607" y="670"/>
                      <a:pt x="1163" y="593"/>
                      <a:pt x="1358" y="240"/>
                    </a:cubicBezTo>
                    <a:cubicBezTo>
                      <a:pt x="1421" y="129"/>
                      <a:pt x="1359" y="1"/>
                      <a:pt x="1231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9" name="Google Shape;2229;p41"/>
              <p:cNvSpPr/>
              <p:nvPr/>
            </p:nvSpPr>
            <p:spPr>
              <a:xfrm>
                <a:off x="6147900" y="2661388"/>
                <a:ext cx="287150" cy="202450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8098" extrusionOk="0">
                    <a:moveTo>
                      <a:pt x="8038" y="1"/>
                    </a:moveTo>
                    <a:cubicBezTo>
                      <a:pt x="7632" y="1"/>
                      <a:pt x="7218" y="83"/>
                      <a:pt x="6821" y="257"/>
                    </a:cubicBezTo>
                    <a:lnTo>
                      <a:pt x="2166" y="2299"/>
                    </a:lnTo>
                    <a:cubicBezTo>
                      <a:pt x="678" y="2952"/>
                      <a:pt x="1" y="4686"/>
                      <a:pt x="653" y="6176"/>
                    </a:cubicBezTo>
                    <a:lnTo>
                      <a:pt x="723" y="6335"/>
                    </a:lnTo>
                    <a:cubicBezTo>
                      <a:pt x="1207" y="7440"/>
                      <a:pt x="2288" y="8097"/>
                      <a:pt x="3420" y="8097"/>
                    </a:cubicBezTo>
                    <a:cubicBezTo>
                      <a:pt x="3815" y="8097"/>
                      <a:pt x="4215" y="8017"/>
                      <a:pt x="4599" y="7849"/>
                    </a:cubicBezTo>
                    <a:lnTo>
                      <a:pt x="9258" y="5807"/>
                    </a:lnTo>
                    <a:cubicBezTo>
                      <a:pt x="10788" y="5134"/>
                      <a:pt x="11485" y="3346"/>
                      <a:pt x="10813" y="1812"/>
                    </a:cubicBezTo>
                    <a:cubicBezTo>
                      <a:pt x="10314" y="677"/>
                      <a:pt x="9204" y="1"/>
                      <a:pt x="803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6174775" y="2661388"/>
                <a:ext cx="260275" cy="202425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8097" extrusionOk="0">
                    <a:moveTo>
                      <a:pt x="6964" y="0"/>
                    </a:moveTo>
                    <a:cubicBezTo>
                      <a:pt x="6567" y="0"/>
                      <a:pt x="6164" y="79"/>
                      <a:pt x="5776" y="245"/>
                    </a:cubicBezTo>
                    <a:cubicBezTo>
                      <a:pt x="6785" y="470"/>
                      <a:pt x="8237" y="1061"/>
                      <a:pt x="8064" y="2603"/>
                    </a:cubicBezTo>
                    <a:cubicBezTo>
                      <a:pt x="7859" y="4396"/>
                      <a:pt x="2494" y="6188"/>
                      <a:pt x="1" y="6931"/>
                    </a:cubicBezTo>
                    <a:cubicBezTo>
                      <a:pt x="562" y="7670"/>
                      <a:pt x="1438" y="8097"/>
                      <a:pt x="2348" y="8097"/>
                    </a:cubicBezTo>
                    <a:cubicBezTo>
                      <a:pt x="2741" y="8097"/>
                      <a:pt x="3140" y="8017"/>
                      <a:pt x="3524" y="7849"/>
                    </a:cubicBezTo>
                    <a:lnTo>
                      <a:pt x="8183" y="5807"/>
                    </a:lnTo>
                    <a:cubicBezTo>
                      <a:pt x="9713" y="5134"/>
                      <a:pt x="10410" y="3346"/>
                      <a:pt x="9738" y="1812"/>
                    </a:cubicBezTo>
                    <a:cubicBezTo>
                      <a:pt x="9239" y="677"/>
                      <a:pt x="8129" y="0"/>
                      <a:pt x="6964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6188450" y="2741913"/>
                <a:ext cx="6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433" extrusionOk="0">
                    <a:moveTo>
                      <a:pt x="628" y="0"/>
                    </a:moveTo>
                    <a:cubicBezTo>
                      <a:pt x="481" y="0"/>
                      <a:pt x="332" y="13"/>
                      <a:pt x="184" y="38"/>
                    </a:cubicBezTo>
                    <a:cubicBezTo>
                      <a:pt x="0" y="71"/>
                      <a:pt x="84" y="322"/>
                      <a:pt x="241" y="322"/>
                    </a:cubicBezTo>
                    <a:cubicBezTo>
                      <a:pt x="243" y="322"/>
                      <a:pt x="244" y="322"/>
                      <a:pt x="245" y="322"/>
                    </a:cubicBezTo>
                    <a:cubicBezTo>
                      <a:pt x="296" y="319"/>
                      <a:pt x="346" y="318"/>
                      <a:pt x="397" y="318"/>
                    </a:cubicBezTo>
                    <a:cubicBezTo>
                      <a:pt x="804" y="318"/>
                      <a:pt x="1214" y="397"/>
                      <a:pt x="1549" y="638"/>
                    </a:cubicBezTo>
                    <a:cubicBezTo>
                      <a:pt x="1833" y="834"/>
                      <a:pt x="1935" y="1121"/>
                      <a:pt x="2148" y="1372"/>
                    </a:cubicBezTo>
                    <a:cubicBezTo>
                      <a:pt x="2184" y="1413"/>
                      <a:pt x="2234" y="1432"/>
                      <a:pt x="2282" y="1432"/>
                    </a:cubicBezTo>
                    <a:cubicBezTo>
                      <a:pt x="2358" y="1432"/>
                      <a:pt x="2429" y="1382"/>
                      <a:pt x="2431" y="1289"/>
                    </a:cubicBezTo>
                    <a:cubicBezTo>
                      <a:pt x="2439" y="888"/>
                      <a:pt x="2049" y="506"/>
                      <a:pt x="1734" y="305"/>
                    </a:cubicBezTo>
                    <a:cubicBezTo>
                      <a:pt x="1392" y="91"/>
                      <a:pt x="1014" y="0"/>
                      <a:pt x="62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5857625" y="3059813"/>
                <a:ext cx="258213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10200" y="2555"/>
                    </a:ln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3" name="Google Shape;2233;p41"/>
              <p:cNvSpPr/>
              <p:nvPr/>
            </p:nvSpPr>
            <p:spPr>
              <a:xfrm>
                <a:off x="5857625" y="3059813"/>
                <a:ext cx="237735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996" y="14795"/>
                    </a:lnTo>
                    <a:cubicBezTo>
                      <a:pt x="898" y="13790"/>
                      <a:pt x="816" y="12682"/>
                      <a:pt x="1066" y="12243"/>
                    </a:cubicBezTo>
                    <a:cubicBezTo>
                      <a:pt x="1411" y="11636"/>
                      <a:pt x="7497" y="3429"/>
                      <a:pt x="9392" y="944"/>
                    </a:cubicBez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4" name="Google Shape;2234;p41"/>
              <p:cNvSpPr/>
              <p:nvPr/>
            </p:nvSpPr>
            <p:spPr>
              <a:xfrm>
                <a:off x="6254750" y="3444738"/>
                <a:ext cx="191875" cy="5445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21780" extrusionOk="0">
                    <a:moveTo>
                      <a:pt x="1" y="0"/>
                    </a:moveTo>
                    <a:lnTo>
                      <a:pt x="6116" y="21779"/>
                    </a:lnTo>
                    <a:lnTo>
                      <a:pt x="7675" y="21517"/>
                    </a:lnTo>
                    <a:lnTo>
                      <a:pt x="2445" y="2371"/>
                    </a:lnTo>
                    <a:cubicBezTo>
                      <a:pt x="1629" y="1255"/>
                      <a:pt x="805" y="452"/>
                      <a:pt x="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5" name="Google Shape;2235;p41"/>
              <p:cNvSpPr/>
              <p:nvPr/>
            </p:nvSpPr>
            <p:spPr>
              <a:xfrm>
                <a:off x="6028975" y="3052013"/>
                <a:ext cx="263225" cy="43202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7281" extrusionOk="0">
                    <a:moveTo>
                      <a:pt x="3955" y="1"/>
                    </a:moveTo>
                    <a:cubicBezTo>
                      <a:pt x="3172" y="1"/>
                      <a:pt x="2407" y="276"/>
                      <a:pt x="1801" y="780"/>
                    </a:cubicBezTo>
                    <a:lnTo>
                      <a:pt x="1420" y="1095"/>
                    </a:lnTo>
                    <a:cubicBezTo>
                      <a:pt x="443" y="1903"/>
                      <a:pt x="0" y="3187"/>
                      <a:pt x="271" y="4426"/>
                    </a:cubicBezTo>
                    <a:lnTo>
                      <a:pt x="3495" y="17280"/>
                    </a:lnTo>
                    <a:cubicBezTo>
                      <a:pt x="3913" y="16300"/>
                      <a:pt x="4405" y="15496"/>
                      <a:pt x="4955" y="14885"/>
                    </a:cubicBezTo>
                    <a:lnTo>
                      <a:pt x="2785" y="5718"/>
                    </a:lnTo>
                    <a:cubicBezTo>
                      <a:pt x="2613" y="4853"/>
                      <a:pt x="3146" y="4004"/>
                      <a:pt x="3999" y="3783"/>
                    </a:cubicBezTo>
                    <a:cubicBezTo>
                      <a:pt x="4136" y="3747"/>
                      <a:pt x="4275" y="3731"/>
                      <a:pt x="4411" y="3731"/>
                    </a:cubicBezTo>
                    <a:cubicBezTo>
                      <a:pt x="5134" y="3731"/>
                      <a:pt x="5798" y="4206"/>
                      <a:pt x="6005" y="4934"/>
                    </a:cubicBezTo>
                    <a:lnTo>
                      <a:pt x="8437" y="13593"/>
                    </a:lnTo>
                    <a:cubicBezTo>
                      <a:pt x="9126" y="13740"/>
                      <a:pt x="9827" y="14085"/>
                      <a:pt x="10529" y="14614"/>
                    </a:cubicBezTo>
                    <a:lnTo>
                      <a:pt x="7219" y="2494"/>
                    </a:lnTo>
                    <a:cubicBezTo>
                      <a:pt x="6858" y="1165"/>
                      <a:pt x="5726" y="190"/>
                      <a:pt x="4356" y="25"/>
                    </a:cubicBezTo>
                    <a:cubicBezTo>
                      <a:pt x="4222" y="9"/>
                      <a:pt x="4088" y="1"/>
                      <a:pt x="395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6" name="Google Shape;2236;p41"/>
              <p:cNvSpPr/>
              <p:nvPr/>
            </p:nvSpPr>
            <p:spPr>
              <a:xfrm>
                <a:off x="6116325" y="3424138"/>
                <a:ext cx="178650" cy="608475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24339" extrusionOk="0">
                    <a:moveTo>
                      <a:pt x="1464" y="0"/>
                    </a:moveTo>
                    <a:cubicBezTo>
                      <a:pt x="911" y="611"/>
                      <a:pt x="419" y="1415"/>
                      <a:pt x="1" y="2395"/>
                    </a:cubicBezTo>
                    <a:lnTo>
                      <a:pt x="587" y="4741"/>
                    </a:lnTo>
                    <a:lnTo>
                      <a:pt x="5496" y="24338"/>
                    </a:lnTo>
                    <a:lnTo>
                      <a:pt x="7145" y="23990"/>
                    </a:lnTo>
                    <a:lnTo>
                      <a:pt x="1883" y="1768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7" name="Google Shape;2237;p41"/>
              <p:cNvSpPr/>
              <p:nvPr/>
            </p:nvSpPr>
            <p:spPr>
              <a:xfrm>
                <a:off x="6054100" y="3389813"/>
                <a:ext cx="543175" cy="1261750"/>
              </a:xfrm>
              <a:custGeom>
                <a:avLst/>
                <a:gdLst/>
                <a:ahLst/>
                <a:cxnLst/>
                <a:rect l="l" t="t" r="r" b="b"/>
                <a:pathLst>
                  <a:path w="21727" h="50470" extrusionOk="0">
                    <a:moveTo>
                      <a:pt x="6684" y="1"/>
                    </a:moveTo>
                    <a:cubicBezTo>
                      <a:pt x="6507" y="1"/>
                      <a:pt x="6331" y="15"/>
                      <a:pt x="6156" y="44"/>
                    </a:cubicBezTo>
                    <a:cubicBezTo>
                      <a:pt x="5340" y="188"/>
                      <a:pt x="4602" y="647"/>
                      <a:pt x="3953" y="1373"/>
                    </a:cubicBezTo>
                    <a:lnTo>
                      <a:pt x="4372" y="3141"/>
                    </a:lnTo>
                    <a:cubicBezTo>
                      <a:pt x="4901" y="2394"/>
                      <a:pt x="5517" y="1930"/>
                      <a:pt x="6222" y="1812"/>
                    </a:cubicBezTo>
                    <a:cubicBezTo>
                      <a:pt x="6347" y="1790"/>
                      <a:pt x="6473" y="1779"/>
                      <a:pt x="6601" y="1779"/>
                    </a:cubicBezTo>
                    <a:cubicBezTo>
                      <a:pt x="7063" y="1779"/>
                      <a:pt x="7541" y="1924"/>
                      <a:pt x="8027" y="2197"/>
                    </a:cubicBezTo>
                    <a:cubicBezTo>
                      <a:pt x="8831" y="2649"/>
                      <a:pt x="9655" y="3452"/>
                      <a:pt x="10471" y="4568"/>
                    </a:cubicBezTo>
                    <a:cubicBezTo>
                      <a:pt x="13227" y="8325"/>
                      <a:pt x="15885" y="15535"/>
                      <a:pt x="17365" y="24038"/>
                    </a:cubicBezTo>
                    <a:cubicBezTo>
                      <a:pt x="19622" y="36990"/>
                      <a:pt x="18293" y="48044"/>
                      <a:pt x="14393" y="48725"/>
                    </a:cubicBezTo>
                    <a:cubicBezTo>
                      <a:pt x="14267" y="48747"/>
                      <a:pt x="14141" y="48757"/>
                      <a:pt x="14013" y="48757"/>
                    </a:cubicBezTo>
                    <a:cubicBezTo>
                      <a:pt x="10177" y="48757"/>
                      <a:pt x="5431" y="39034"/>
                      <a:pt x="3249" y="26495"/>
                    </a:cubicBezTo>
                    <a:cubicBezTo>
                      <a:pt x="1797" y="18160"/>
                      <a:pt x="1829" y="10622"/>
                      <a:pt x="3076" y="6114"/>
                    </a:cubicBezTo>
                    <a:lnTo>
                      <a:pt x="2490" y="3768"/>
                    </a:lnTo>
                    <a:cubicBezTo>
                      <a:pt x="451" y="8497"/>
                      <a:pt x="0" y="17159"/>
                      <a:pt x="1653" y="26757"/>
                    </a:cubicBezTo>
                    <a:cubicBezTo>
                      <a:pt x="3959" y="40147"/>
                      <a:pt x="9512" y="50470"/>
                      <a:pt x="14278" y="50470"/>
                    </a:cubicBezTo>
                    <a:cubicBezTo>
                      <a:pt x="14462" y="50470"/>
                      <a:pt x="14645" y="50454"/>
                      <a:pt x="14827" y="50423"/>
                    </a:cubicBezTo>
                    <a:cubicBezTo>
                      <a:pt x="19712" y="49582"/>
                      <a:pt x="21726" y="37626"/>
                      <a:pt x="19334" y="23714"/>
                    </a:cubicBezTo>
                    <a:cubicBezTo>
                      <a:pt x="17473" y="12902"/>
                      <a:pt x="13498" y="4096"/>
                      <a:pt x="9524" y="1102"/>
                    </a:cubicBezTo>
                    <a:cubicBezTo>
                      <a:pt x="8822" y="573"/>
                      <a:pt x="8121" y="228"/>
                      <a:pt x="7432" y="81"/>
                    </a:cubicBezTo>
                    <a:cubicBezTo>
                      <a:pt x="7181" y="28"/>
                      <a:pt x="6931" y="1"/>
                      <a:pt x="6684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8" name="Google Shape;2238;p41"/>
              <p:cNvSpPr/>
              <p:nvPr/>
            </p:nvSpPr>
            <p:spPr>
              <a:xfrm>
                <a:off x="6111500" y="3128688"/>
                <a:ext cx="160700" cy="275875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1035" extrusionOk="0">
                    <a:moveTo>
                      <a:pt x="2012" y="1"/>
                    </a:moveTo>
                    <a:cubicBezTo>
                      <a:pt x="1882" y="1"/>
                      <a:pt x="1744" y="15"/>
                      <a:pt x="1596" y="42"/>
                    </a:cubicBezTo>
                    <a:cubicBezTo>
                      <a:pt x="826" y="190"/>
                      <a:pt x="161" y="576"/>
                      <a:pt x="1" y="1100"/>
                    </a:cubicBezTo>
                    <a:cubicBezTo>
                      <a:pt x="194" y="924"/>
                      <a:pt x="427" y="784"/>
                      <a:pt x="698" y="716"/>
                    </a:cubicBezTo>
                    <a:cubicBezTo>
                      <a:pt x="835" y="680"/>
                      <a:pt x="974" y="664"/>
                      <a:pt x="1110" y="664"/>
                    </a:cubicBezTo>
                    <a:cubicBezTo>
                      <a:pt x="1833" y="664"/>
                      <a:pt x="2497" y="1139"/>
                      <a:pt x="2704" y="1867"/>
                    </a:cubicBezTo>
                    <a:lnTo>
                      <a:pt x="5136" y="10526"/>
                    </a:lnTo>
                    <a:cubicBezTo>
                      <a:pt x="5562" y="10616"/>
                      <a:pt x="5998" y="10792"/>
                      <a:pt x="6428" y="11035"/>
                    </a:cubicBezTo>
                    <a:cubicBezTo>
                      <a:pt x="5816" y="8763"/>
                      <a:pt x="5526" y="7483"/>
                      <a:pt x="5246" y="6499"/>
                    </a:cubicBezTo>
                    <a:cubicBezTo>
                      <a:pt x="3997" y="2129"/>
                      <a:pt x="3627" y="1"/>
                      <a:pt x="201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6253525" y="3445037"/>
                <a:ext cx="179550" cy="556182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21990" extrusionOk="0">
                    <a:moveTo>
                      <a:pt x="0" y="1"/>
                    </a:moveTo>
                    <a:lnTo>
                      <a:pt x="6209" y="21989"/>
                    </a:lnTo>
                    <a:lnTo>
                      <a:pt x="7182" y="21477"/>
                    </a:lnTo>
                    <a:lnTo>
                      <a:pt x="1259" y="665"/>
                    </a:lnTo>
                    <a:cubicBezTo>
                      <a:pt x="722" y="23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0" name="Google Shape;2240;p41"/>
              <p:cNvSpPr/>
              <p:nvPr/>
            </p:nvSpPr>
            <p:spPr>
              <a:xfrm>
                <a:off x="6116325" y="3466488"/>
                <a:ext cx="153325" cy="56612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2645" extrusionOk="0">
                    <a:moveTo>
                      <a:pt x="329" y="0"/>
                    </a:moveTo>
                    <a:cubicBezTo>
                      <a:pt x="214" y="226"/>
                      <a:pt x="103" y="455"/>
                      <a:pt x="1" y="701"/>
                    </a:cubicBezTo>
                    <a:lnTo>
                      <a:pt x="587" y="3047"/>
                    </a:lnTo>
                    <a:lnTo>
                      <a:pt x="5496" y="22644"/>
                    </a:lnTo>
                    <a:lnTo>
                      <a:pt x="6132" y="22509"/>
                    </a:lnTo>
                    <a:cubicBezTo>
                      <a:pt x="5841" y="21393"/>
                      <a:pt x="2687" y="9433"/>
                      <a:pt x="32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1" name="Google Shape;2241;p41"/>
              <p:cNvSpPr/>
              <p:nvPr/>
            </p:nvSpPr>
            <p:spPr>
              <a:xfrm>
                <a:off x="6028975" y="3064413"/>
                <a:ext cx="95575" cy="41962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6785" extrusionOk="0">
                    <a:moveTo>
                      <a:pt x="2207" y="1"/>
                    </a:moveTo>
                    <a:cubicBezTo>
                      <a:pt x="2063" y="82"/>
                      <a:pt x="1928" y="177"/>
                      <a:pt x="1801" y="284"/>
                    </a:cubicBezTo>
                    <a:lnTo>
                      <a:pt x="1420" y="599"/>
                    </a:lnTo>
                    <a:cubicBezTo>
                      <a:pt x="443" y="1407"/>
                      <a:pt x="0" y="2691"/>
                      <a:pt x="271" y="3930"/>
                    </a:cubicBezTo>
                    <a:lnTo>
                      <a:pt x="3495" y="16784"/>
                    </a:lnTo>
                    <a:cubicBezTo>
                      <a:pt x="3597" y="16538"/>
                      <a:pt x="3708" y="16309"/>
                      <a:pt x="3823" y="16083"/>
                    </a:cubicBezTo>
                    <a:cubicBezTo>
                      <a:pt x="2596" y="11190"/>
                      <a:pt x="1854" y="7802"/>
                      <a:pt x="1308" y="5616"/>
                    </a:cubicBezTo>
                    <a:cubicBezTo>
                      <a:pt x="271" y="1469"/>
                      <a:pt x="1571" y="571"/>
                      <a:pt x="220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2" name="Google Shape;2242;p41"/>
              <p:cNvSpPr/>
              <p:nvPr/>
            </p:nvSpPr>
            <p:spPr>
              <a:xfrm>
                <a:off x="6009800" y="2874738"/>
                <a:ext cx="104700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6854" extrusionOk="0">
                    <a:moveTo>
                      <a:pt x="2026" y="0"/>
                    </a:moveTo>
                    <a:lnTo>
                      <a:pt x="0" y="714"/>
                    </a:lnTo>
                    <a:lnTo>
                      <a:pt x="2166" y="6853"/>
                    </a:lnTo>
                    <a:lnTo>
                      <a:pt x="4188" y="6140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3" name="Google Shape;2243;p41"/>
              <p:cNvSpPr/>
              <p:nvPr/>
            </p:nvSpPr>
            <p:spPr>
              <a:xfrm>
                <a:off x="6047850" y="2874738"/>
                <a:ext cx="66650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6316" extrusionOk="0">
                    <a:moveTo>
                      <a:pt x="504" y="0"/>
                    </a:moveTo>
                    <a:lnTo>
                      <a:pt x="0" y="176"/>
                    </a:lnTo>
                    <a:lnTo>
                      <a:pt x="2161" y="6316"/>
                    </a:lnTo>
                    <a:lnTo>
                      <a:pt x="2666" y="614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4" name="Google Shape;2244;p41"/>
              <p:cNvSpPr/>
              <p:nvPr/>
            </p:nvSpPr>
            <p:spPr>
              <a:xfrm>
                <a:off x="6059175" y="2987788"/>
                <a:ext cx="227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594" extrusionOk="0">
                    <a:moveTo>
                      <a:pt x="130" y="0"/>
                    </a:moveTo>
                    <a:cubicBezTo>
                      <a:pt x="60" y="0"/>
                      <a:pt x="0" y="56"/>
                      <a:pt x="43" y="150"/>
                    </a:cubicBezTo>
                    <a:cubicBezTo>
                      <a:pt x="150" y="391"/>
                      <a:pt x="248" y="637"/>
                      <a:pt x="347" y="879"/>
                    </a:cubicBezTo>
                    <a:cubicBezTo>
                      <a:pt x="437" y="1101"/>
                      <a:pt x="502" y="1351"/>
                      <a:pt x="659" y="1536"/>
                    </a:cubicBezTo>
                    <a:cubicBezTo>
                      <a:pt x="688" y="1574"/>
                      <a:pt x="736" y="1593"/>
                      <a:pt x="783" y="1593"/>
                    </a:cubicBezTo>
                    <a:cubicBezTo>
                      <a:pt x="848" y="1593"/>
                      <a:pt x="909" y="1554"/>
                      <a:pt x="905" y="1470"/>
                    </a:cubicBezTo>
                    <a:cubicBezTo>
                      <a:pt x="896" y="1233"/>
                      <a:pt x="757" y="1011"/>
                      <a:pt x="655" y="798"/>
                    </a:cubicBezTo>
                    <a:cubicBezTo>
                      <a:pt x="532" y="552"/>
                      <a:pt x="388" y="309"/>
                      <a:pt x="252" y="71"/>
                    </a:cubicBezTo>
                    <a:cubicBezTo>
                      <a:pt x="222" y="22"/>
                      <a:pt x="174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6044450" y="2766763"/>
                <a:ext cx="191150" cy="127575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5103" extrusionOk="0">
                    <a:moveTo>
                      <a:pt x="5864" y="0"/>
                    </a:moveTo>
                    <a:cubicBezTo>
                      <a:pt x="5667" y="0"/>
                      <a:pt x="5468" y="37"/>
                      <a:pt x="5275" y="115"/>
                    </a:cubicBezTo>
                    <a:lnTo>
                      <a:pt x="0" y="2194"/>
                    </a:lnTo>
                    <a:lnTo>
                      <a:pt x="1182" y="5103"/>
                    </a:lnTo>
                    <a:lnTo>
                      <a:pt x="6456" y="3027"/>
                    </a:lnTo>
                    <a:cubicBezTo>
                      <a:pt x="7260" y="2699"/>
                      <a:pt x="7646" y="1785"/>
                      <a:pt x="7322" y="980"/>
                    </a:cubicBezTo>
                    <a:cubicBezTo>
                      <a:pt x="7072" y="369"/>
                      <a:pt x="6484" y="0"/>
                      <a:pt x="58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6" name="Google Shape;2246;p41"/>
              <p:cNvSpPr/>
              <p:nvPr/>
            </p:nvSpPr>
            <p:spPr>
              <a:xfrm>
                <a:off x="6063325" y="2792288"/>
                <a:ext cx="171875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4082" extrusionOk="0">
                    <a:moveTo>
                      <a:pt x="6579" y="1"/>
                    </a:moveTo>
                    <a:lnTo>
                      <a:pt x="6579" y="1"/>
                    </a:lnTo>
                    <a:cubicBezTo>
                      <a:pt x="6312" y="529"/>
                      <a:pt x="5820" y="894"/>
                      <a:pt x="5324" y="1108"/>
                    </a:cubicBezTo>
                    <a:cubicBezTo>
                      <a:pt x="4790" y="1337"/>
                      <a:pt x="1649" y="2453"/>
                      <a:pt x="0" y="3035"/>
                    </a:cubicBezTo>
                    <a:lnTo>
                      <a:pt x="427" y="4082"/>
                    </a:lnTo>
                    <a:lnTo>
                      <a:pt x="5701" y="2006"/>
                    </a:lnTo>
                    <a:cubicBezTo>
                      <a:pt x="6493" y="1686"/>
                      <a:pt x="6874" y="796"/>
                      <a:pt x="6579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7" name="Google Shape;2247;p41"/>
              <p:cNvSpPr/>
              <p:nvPr/>
            </p:nvSpPr>
            <p:spPr>
              <a:xfrm>
                <a:off x="6125825" y="2779563"/>
                <a:ext cx="7982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107" extrusionOk="0">
                    <a:moveTo>
                      <a:pt x="2629" y="1"/>
                    </a:moveTo>
                    <a:cubicBezTo>
                      <a:pt x="2403" y="1"/>
                      <a:pt x="2184" y="56"/>
                      <a:pt x="1942" y="140"/>
                    </a:cubicBezTo>
                    <a:cubicBezTo>
                      <a:pt x="1331" y="345"/>
                      <a:pt x="675" y="538"/>
                      <a:pt x="109" y="854"/>
                    </a:cubicBezTo>
                    <a:cubicBezTo>
                      <a:pt x="1" y="915"/>
                      <a:pt x="49" y="1107"/>
                      <a:pt x="170" y="1107"/>
                    </a:cubicBezTo>
                    <a:cubicBezTo>
                      <a:pt x="178" y="1107"/>
                      <a:pt x="186" y="1106"/>
                      <a:pt x="195" y="1104"/>
                    </a:cubicBezTo>
                    <a:cubicBezTo>
                      <a:pt x="1188" y="903"/>
                      <a:pt x="2057" y="317"/>
                      <a:pt x="3087" y="279"/>
                    </a:cubicBezTo>
                    <a:cubicBezTo>
                      <a:pt x="3193" y="275"/>
                      <a:pt x="3185" y="112"/>
                      <a:pt x="3098" y="82"/>
                    </a:cubicBezTo>
                    <a:cubicBezTo>
                      <a:pt x="2933" y="25"/>
                      <a:pt x="2780" y="1"/>
                      <a:pt x="2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8" name="Google Shape;2248;p41"/>
              <p:cNvSpPr/>
              <p:nvPr/>
            </p:nvSpPr>
            <p:spPr>
              <a:xfrm>
                <a:off x="6008775" y="2916688"/>
                <a:ext cx="975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468" extrusionOk="0">
                    <a:moveTo>
                      <a:pt x="2875" y="1"/>
                    </a:moveTo>
                    <a:cubicBezTo>
                      <a:pt x="2776" y="1"/>
                      <a:pt x="2675" y="17"/>
                      <a:pt x="2576" y="53"/>
                    </a:cubicBezTo>
                    <a:lnTo>
                      <a:pt x="722" y="697"/>
                    </a:lnTo>
                    <a:cubicBezTo>
                      <a:pt x="250" y="865"/>
                      <a:pt x="0" y="1382"/>
                      <a:pt x="164" y="1857"/>
                    </a:cubicBezTo>
                    <a:cubicBezTo>
                      <a:pt x="293" y="2233"/>
                      <a:pt x="645" y="2468"/>
                      <a:pt x="1021" y="2468"/>
                    </a:cubicBezTo>
                    <a:cubicBezTo>
                      <a:pt x="1122" y="2468"/>
                      <a:pt x="1225" y="2451"/>
                      <a:pt x="1325" y="2415"/>
                    </a:cubicBezTo>
                    <a:lnTo>
                      <a:pt x="3175" y="1771"/>
                    </a:lnTo>
                    <a:cubicBezTo>
                      <a:pt x="3646" y="1603"/>
                      <a:pt x="3901" y="1086"/>
                      <a:pt x="3733" y="611"/>
                    </a:cubicBezTo>
                    <a:cubicBezTo>
                      <a:pt x="3603" y="238"/>
                      <a:pt x="3250" y="1"/>
                      <a:pt x="287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9" name="Google Shape;2249;p41"/>
              <p:cNvSpPr/>
              <p:nvPr/>
            </p:nvSpPr>
            <p:spPr>
              <a:xfrm>
                <a:off x="6055100" y="2916688"/>
                <a:ext cx="512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92" extrusionOk="0">
                    <a:moveTo>
                      <a:pt x="1022" y="1"/>
                    </a:moveTo>
                    <a:cubicBezTo>
                      <a:pt x="923" y="1"/>
                      <a:pt x="822" y="17"/>
                      <a:pt x="723" y="53"/>
                    </a:cubicBezTo>
                    <a:lnTo>
                      <a:pt x="600" y="94"/>
                    </a:lnTo>
                    <a:lnTo>
                      <a:pt x="1" y="611"/>
                    </a:lnTo>
                    <a:cubicBezTo>
                      <a:pt x="1" y="611"/>
                      <a:pt x="591" y="660"/>
                      <a:pt x="739" y="1078"/>
                    </a:cubicBezTo>
                    <a:cubicBezTo>
                      <a:pt x="842" y="1370"/>
                      <a:pt x="579" y="1832"/>
                      <a:pt x="407" y="2091"/>
                    </a:cubicBezTo>
                    <a:lnTo>
                      <a:pt x="1322" y="1771"/>
                    </a:lnTo>
                    <a:cubicBezTo>
                      <a:pt x="1793" y="1603"/>
                      <a:pt x="2048" y="1086"/>
                      <a:pt x="1880" y="611"/>
                    </a:cubicBezTo>
                    <a:cubicBezTo>
                      <a:pt x="1750" y="238"/>
                      <a:pt x="1397" y="1"/>
                      <a:pt x="102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0" name="Google Shape;2250;p41"/>
              <p:cNvSpPr/>
              <p:nvPr/>
            </p:nvSpPr>
            <p:spPr>
              <a:xfrm>
                <a:off x="6024175" y="2946563"/>
                <a:ext cx="441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92" extrusionOk="0">
                    <a:moveTo>
                      <a:pt x="1426" y="0"/>
                    </a:moveTo>
                    <a:cubicBezTo>
                      <a:pt x="1406" y="0"/>
                      <a:pt x="1386" y="3"/>
                      <a:pt x="1366" y="10"/>
                    </a:cubicBezTo>
                    <a:cubicBezTo>
                      <a:pt x="955" y="150"/>
                      <a:pt x="484" y="273"/>
                      <a:pt x="106" y="486"/>
                    </a:cubicBezTo>
                    <a:cubicBezTo>
                      <a:pt x="1" y="543"/>
                      <a:pt x="112" y="692"/>
                      <a:pt x="197" y="692"/>
                    </a:cubicBezTo>
                    <a:cubicBezTo>
                      <a:pt x="198" y="692"/>
                      <a:pt x="199" y="692"/>
                      <a:pt x="200" y="692"/>
                    </a:cubicBezTo>
                    <a:cubicBezTo>
                      <a:pt x="647" y="687"/>
                      <a:pt x="1148" y="510"/>
                      <a:pt x="1562" y="359"/>
                    </a:cubicBezTo>
                    <a:cubicBezTo>
                      <a:pt x="1766" y="285"/>
                      <a:pt x="1611" y="0"/>
                      <a:pt x="1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1" name="Google Shape;2251;p41"/>
              <p:cNvSpPr/>
              <p:nvPr/>
            </p:nvSpPr>
            <p:spPr>
              <a:xfrm>
                <a:off x="6045475" y="3020463"/>
                <a:ext cx="975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2468" extrusionOk="0">
                    <a:moveTo>
                      <a:pt x="2880" y="0"/>
                    </a:moveTo>
                    <a:cubicBezTo>
                      <a:pt x="2779" y="0"/>
                      <a:pt x="2677" y="17"/>
                      <a:pt x="2576" y="53"/>
                    </a:cubicBezTo>
                    <a:lnTo>
                      <a:pt x="726" y="697"/>
                    </a:lnTo>
                    <a:cubicBezTo>
                      <a:pt x="251" y="865"/>
                      <a:pt x="1" y="1382"/>
                      <a:pt x="164" y="1857"/>
                    </a:cubicBezTo>
                    <a:cubicBezTo>
                      <a:pt x="297" y="2232"/>
                      <a:pt x="647" y="2468"/>
                      <a:pt x="1022" y="2468"/>
                    </a:cubicBezTo>
                    <a:cubicBezTo>
                      <a:pt x="1123" y="2468"/>
                      <a:pt x="1225" y="2451"/>
                      <a:pt x="1326" y="2415"/>
                    </a:cubicBezTo>
                    <a:lnTo>
                      <a:pt x="3175" y="1772"/>
                    </a:lnTo>
                    <a:cubicBezTo>
                      <a:pt x="3651" y="1603"/>
                      <a:pt x="3901" y="1086"/>
                      <a:pt x="3737" y="610"/>
                    </a:cubicBezTo>
                    <a:cubicBezTo>
                      <a:pt x="3605" y="235"/>
                      <a:pt x="3255" y="0"/>
                      <a:pt x="288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2" name="Google Shape;2252;p41"/>
              <p:cNvSpPr/>
              <p:nvPr/>
            </p:nvSpPr>
            <p:spPr>
              <a:xfrm>
                <a:off x="6085475" y="3020463"/>
                <a:ext cx="575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092" extrusionOk="0">
                    <a:moveTo>
                      <a:pt x="1280" y="0"/>
                    </a:moveTo>
                    <a:cubicBezTo>
                      <a:pt x="1179" y="0"/>
                      <a:pt x="1077" y="17"/>
                      <a:pt x="976" y="53"/>
                    </a:cubicBezTo>
                    <a:lnTo>
                      <a:pt x="858" y="93"/>
                    </a:lnTo>
                    <a:lnTo>
                      <a:pt x="0" y="454"/>
                    </a:lnTo>
                    <a:cubicBezTo>
                      <a:pt x="0" y="454"/>
                      <a:pt x="849" y="659"/>
                      <a:pt x="993" y="1078"/>
                    </a:cubicBezTo>
                    <a:cubicBezTo>
                      <a:pt x="1095" y="1369"/>
                      <a:pt x="833" y="1833"/>
                      <a:pt x="661" y="2091"/>
                    </a:cubicBezTo>
                    <a:lnTo>
                      <a:pt x="1575" y="1772"/>
                    </a:lnTo>
                    <a:cubicBezTo>
                      <a:pt x="2051" y="1603"/>
                      <a:pt x="2301" y="1086"/>
                      <a:pt x="2137" y="610"/>
                    </a:cubicBezTo>
                    <a:cubicBezTo>
                      <a:pt x="2005" y="235"/>
                      <a:pt x="1655" y="0"/>
                      <a:pt x="128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6061000" y="3050338"/>
                <a:ext cx="440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691" extrusionOk="0">
                    <a:moveTo>
                      <a:pt x="1422" y="0"/>
                    </a:moveTo>
                    <a:cubicBezTo>
                      <a:pt x="1402" y="0"/>
                      <a:pt x="1381" y="3"/>
                      <a:pt x="1360" y="10"/>
                    </a:cubicBezTo>
                    <a:cubicBezTo>
                      <a:pt x="951" y="149"/>
                      <a:pt x="478" y="272"/>
                      <a:pt x="105" y="486"/>
                    </a:cubicBezTo>
                    <a:cubicBezTo>
                      <a:pt x="0" y="542"/>
                      <a:pt x="111" y="691"/>
                      <a:pt x="196" y="691"/>
                    </a:cubicBezTo>
                    <a:cubicBezTo>
                      <a:pt x="198" y="691"/>
                      <a:pt x="199" y="691"/>
                      <a:pt x="200" y="691"/>
                    </a:cubicBezTo>
                    <a:cubicBezTo>
                      <a:pt x="643" y="687"/>
                      <a:pt x="1143" y="511"/>
                      <a:pt x="1561" y="359"/>
                    </a:cubicBezTo>
                    <a:cubicBezTo>
                      <a:pt x="1761" y="284"/>
                      <a:pt x="1610" y="0"/>
                      <a:pt x="1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4" name="Google Shape;2254;p41"/>
              <p:cNvSpPr/>
              <p:nvPr/>
            </p:nvSpPr>
            <p:spPr>
              <a:xfrm>
                <a:off x="5809525" y="2855088"/>
                <a:ext cx="209725" cy="133575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343" extrusionOk="0">
                    <a:moveTo>
                      <a:pt x="6612" y="1"/>
                    </a:moveTo>
                    <a:cubicBezTo>
                      <a:pt x="6414" y="1"/>
                      <a:pt x="6213" y="38"/>
                      <a:pt x="6018" y="118"/>
                    </a:cubicBezTo>
                    <a:lnTo>
                      <a:pt x="1" y="2488"/>
                    </a:lnTo>
                    <a:lnTo>
                      <a:pt x="1314" y="5343"/>
                    </a:lnTo>
                    <a:lnTo>
                      <a:pt x="7199" y="3026"/>
                    </a:lnTo>
                    <a:cubicBezTo>
                      <a:pt x="8003" y="2697"/>
                      <a:pt x="8388" y="1782"/>
                      <a:pt x="8065" y="979"/>
                    </a:cubicBezTo>
                    <a:cubicBezTo>
                      <a:pt x="7816" y="370"/>
                      <a:pt x="7230" y="1"/>
                      <a:pt x="661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5809525" y="2856563"/>
                <a:ext cx="209725" cy="132100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284" extrusionOk="0">
                    <a:moveTo>
                      <a:pt x="7018" y="1"/>
                    </a:moveTo>
                    <a:lnTo>
                      <a:pt x="7018" y="1"/>
                    </a:lnTo>
                    <a:cubicBezTo>
                      <a:pt x="7576" y="637"/>
                      <a:pt x="7449" y="1703"/>
                      <a:pt x="6961" y="1867"/>
                    </a:cubicBezTo>
                    <a:cubicBezTo>
                      <a:pt x="6325" y="2077"/>
                      <a:pt x="3302" y="3245"/>
                      <a:pt x="3302" y="3245"/>
                    </a:cubicBezTo>
                    <a:cubicBezTo>
                      <a:pt x="3302" y="3245"/>
                      <a:pt x="3302" y="2901"/>
                      <a:pt x="2958" y="2265"/>
                    </a:cubicBezTo>
                    <a:cubicBezTo>
                      <a:pt x="2794" y="1962"/>
                      <a:pt x="2499" y="1719"/>
                      <a:pt x="2236" y="1547"/>
                    </a:cubicBezTo>
                    <a:lnTo>
                      <a:pt x="1" y="2429"/>
                    </a:lnTo>
                    <a:lnTo>
                      <a:pt x="1314" y="5284"/>
                    </a:lnTo>
                    <a:lnTo>
                      <a:pt x="7199" y="2967"/>
                    </a:lnTo>
                    <a:cubicBezTo>
                      <a:pt x="8003" y="2638"/>
                      <a:pt x="8388" y="1723"/>
                      <a:pt x="8065" y="920"/>
                    </a:cubicBezTo>
                    <a:cubicBezTo>
                      <a:pt x="7872" y="448"/>
                      <a:pt x="7474" y="128"/>
                      <a:pt x="701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5891900" y="2869713"/>
                <a:ext cx="711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1235" extrusionOk="0">
                    <a:moveTo>
                      <a:pt x="2581" y="0"/>
                    </a:moveTo>
                    <a:cubicBezTo>
                      <a:pt x="2562" y="0"/>
                      <a:pt x="2542" y="4"/>
                      <a:pt x="2522" y="12"/>
                    </a:cubicBezTo>
                    <a:cubicBezTo>
                      <a:pt x="2087" y="192"/>
                      <a:pt x="1661" y="394"/>
                      <a:pt x="1226" y="570"/>
                    </a:cubicBezTo>
                    <a:cubicBezTo>
                      <a:pt x="844" y="722"/>
                      <a:pt x="431" y="832"/>
                      <a:pt x="81" y="1054"/>
                    </a:cubicBezTo>
                    <a:cubicBezTo>
                      <a:pt x="1" y="1107"/>
                      <a:pt x="75" y="1235"/>
                      <a:pt x="156" y="1235"/>
                    </a:cubicBezTo>
                    <a:cubicBezTo>
                      <a:pt x="157" y="1235"/>
                      <a:pt x="159" y="1235"/>
                      <a:pt x="160" y="1235"/>
                    </a:cubicBezTo>
                    <a:cubicBezTo>
                      <a:pt x="997" y="1173"/>
                      <a:pt x="1947" y="701"/>
                      <a:pt x="2682" y="320"/>
                    </a:cubicBezTo>
                    <a:cubicBezTo>
                      <a:pt x="2846" y="236"/>
                      <a:pt x="2732" y="0"/>
                      <a:pt x="25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5608975" y="2886288"/>
                <a:ext cx="287950" cy="196975"/>
              </a:xfrm>
              <a:custGeom>
                <a:avLst/>
                <a:gdLst/>
                <a:ahLst/>
                <a:cxnLst/>
                <a:rect l="l" t="t" r="r" b="b"/>
                <a:pathLst>
                  <a:path w="11518" h="7879" extrusionOk="0">
                    <a:moveTo>
                      <a:pt x="8088" y="1"/>
                    </a:moveTo>
                    <a:cubicBezTo>
                      <a:pt x="7721" y="1"/>
                      <a:pt x="7348" y="68"/>
                      <a:pt x="6985" y="211"/>
                    </a:cubicBezTo>
                    <a:lnTo>
                      <a:pt x="2330" y="2024"/>
                    </a:lnTo>
                    <a:cubicBezTo>
                      <a:pt x="772" y="2635"/>
                      <a:pt x="0" y="4390"/>
                      <a:pt x="608" y="5948"/>
                    </a:cubicBezTo>
                    <a:cubicBezTo>
                      <a:pt x="1074" y="7146"/>
                      <a:pt x="2218" y="7879"/>
                      <a:pt x="3429" y="7879"/>
                    </a:cubicBezTo>
                    <a:cubicBezTo>
                      <a:pt x="3795" y="7879"/>
                      <a:pt x="4167" y="7812"/>
                      <a:pt x="4528" y="7671"/>
                    </a:cubicBezTo>
                    <a:lnTo>
                      <a:pt x="9188" y="5854"/>
                    </a:lnTo>
                    <a:cubicBezTo>
                      <a:pt x="10746" y="5244"/>
                      <a:pt x="11517" y="3488"/>
                      <a:pt x="10906" y="1929"/>
                    </a:cubicBezTo>
                    <a:cubicBezTo>
                      <a:pt x="10441" y="734"/>
                      <a:pt x="9298" y="1"/>
                      <a:pt x="808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5650000" y="2886513"/>
                <a:ext cx="246925" cy="196725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7869" extrusionOk="0">
                    <a:moveTo>
                      <a:pt x="6632" y="1"/>
                    </a:moveTo>
                    <a:lnTo>
                      <a:pt x="6632" y="1"/>
                    </a:lnTo>
                    <a:cubicBezTo>
                      <a:pt x="7305" y="559"/>
                      <a:pt x="7904" y="1010"/>
                      <a:pt x="8121" y="2002"/>
                    </a:cubicBezTo>
                    <a:cubicBezTo>
                      <a:pt x="8863" y="5402"/>
                      <a:pt x="2039" y="6547"/>
                      <a:pt x="0" y="7281"/>
                    </a:cubicBezTo>
                    <a:cubicBezTo>
                      <a:pt x="517" y="7659"/>
                      <a:pt x="1145" y="7869"/>
                      <a:pt x="1792" y="7869"/>
                    </a:cubicBezTo>
                    <a:cubicBezTo>
                      <a:pt x="2157" y="7869"/>
                      <a:pt x="2527" y="7802"/>
                      <a:pt x="2887" y="7662"/>
                    </a:cubicBezTo>
                    <a:lnTo>
                      <a:pt x="7547" y="5845"/>
                    </a:lnTo>
                    <a:cubicBezTo>
                      <a:pt x="9105" y="5235"/>
                      <a:pt x="9876" y="3479"/>
                      <a:pt x="9265" y="1920"/>
                    </a:cubicBezTo>
                    <a:cubicBezTo>
                      <a:pt x="8822" y="788"/>
                      <a:pt x="7773" y="75"/>
                      <a:pt x="6632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9" name="Google Shape;2259;p41"/>
              <p:cNvSpPr/>
              <p:nvPr/>
            </p:nvSpPr>
            <p:spPr>
              <a:xfrm>
                <a:off x="5632350" y="2982488"/>
                <a:ext cx="522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168" extrusionOk="0">
                    <a:moveTo>
                      <a:pt x="649" y="1"/>
                    </a:moveTo>
                    <a:cubicBezTo>
                      <a:pt x="605" y="1"/>
                      <a:pt x="562" y="8"/>
                      <a:pt x="521" y="21"/>
                    </a:cubicBezTo>
                    <a:cubicBezTo>
                      <a:pt x="103" y="160"/>
                      <a:pt x="0" y="972"/>
                      <a:pt x="292" y="1834"/>
                    </a:cubicBezTo>
                    <a:cubicBezTo>
                      <a:pt x="551" y="2614"/>
                      <a:pt x="1039" y="3167"/>
                      <a:pt x="1439" y="3167"/>
                    </a:cubicBezTo>
                    <a:cubicBezTo>
                      <a:pt x="1483" y="3167"/>
                      <a:pt x="1526" y="3160"/>
                      <a:pt x="1567" y="3147"/>
                    </a:cubicBezTo>
                    <a:cubicBezTo>
                      <a:pt x="1982" y="3007"/>
                      <a:pt x="2088" y="2195"/>
                      <a:pt x="1797" y="1330"/>
                    </a:cubicBezTo>
                    <a:cubicBezTo>
                      <a:pt x="1539" y="554"/>
                      <a:pt x="1047" y="1"/>
                      <a:pt x="64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0" name="Google Shape;2260;p41"/>
              <p:cNvSpPr/>
              <p:nvPr/>
            </p:nvSpPr>
            <p:spPr>
              <a:xfrm>
                <a:off x="5516800" y="2282613"/>
                <a:ext cx="172500" cy="4775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19102" extrusionOk="0">
                    <a:moveTo>
                      <a:pt x="2545" y="1"/>
                    </a:moveTo>
                    <a:cubicBezTo>
                      <a:pt x="1839" y="1"/>
                      <a:pt x="1461" y="994"/>
                      <a:pt x="2227" y="1443"/>
                    </a:cubicBezTo>
                    <a:cubicBezTo>
                      <a:pt x="5345" y="3268"/>
                      <a:pt x="5287" y="7230"/>
                      <a:pt x="4651" y="10372"/>
                    </a:cubicBezTo>
                    <a:cubicBezTo>
                      <a:pt x="4048" y="13349"/>
                      <a:pt x="2699" y="15654"/>
                      <a:pt x="521" y="17738"/>
                    </a:cubicBezTo>
                    <a:cubicBezTo>
                      <a:pt x="0" y="18234"/>
                      <a:pt x="456" y="19101"/>
                      <a:pt x="1058" y="19101"/>
                    </a:cubicBezTo>
                    <a:cubicBezTo>
                      <a:pt x="1182" y="19101"/>
                      <a:pt x="1311" y="19065"/>
                      <a:pt x="1440" y="18981"/>
                    </a:cubicBezTo>
                    <a:cubicBezTo>
                      <a:pt x="4487" y="16996"/>
                      <a:pt x="5943" y="13149"/>
                      <a:pt x="6415" y="9691"/>
                    </a:cubicBezTo>
                    <a:cubicBezTo>
                      <a:pt x="6899" y="6151"/>
                      <a:pt x="6403" y="2066"/>
                      <a:pt x="2998" y="130"/>
                    </a:cubicBezTo>
                    <a:cubicBezTo>
                      <a:pt x="2838" y="40"/>
                      <a:pt x="2685" y="1"/>
                      <a:pt x="2545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5528975" y="2282688"/>
                <a:ext cx="168825" cy="477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9097" extrusionOk="0">
                    <a:moveTo>
                      <a:pt x="2063" y="0"/>
                    </a:moveTo>
                    <a:cubicBezTo>
                      <a:pt x="1919" y="0"/>
                      <a:pt x="1789" y="42"/>
                      <a:pt x="1678" y="111"/>
                    </a:cubicBezTo>
                    <a:cubicBezTo>
                      <a:pt x="2454" y="512"/>
                      <a:pt x="3881" y="1481"/>
                      <a:pt x="4566" y="3363"/>
                    </a:cubicBezTo>
                    <a:cubicBezTo>
                      <a:pt x="5493" y="5915"/>
                      <a:pt x="6753" y="13600"/>
                      <a:pt x="1" y="18797"/>
                    </a:cubicBezTo>
                    <a:cubicBezTo>
                      <a:pt x="144" y="18975"/>
                      <a:pt x="350" y="19096"/>
                      <a:pt x="575" y="19096"/>
                    </a:cubicBezTo>
                    <a:cubicBezTo>
                      <a:pt x="697" y="19096"/>
                      <a:pt x="826" y="19060"/>
                      <a:pt x="953" y="18978"/>
                    </a:cubicBezTo>
                    <a:cubicBezTo>
                      <a:pt x="4000" y="16993"/>
                      <a:pt x="5456" y="13146"/>
                      <a:pt x="5928" y="9688"/>
                    </a:cubicBezTo>
                    <a:cubicBezTo>
                      <a:pt x="6412" y="6148"/>
                      <a:pt x="5916" y="2063"/>
                      <a:pt x="2511" y="127"/>
                    </a:cubicBezTo>
                    <a:cubicBezTo>
                      <a:pt x="2352" y="39"/>
                      <a:pt x="2201" y="0"/>
                      <a:pt x="2063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5309125" y="2394588"/>
                <a:ext cx="483800" cy="633950"/>
              </a:xfrm>
              <a:custGeom>
                <a:avLst/>
                <a:gdLst/>
                <a:ahLst/>
                <a:cxnLst/>
                <a:rect l="l" t="t" r="r" b="b"/>
                <a:pathLst>
                  <a:path w="19352" h="25358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1520" y="20477"/>
                      <a:pt x="12823" y="22799"/>
                      <a:pt x="13668" y="23541"/>
                    </a:cubicBezTo>
                    <a:cubicBezTo>
                      <a:pt x="14449" y="24224"/>
                      <a:pt x="13965" y="25358"/>
                      <a:pt x="14638" y="25358"/>
                    </a:cubicBezTo>
                    <a:cubicBezTo>
                      <a:pt x="14693" y="25358"/>
                      <a:pt x="14756" y="25350"/>
                      <a:pt x="14828" y="25334"/>
                    </a:cubicBezTo>
                    <a:cubicBezTo>
                      <a:pt x="15780" y="25124"/>
                      <a:pt x="15886" y="23328"/>
                      <a:pt x="15886" y="23328"/>
                    </a:cubicBezTo>
                    <a:cubicBezTo>
                      <a:pt x="15886" y="23328"/>
                      <a:pt x="15990" y="24912"/>
                      <a:pt x="16625" y="25018"/>
                    </a:cubicBezTo>
                    <a:cubicBezTo>
                      <a:pt x="16642" y="25021"/>
                      <a:pt x="16659" y="25022"/>
                      <a:pt x="16676" y="25022"/>
                    </a:cubicBezTo>
                    <a:cubicBezTo>
                      <a:pt x="17290" y="25022"/>
                      <a:pt x="17892" y="23223"/>
                      <a:pt x="17892" y="23221"/>
                    </a:cubicBezTo>
                    <a:lnTo>
                      <a:pt x="17892" y="23221"/>
                    </a:lnTo>
                    <a:cubicBezTo>
                      <a:pt x="17892" y="23222"/>
                      <a:pt x="17577" y="24280"/>
                      <a:pt x="17892" y="24702"/>
                    </a:cubicBezTo>
                    <a:cubicBezTo>
                      <a:pt x="17947" y="24774"/>
                      <a:pt x="18026" y="24816"/>
                      <a:pt x="18119" y="24816"/>
                    </a:cubicBezTo>
                    <a:cubicBezTo>
                      <a:pt x="18570" y="24816"/>
                      <a:pt x="19351" y="23854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4477" y="10548"/>
                      <a:pt x="11034" y="392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5309125" y="2394588"/>
                <a:ext cx="483525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19341" h="24735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699" y="13202"/>
                      <a:pt x="785" y="13213"/>
                      <a:pt x="831" y="13431"/>
                    </a:cubicBezTo>
                    <a:cubicBezTo>
                      <a:pt x="1031" y="13456"/>
                      <a:pt x="1253" y="13467"/>
                      <a:pt x="1492" y="13467"/>
                    </a:cubicBezTo>
                    <a:cubicBezTo>
                      <a:pt x="2654" y="13467"/>
                      <a:pt x="4197" y="13185"/>
                      <a:pt x="5350" y="12685"/>
                    </a:cubicBezTo>
                    <a:cubicBezTo>
                      <a:pt x="5469" y="12633"/>
                      <a:pt x="5579" y="12608"/>
                      <a:pt x="5688" y="12608"/>
                    </a:cubicBezTo>
                    <a:cubicBezTo>
                      <a:pt x="6706" y="12608"/>
                      <a:pt x="7514" y="14785"/>
                      <a:pt x="13164" y="16798"/>
                    </a:cubicBezTo>
                    <a:cubicBezTo>
                      <a:pt x="16387" y="17947"/>
                      <a:pt x="18389" y="19263"/>
                      <a:pt x="18676" y="21503"/>
                    </a:cubicBezTo>
                    <a:cubicBezTo>
                      <a:pt x="18856" y="22913"/>
                      <a:pt x="18582" y="24070"/>
                      <a:pt x="18352" y="24734"/>
                    </a:cubicBezTo>
                    <a:cubicBezTo>
                      <a:pt x="18795" y="24460"/>
                      <a:pt x="19340" y="23373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5255" y="11138"/>
                      <a:pt x="8602" y="6692"/>
                      <a:pt x="9296" y="3665"/>
                    </a:cubicBezTo>
                    <a:lnTo>
                      <a:pt x="9410" y="2783"/>
                    </a:lnTo>
                    <a:cubicBezTo>
                      <a:pt x="9423" y="2283"/>
                      <a:pt x="9316" y="184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4" name="Google Shape;2264;p41"/>
              <p:cNvSpPr/>
              <p:nvPr/>
            </p:nvSpPr>
            <p:spPr>
              <a:xfrm>
                <a:off x="5847675" y="2207188"/>
                <a:ext cx="121650" cy="466975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18679" extrusionOk="0">
                    <a:moveTo>
                      <a:pt x="936" y="1"/>
                    </a:moveTo>
                    <a:cubicBezTo>
                      <a:pt x="459" y="1"/>
                      <a:pt x="1" y="468"/>
                      <a:pt x="324" y="1080"/>
                    </a:cubicBezTo>
                    <a:cubicBezTo>
                      <a:pt x="1748" y="3767"/>
                      <a:pt x="2277" y="5936"/>
                      <a:pt x="2261" y="8992"/>
                    </a:cubicBezTo>
                    <a:cubicBezTo>
                      <a:pt x="2244" y="11928"/>
                      <a:pt x="1486" y="14746"/>
                      <a:pt x="759" y="17568"/>
                    </a:cubicBezTo>
                    <a:cubicBezTo>
                      <a:pt x="603" y="18175"/>
                      <a:pt x="1190" y="18679"/>
                      <a:pt x="1705" y="18679"/>
                    </a:cubicBezTo>
                    <a:cubicBezTo>
                      <a:pt x="1988" y="18679"/>
                      <a:pt x="2249" y="18528"/>
                      <a:pt x="2355" y="18159"/>
                    </a:cubicBezTo>
                    <a:cubicBezTo>
                      <a:pt x="4139" y="11937"/>
                      <a:pt x="4865" y="6199"/>
                      <a:pt x="1564" y="382"/>
                    </a:cubicBezTo>
                    <a:cubicBezTo>
                      <a:pt x="1412" y="115"/>
                      <a:pt x="1171" y="1"/>
                      <a:pt x="936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5" name="Google Shape;2265;p41"/>
              <p:cNvSpPr/>
              <p:nvPr/>
            </p:nvSpPr>
            <p:spPr>
              <a:xfrm>
                <a:off x="5874850" y="2211913"/>
                <a:ext cx="94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18323" extrusionOk="0">
                    <a:moveTo>
                      <a:pt x="320" y="0"/>
                    </a:moveTo>
                    <a:cubicBezTo>
                      <a:pt x="104" y="193"/>
                      <a:pt x="0" y="513"/>
                      <a:pt x="202" y="891"/>
                    </a:cubicBezTo>
                    <a:cubicBezTo>
                      <a:pt x="1624" y="3578"/>
                      <a:pt x="2154" y="5747"/>
                      <a:pt x="2137" y="8803"/>
                    </a:cubicBezTo>
                    <a:cubicBezTo>
                      <a:pt x="2125" y="11739"/>
                      <a:pt x="1363" y="14557"/>
                      <a:pt x="636" y="17379"/>
                    </a:cubicBezTo>
                    <a:cubicBezTo>
                      <a:pt x="534" y="17777"/>
                      <a:pt x="751" y="18125"/>
                      <a:pt x="1054" y="18322"/>
                    </a:cubicBezTo>
                    <a:cubicBezTo>
                      <a:pt x="1145" y="18241"/>
                      <a:pt x="1223" y="18125"/>
                      <a:pt x="1268" y="17970"/>
                    </a:cubicBezTo>
                    <a:cubicBezTo>
                      <a:pt x="3052" y="11748"/>
                      <a:pt x="3778" y="6010"/>
                      <a:pt x="477" y="193"/>
                    </a:cubicBezTo>
                    <a:cubicBezTo>
                      <a:pt x="431" y="116"/>
                      <a:pt x="378" y="55"/>
                      <a:pt x="320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6" name="Google Shape;2266;p41"/>
              <p:cNvSpPr/>
              <p:nvPr/>
            </p:nvSpPr>
            <p:spPr>
              <a:xfrm>
                <a:off x="5283425" y="2389163"/>
                <a:ext cx="319225" cy="317875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2715" extrusionOk="0">
                    <a:moveTo>
                      <a:pt x="7961" y="1"/>
                    </a:moveTo>
                    <a:cubicBezTo>
                      <a:pt x="6005" y="1"/>
                      <a:pt x="4591" y="1502"/>
                      <a:pt x="3625" y="3062"/>
                    </a:cubicBezTo>
                    <a:cubicBezTo>
                      <a:pt x="1686" y="6199"/>
                      <a:pt x="0" y="9014"/>
                      <a:pt x="390" y="11914"/>
                    </a:cubicBezTo>
                    <a:cubicBezTo>
                      <a:pt x="454" y="12377"/>
                      <a:pt x="858" y="12715"/>
                      <a:pt x="1317" y="12715"/>
                    </a:cubicBezTo>
                    <a:cubicBezTo>
                      <a:pt x="1362" y="12715"/>
                      <a:pt x="1407" y="12711"/>
                      <a:pt x="1452" y="12705"/>
                    </a:cubicBezTo>
                    <a:lnTo>
                      <a:pt x="8392" y="11717"/>
                    </a:lnTo>
                    <a:cubicBezTo>
                      <a:pt x="8814" y="11659"/>
                      <a:pt x="9143" y="11323"/>
                      <a:pt x="9187" y="10900"/>
                    </a:cubicBezTo>
                    <a:cubicBezTo>
                      <a:pt x="9586" y="7184"/>
                      <a:pt x="12768" y="1007"/>
                      <a:pt x="8888" y="109"/>
                    </a:cubicBezTo>
                    <a:cubicBezTo>
                      <a:pt x="8566" y="35"/>
                      <a:pt x="8257" y="1"/>
                      <a:pt x="7961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7" name="Google Shape;2267;p41"/>
              <p:cNvSpPr/>
              <p:nvPr/>
            </p:nvSpPr>
            <p:spPr>
              <a:xfrm>
                <a:off x="5451800" y="2390838"/>
                <a:ext cx="150850" cy="297175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11887" extrusionOk="0">
                    <a:moveTo>
                      <a:pt x="1911" y="1"/>
                    </a:moveTo>
                    <a:lnTo>
                      <a:pt x="1911" y="1"/>
                    </a:lnTo>
                    <a:cubicBezTo>
                      <a:pt x="2157" y="555"/>
                      <a:pt x="2272" y="1371"/>
                      <a:pt x="2083" y="2569"/>
                    </a:cubicBezTo>
                    <a:cubicBezTo>
                      <a:pt x="1657" y="5259"/>
                      <a:pt x="279" y="9324"/>
                      <a:pt x="0" y="11887"/>
                    </a:cubicBezTo>
                    <a:lnTo>
                      <a:pt x="1657" y="11650"/>
                    </a:lnTo>
                    <a:cubicBezTo>
                      <a:pt x="2079" y="11592"/>
                      <a:pt x="2408" y="11256"/>
                      <a:pt x="2452" y="10833"/>
                    </a:cubicBezTo>
                    <a:cubicBezTo>
                      <a:pt x="2851" y="7117"/>
                      <a:pt x="6033" y="940"/>
                      <a:pt x="2153" y="42"/>
                    </a:cubicBezTo>
                    <a:cubicBezTo>
                      <a:pt x="2071" y="25"/>
                      <a:pt x="1993" y="14"/>
                      <a:pt x="1911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8" name="Google Shape;2268;p41"/>
              <p:cNvSpPr/>
              <p:nvPr/>
            </p:nvSpPr>
            <p:spPr>
              <a:xfrm>
                <a:off x="5977575" y="2569063"/>
                <a:ext cx="366425" cy="175525"/>
              </a:xfrm>
              <a:custGeom>
                <a:avLst/>
                <a:gdLst/>
                <a:ahLst/>
                <a:cxnLst/>
                <a:rect l="l" t="t" r="r" b="b"/>
                <a:pathLst>
                  <a:path w="14657" h="7021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391" y="2724"/>
                      <a:pt x="781" y="3208"/>
                      <a:pt x="1150" y="3593"/>
                    </a:cubicBezTo>
                    <a:cubicBezTo>
                      <a:pt x="3612" y="6164"/>
                      <a:pt x="7630" y="6307"/>
                      <a:pt x="8490" y="6307"/>
                    </a:cubicBezTo>
                    <a:cubicBezTo>
                      <a:pt x="8597" y="6307"/>
                      <a:pt x="8655" y="6304"/>
                      <a:pt x="8655" y="6304"/>
                    </a:cubicBezTo>
                    <a:lnTo>
                      <a:pt x="9250" y="5943"/>
                    </a:lnTo>
                    <a:cubicBezTo>
                      <a:pt x="9337" y="5857"/>
                      <a:pt x="9450" y="5812"/>
                      <a:pt x="9564" y="5812"/>
                    </a:cubicBezTo>
                    <a:cubicBezTo>
                      <a:pt x="9655" y="5812"/>
                      <a:pt x="9746" y="5840"/>
                      <a:pt x="9825" y="5899"/>
                    </a:cubicBezTo>
                    <a:cubicBezTo>
                      <a:pt x="10244" y="6213"/>
                      <a:pt x="10711" y="7020"/>
                      <a:pt x="11348" y="7020"/>
                    </a:cubicBezTo>
                    <a:cubicBezTo>
                      <a:pt x="11434" y="7020"/>
                      <a:pt x="11524" y="7005"/>
                      <a:pt x="11616" y="6973"/>
                    </a:cubicBezTo>
                    <a:cubicBezTo>
                      <a:pt x="12114" y="6802"/>
                      <a:pt x="11713" y="5418"/>
                      <a:pt x="11655" y="5222"/>
                    </a:cubicBezTo>
                    <a:lnTo>
                      <a:pt x="11655" y="5222"/>
                    </a:lnTo>
                    <a:cubicBezTo>
                      <a:pt x="11703" y="5383"/>
                      <a:pt x="12025" y="6326"/>
                      <a:pt x="12563" y="6326"/>
                    </a:cubicBezTo>
                    <a:cubicBezTo>
                      <a:pt x="12637" y="6326"/>
                      <a:pt x="12715" y="6308"/>
                      <a:pt x="12798" y="6268"/>
                    </a:cubicBezTo>
                    <a:cubicBezTo>
                      <a:pt x="13532" y="5907"/>
                      <a:pt x="12741" y="4632"/>
                      <a:pt x="12741" y="4631"/>
                    </a:cubicBezTo>
                    <a:lnTo>
                      <a:pt x="12741" y="4631"/>
                    </a:lnTo>
                    <a:cubicBezTo>
                      <a:pt x="12741" y="4631"/>
                      <a:pt x="13474" y="5661"/>
                      <a:pt x="13960" y="5661"/>
                    </a:cubicBezTo>
                    <a:cubicBezTo>
                      <a:pt x="14006" y="5661"/>
                      <a:pt x="14049" y="5652"/>
                      <a:pt x="14090" y="5632"/>
                    </a:cubicBezTo>
                    <a:cubicBezTo>
                      <a:pt x="14562" y="5394"/>
                      <a:pt x="14656" y="379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5977575" y="2569063"/>
                <a:ext cx="3639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5464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108" y="2330"/>
                      <a:pt x="211" y="2469"/>
                      <a:pt x="317" y="2605"/>
                    </a:cubicBezTo>
                    <a:cubicBezTo>
                      <a:pt x="1103" y="2256"/>
                      <a:pt x="2550" y="1648"/>
                      <a:pt x="3167" y="1648"/>
                    </a:cubicBezTo>
                    <a:cubicBezTo>
                      <a:pt x="3210" y="1648"/>
                      <a:pt x="3248" y="1651"/>
                      <a:pt x="3283" y="1657"/>
                    </a:cubicBezTo>
                    <a:cubicBezTo>
                      <a:pt x="4004" y="1784"/>
                      <a:pt x="4858" y="3531"/>
                      <a:pt x="8220" y="3872"/>
                    </a:cubicBezTo>
                    <a:cubicBezTo>
                      <a:pt x="8812" y="3932"/>
                      <a:pt x="9338" y="3954"/>
                      <a:pt x="9807" y="3954"/>
                    </a:cubicBezTo>
                    <a:cubicBezTo>
                      <a:pt x="11050" y="3954"/>
                      <a:pt x="11893" y="3801"/>
                      <a:pt x="12506" y="3801"/>
                    </a:cubicBezTo>
                    <a:cubicBezTo>
                      <a:pt x="12979" y="3801"/>
                      <a:pt x="13314" y="3892"/>
                      <a:pt x="13590" y="4213"/>
                    </a:cubicBezTo>
                    <a:cubicBezTo>
                      <a:pt x="13885" y="4553"/>
                      <a:pt x="14077" y="5057"/>
                      <a:pt x="14258" y="5464"/>
                    </a:cubicBezTo>
                    <a:cubicBezTo>
                      <a:pt x="14558" y="4983"/>
                      <a:pt x="14463" y="375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 rot="-1265394">
                <a:off x="5976045" y="2811271"/>
                <a:ext cx="94211" cy="127639"/>
              </a:xfrm>
              <a:prstGeom prst="roundRect">
                <a:avLst>
                  <a:gd name="adj" fmla="val 16667"/>
                </a:avLst>
              </a:pr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5986458" y="2817358"/>
                <a:ext cx="685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1234" extrusionOk="0">
                    <a:moveTo>
                      <a:pt x="1648" y="0"/>
                    </a:moveTo>
                    <a:cubicBezTo>
                      <a:pt x="1132" y="0"/>
                      <a:pt x="520" y="328"/>
                      <a:pt x="133" y="550"/>
                    </a:cubicBezTo>
                    <a:cubicBezTo>
                      <a:pt x="0" y="622"/>
                      <a:pt x="89" y="796"/>
                      <a:pt x="216" y="796"/>
                    </a:cubicBezTo>
                    <a:cubicBezTo>
                      <a:pt x="227" y="796"/>
                      <a:pt x="237" y="795"/>
                      <a:pt x="248" y="793"/>
                    </a:cubicBezTo>
                    <a:cubicBezTo>
                      <a:pt x="601" y="707"/>
                      <a:pt x="945" y="571"/>
                      <a:pt x="1299" y="501"/>
                    </a:cubicBezTo>
                    <a:cubicBezTo>
                      <a:pt x="1425" y="475"/>
                      <a:pt x="1536" y="459"/>
                      <a:pt x="1634" y="459"/>
                    </a:cubicBezTo>
                    <a:cubicBezTo>
                      <a:pt x="1887" y="459"/>
                      <a:pt x="2057" y="565"/>
                      <a:pt x="2196" y="874"/>
                    </a:cubicBezTo>
                    <a:cubicBezTo>
                      <a:pt x="2258" y="1010"/>
                      <a:pt x="2278" y="1071"/>
                      <a:pt x="2385" y="1174"/>
                    </a:cubicBezTo>
                    <a:cubicBezTo>
                      <a:pt x="2420" y="1209"/>
                      <a:pt x="2475" y="1234"/>
                      <a:pt x="2524" y="1234"/>
                    </a:cubicBezTo>
                    <a:cubicBezTo>
                      <a:pt x="2574" y="1234"/>
                      <a:pt x="2619" y="1209"/>
                      <a:pt x="2635" y="1145"/>
                    </a:cubicBezTo>
                    <a:cubicBezTo>
                      <a:pt x="2742" y="719"/>
                      <a:pt x="2348" y="173"/>
                      <a:pt x="1942" y="42"/>
                    </a:cubicBezTo>
                    <a:cubicBezTo>
                      <a:pt x="1850" y="13"/>
                      <a:pt x="1751" y="0"/>
                      <a:pt x="1648" y="0"/>
                    </a:cubicBezTo>
                    <a:close/>
                  </a:path>
                </a:pathLst>
              </a:custGeom>
              <a:solidFill>
                <a:srgbClr val="CE8018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6284375" y="3981938"/>
                <a:ext cx="148400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414" extrusionOk="0">
                    <a:moveTo>
                      <a:pt x="5319" y="0"/>
                    </a:moveTo>
                    <a:cubicBezTo>
                      <a:pt x="5197" y="0"/>
                      <a:pt x="5047" y="29"/>
                      <a:pt x="4865" y="96"/>
                    </a:cubicBezTo>
                    <a:cubicBezTo>
                      <a:pt x="3770" y="503"/>
                      <a:pt x="70" y="1400"/>
                      <a:pt x="70" y="1400"/>
                    </a:cubicBezTo>
                    <a:cubicBezTo>
                      <a:pt x="70" y="1400"/>
                      <a:pt x="325" y="1478"/>
                      <a:pt x="0" y="2413"/>
                    </a:cubicBezTo>
                    <a:lnTo>
                      <a:pt x="5878" y="707"/>
                    </a:lnTo>
                    <a:cubicBezTo>
                      <a:pt x="5878" y="707"/>
                      <a:pt x="5935" y="0"/>
                      <a:pt x="531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6163375" y="3452438"/>
                <a:ext cx="135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239" extrusionOk="0">
                    <a:moveTo>
                      <a:pt x="542" y="0"/>
                    </a:moveTo>
                    <a:cubicBezTo>
                      <a:pt x="354" y="180"/>
                      <a:pt x="173" y="394"/>
                      <a:pt x="1" y="636"/>
                    </a:cubicBezTo>
                    <a:lnTo>
                      <a:pt x="145" y="1238"/>
                    </a:lnTo>
                    <a:cubicBezTo>
                      <a:pt x="264" y="799"/>
                      <a:pt x="400" y="385"/>
                      <a:pt x="542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6099000" y="3542638"/>
                <a:ext cx="373575" cy="1066125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42645" extrusionOk="0">
                    <a:moveTo>
                      <a:pt x="1280" y="1"/>
                    </a:moveTo>
                    <a:lnTo>
                      <a:pt x="1280" y="1"/>
                    </a:lnTo>
                    <a:cubicBezTo>
                      <a:pt x="33" y="4509"/>
                      <a:pt x="1" y="12047"/>
                      <a:pt x="1453" y="20382"/>
                    </a:cubicBezTo>
                    <a:cubicBezTo>
                      <a:pt x="1707" y="21854"/>
                      <a:pt x="1998" y="23290"/>
                      <a:pt x="2322" y="24672"/>
                    </a:cubicBezTo>
                    <a:cubicBezTo>
                      <a:pt x="2975" y="24659"/>
                      <a:pt x="3639" y="24651"/>
                      <a:pt x="4311" y="24643"/>
                    </a:cubicBezTo>
                    <a:cubicBezTo>
                      <a:pt x="3766" y="22601"/>
                      <a:pt x="3282" y="20431"/>
                      <a:pt x="2880" y="18167"/>
                    </a:cubicBezTo>
                    <a:cubicBezTo>
                      <a:pt x="1850" y="12318"/>
                      <a:pt x="1559" y="6847"/>
                      <a:pt x="1911" y="2520"/>
                    </a:cubicBezTo>
                    <a:lnTo>
                      <a:pt x="1280" y="1"/>
                    </a:lnTo>
                    <a:close/>
                    <a:moveTo>
                      <a:pt x="2876" y="26899"/>
                    </a:moveTo>
                    <a:lnTo>
                      <a:pt x="2876" y="26899"/>
                    </a:lnTo>
                    <a:cubicBezTo>
                      <a:pt x="3397" y="28863"/>
                      <a:pt x="3979" y="30701"/>
                      <a:pt x="4599" y="32382"/>
                    </a:cubicBezTo>
                    <a:cubicBezTo>
                      <a:pt x="6628" y="37772"/>
                      <a:pt x="9081" y="41529"/>
                      <a:pt x="11353" y="42489"/>
                    </a:cubicBezTo>
                    <a:cubicBezTo>
                      <a:pt x="11645" y="42591"/>
                      <a:pt x="11932" y="42644"/>
                      <a:pt x="12215" y="42644"/>
                    </a:cubicBezTo>
                    <a:cubicBezTo>
                      <a:pt x="12342" y="42644"/>
                      <a:pt x="12469" y="42633"/>
                      <a:pt x="12597" y="42612"/>
                    </a:cubicBezTo>
                    <a:cubicBezTo>
                      <a:pt x="13532" y="42447"/>
                      <a:pt x="14319" y="41689"/>
                      <a:pt x="14942" y="40450"/>
                    </a:cubicBezTo>
                    <a:lnTo>
                      <a:pt x="14942" y="40450"/>
                    </a:lnTo>
                    <a:cubicBezTo>
                      <a:pt x="14770" y="40528"/>
                      <a:pt x="14585" y="40586"/>
                      <a:pt x="14401" y="40619"/>
                    </a:cubicBezTo>
                    <a:cubicBezTo>
                      <a:pt x="14261" y="40639"/>
                      <a:pt x="14126" y="40651"/>
                      <a:pt x="13987" y="40651"/>
                    </a:cubicBezTo>
                    <a:cubicBezTo>
                      <a:pt x="10992" y="40651"/>
                      <a:pt x="7478" y="35089"/>
                      <a:pt x="4972" y="26932"/>
                    </a:cubicBezTo>
                    <a:cubicBezTo>
                      <a:pt x="4262" y="26919"/>
                      <a:pt x="3560" y="26911"/>
                      <a:pt x="2876" y="26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6159075" y="4167513"/>
                <a:ext cx="6145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576" extrusionOk="0">
                    <a:moveTo>
                      <a:pt x="2007" y="1"/>
                    </a:moveTo>
                    <a:cubicBezTo>
                      <a:pt x="1322" y="14"/>
                      <a:pt x="653" y="21"/>
                      <a:pt x="1" y="29"/>
                    </a:cubicBezTo>
                    <a:cubicBezTo>
                      <a:pt x="124" y="542"/>
                      <a:pt x="247" y="1051"/>
                      <a:pt x="379" y="1547"/>
                    </a:cubicBezTo>
                    <a:cubicBezTo>
                      <a:pt x="1055" y="1559"/>
                      <a:pt x="1748" y="1568"/>
                      <a:pt x="2458" y="1576"/>
                    </a:cubicBezTo>
                    <a:cubicBezTo>
                      <a:pt x="2302" y="1063"/>
                      <a:pt x="2154" y="538"/>
                      <a:pt x="2007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6157025" y="4158713"/>
                <a:ext cx="66275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9" extrusionOk="0">
                    <a:moveTo>
                      <a:pt x="1990" y="0"/>
                    </a:moveTo>
                    <a:cubicBezTo>
                      <a:pt x="1318" y="8"/>
                      <a:pt x="654" y="16"/>
                      <a:pt x="1" y="29"/>
                    </a:cubicBezTo>
                    <a:cubicBezTo>
                      <a:pt x="25" y="148"/>
                      <a:pt x="54" y="267"/>
                      <a:pt x="83" y="381"/>
                    </a:cubicBezTo>
                    <a:cubicBezTo>
                      <a:pt x="735" y="373"/>
                      <a:pt x="1404" y="366"/>
                      <a:pt x="2089" y="353"/>
                    </a:cubicBezTo>
                    <a:cubicBezTo>
                      <a:pt x="2056" y="238"/>
                      <a:pt x="2023" y="119"/>
                      <a:pt x="1990" y="0"/>
                    </a:cubicBezTo>
                    <a:close/>
                    <a:moveTo>
                      <a:pt x="461" y="1899"/>
                    </a:moveTo>
                    <a:lnTo>
                      <a:pt x="461" y="1899"/>
                    </a:lnTo>
                    <a:cubicBezTo>
                      <a:pt x="493" y="2018"/>
                      <a:pt x="522" y="2137"/>
                      <a:pt x="555" y="2256"/>
                    </a:cubicBezTo>
                    <a:cubicBezTo>
                      <a:pt x="1239" y="2268"/>
                      <a:pt x="1941" y="2276"/>
                      <a:pt x="2651" y="2289"/>
                    </a:cubicBezTo>
                    <a:cubicBezTo>
                      <a:pt x="2613" y="2166"/>
                      <a:pt x="2577" y="2047"/>
                      <a:pt x="2540" y="1928"/>
                    </a:cubicBezTo>
                    <a:cubicBezTo>
                      <a:pt x="1830" y="1920"/>
                      <a:pt x="1137" y="1911"/>
                      <a:pt x="461" y="1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6128925" y="3512213"/>
                <a:ext cx="21575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737" extrusionOk="0">
                    <a:moveTo>
                      <a:pt x="284" y="0"/>
                    </a:moveTo>
                    <a:cubicBezTo>
                      <a:pt x="182" y="288"/>
                      <a:pt x="91" y="583"/>
                      <a:pt x="1" y="898"/>
                    </a:cubicBezTo>
                    <a:lnTo>
                      <a:pt x="83" y="1218"/>
                    </a:lnTo>
                    <a:lnTo>
                      <a:pt x="714" y="3737"/>
                    </a:lnTo>
                    <a:cubicBezTo>
                      <a:pt x="756" y="3241"/>
                      <a:pt x="805" y="2756"/>
                      <a:pt x="862" y="2293"/>
                    </a:cubicBezTo>
                    <a:cubicBezTo>
                      <a:pt x="665" y="1522"/>
                      <a:pt x="473" y="759"/>
                      <a:pt x="28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5317875" y="2007663"/>
                <a:ext cx="90875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471" extrusionOk="0">
                    <a:moveTo>
                      <a:pt x="3597" y="0"/>
                    </a:moveTo>
                    <a:lnTo>
                      <a:pt x="2683" y="58"/>
                    </a:lnTo>
                    <a:cubicBezTo>
                      <a:pt x="2683" y="58"/>
                      <a:pt x="2912" y="846"/>
                      <a:pt x="2658" y="874"/>
                    </a:cubicBezTo>
                    <a:cubicBezTo>
                      <a:pt x="2651" y="875"/>
                      <a:pt x="2643" y="876"/>
                      <a:pt x="2633" y="876"/>
                    </a:cubicBezTo>
                    <a:cubicBezTo>
                      <a:pt x="2434" y="876"/>
                      <a:pt x="1738" y="704"/>
                      <a:pt x="1153" y="704"/>
                    </a:cubicBezTo>
                    <a:cubicBezTo>
                      <a:pt x="771" y="704"/>
                      <a:pt x="436" y="777"/>
                      <a:pt x="316" y="1018"/>
                    </a:cubicBezTo>
                    <a:cubicBezTo>
                      <a:pt x="0" y="1645"/>
                      <a:pt x="1284" y="3159"/>
                      <a:pt x="2601" y="3331"/>
                    </a:cubicBezTo>
                    <a:lnTo>
                      <a:pt x="3634" y="3470"/>
                    </a:lnTo>
                    <a:lnTo>
                      <a:pt x="3597" y="0"/>
                    </a:ln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5314500" y="2033113"/>
                <a:ext cx="7967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356" extrusionOk="0">
                    <a:moveTo>
                      <a:pt x="451" y="0"/>
                    </a:moveTo>
                    <a:lnTo>
                      <a:pt x="451" y="0"/>
                    </a:lnTo>
                    <a:cubicBezTo>
                      <a:pt x="0" y="459"/>
                      <a:pt x="1612" y="2153"/>
                      <a:pt x="2399" y="2329"/>
                    </a:cubicBezTo>
                    <a:cubicBezTo>
                      <a:pt x="2480" y="2348"/>
                      <a:pt x="2553" y="2356"/>
                      <a:pt x="2618" y="2356"/>
                    </a:cubicBezTo>
                    <a:cubicBezTo>
                      <a:pt x="3187" y="2356"/>
                      <a:pt x="3170" y="1719"/>
                      <a:pt x="3170" y="1719"/>
                    </a:cubicBez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5319700" y="2003663"/>
                <a:ext cx="72725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774" extrusionOk="0">
                    <a:moveTo>
                      <a:pt x="2556" y="1"/>
                    </a:moveTo>
                    <a:lnTo>
                      <a:pt x="2269" y="128"/>
                    </a:lnTo>
                    <a:cubicBezTo>
                      <a:pt x="2401" y="423"/>
                      <a:pt x="2503" y="743"/>
                      <a:pt x="2511" y="874"/>
                    </a:cubicBezTo>
                    <a:cubicBezTo>
                      <a:pt x="2433" y="870"/>
                      <a:pt x="2306" y="845"/>
                      <a:pt x="2191" y="830"/>
                    </a:cubicBezTo>
                    <a:cubicBezTo>
                      <a:pt x="1859" y="774"/>
                      <a:pt x="1447" y="706"/>
                      <a:pt x="1073" y="706"/>
                    </a:cubicBezTo>
                    <a:cubicBezTo>
                      <a:pt x="640" y="706"/>
                      <a:pt x="256" y="798"/>
                      <a:pt x="99" y="1108"/>
                    </a:cubicBezTo>
                    <a:cubicBezTo>
                      <a:pt x="1" y="1309"/>
                      <a:pt x="33" y="1584"/>
                      <a:pt x="206" y="1904"/>
                    </a:cubicBezTo>
                    <a:cubicBezTo>
                      <a:pt x="616" y="2679"/>
                      <a:pt x="1786" y="3639"/>
                      <a:pt x="2802" y="3774"/>
                    </a:cubicBezTo>
                    <a:lnTo>
                      <a:pt x="2844" y="3463"/>
                    </a:lnTo>
                    <a:cubicBezTo>
                      <a:pt x="1949" y="3344"/>
                      <a:pt x="858" y="2466"/>
                      <a:pt x="481" y="1756"/>
                    </a:cubicBezTo>
                    <a:cubicBezTo>
                      <a:pt x="366" y="1538"/>
                      <a:pt x="329" y="1354"/>
                      <a:pt x="383" y="1248"/>
                    </a:cubicBezTo>
                    <a:cubicBezTo>
                      <a:pt x="469" y="1076"/>
                      <a:pt x="745" y="1022"/>
                      <a:pt x="1067" y="1022"/>
                    </a:cubicBezTo>
                    <a:cubicBezTo>
                      <a:pt x="1437" y="1022"/>
                      <a:pt x="1868" y="1093"/>
                      <a:pt x="2142" y="1137"/>
                    </a:cubicBezTo>
                    <a:cubicBezTo>
                      <a:pt x="2352" y="1174"/>
                      <a:pt x="2473" y="1192"/>
                      <a:pt x="2555" y="1192"/>
                    </a:cubicBezTo>
                    <a:cubicBezTo>
                      <a:pt x="2572" y="1192"/>
                      <a:pt x="2587" y="1191"/>
                      <a:pt x="2602" y="1190"/>
                    </a:cubicBezTo>
                    <a:cubicBezTo>
                      <a:pt x="2679" y="1182"/>
                      <a:pt x="2740" y="1141"/>
                      <a:pt x="2782" y="1071"/>
                    </a:cubicBezTo>
                    <a:cubicBezTo>
                      <a:pt x="2909" y="849"/>
                      <a:pt x="2691" y="304"/>
                      <a:pt x="2556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grpSp>
            <p:nvGrpSpPr>
              <p:cNvPr id="2281" name="Google Shape;2281;p41"/>
              <p:cNvGrpSpPr/>
              <p:nvPr/>
            </p:nvGrpSpPr>
            <p:grpSpPr>
              <a:xfrm>
                <a:off x="7158598" y="3155565"/>
                <a:ext cx="856417" cy="1215324"/>
                <a:chOff x="4598640" y="4070171"/>
                <a:chExt cx="483633" cy="686430"/>
              </a:xfrm>
            </p:grpSpPr>
            <p:sp>
              <p:nvSpPr>
                <p:cNvPr id="2282" name="Google Shape;2282;p41"/>
                <p:cNvSpPr/>
                <p:nvPr/>
              </p:nvSpPr>
              <p:spPr>
                <a:xfrm flipH="1">
                  <a:off x="4635663" y="4378790"/>
                  <a:ext cx="117684" cy="107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" h="1878" extrusionOk="0">
                      <a:moveTo>
                        <a:pt x="1032" y="1"/>
                      </a:moveTo>
                      <a:cubicBezTo>
                        <a:pt x="369" y="1"/>
                        <a:pt x="123" y="885"/>
                        <a:pt x="35" y="1438"/>
                      </a:cubicBezTo>
                      <a:cubicBezTo>
                        <a:pt x="0" y="1669"/>
                        <a:pt x="178" y="1878"/>
                        <a:pt x="413" y="1878"/>
                      </a:cubicBezTo>
                      <a:lnTo>
                        <a:pt x="1650" y="1878"/>
                      </a:lnTo>
                      <a:cubicBezTo>
                        <a:pt x="1881" y="1878"/>
                        <a:pt x="2062" y="1669"/>
                        <a:pt x="2025" y="1438"/>
                      </a:cubicBezTo>
                      <a:cubicBezTo>
                        <a:pt x="1936" y="885"/>
                        <a:pt x="1691" y="1"/>
                        <a:pt x="103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3" name="Google Shape;2283;p41"/>
                <p:cNvSpPr/>
                <p:nvPr/>
              </p:nvSpPr>
              <p:spPr>
                <a:xfrm flipH="1">
                  <a:off x="4734579" y="4308909"/>
                  <a:ext cx="63548" cy="23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4074" extrusionOk="0">
                      <a:moveTo>
                        <a:pt x="274" y="0"/>
                      </a:moveTo>
                      <a:cubicBezTo>
                        <a:pt x="194" y="0"/>
                        <a:pt x="114" y="49"/>
                        <a:pt x="106" y="153"/>
                      </a:cubicBezTo>
                      <a:cubicBezTo>
                        <a:pt x="1" y="1516"/>
                        <a:pt x="301" y="2700"/>
                        <a:pt x="758" y="3977"/>
                      </a:cubicBezTo>
                      <a:cubicBezTo>
                        <a:pt x="782" y="4045"/>
                        <a:pt x="832" y="4074"/>
                        <a:pt x="886" y="4074"/>
                      </a:cubicBezTo>
                      <a:cubicBezTo>
                        <a:pt x="993" y="4074"/>
                        <a:pt x="1113" y="3960"/>
                        <a:pt x="1066" y="3823"/>
                      </a:cubicBezTo>
                      <a:cubicBezTo>
                        <a:pt x="629" y="2601"/>
                        <a:pt x="349" y="1489"/>
                        <a:pt x="448" y="181"/>
                      </a:cubicBezTo>
                      <a:cubicBezTo>
                        <a:pt x="457" y="63"/>
                        <a:pt x="365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4" name="Google Shape;2284;p41"/>
                <p:cNvSpPr/>
                <p:nvPr/>
              </p:nvSpPr>
              <p:spPr>
                <a:xfrm flipH="1">
                  <a:off x="4675026" y="4070171"/>
                  <a:ext cx="236052" cy="25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4407" extrusionOk="0">
                      <a:moveTo>
                        <a:pt x="2018" y="0"/>
                      </a:moveTo>
                      <a:cubicBezTo>
                        <a:pt x="188" y="0"/>
                        <a:pt x="0" y="2765"/>
                        <a:pt x="0" y="3915"/>
                      </a:cubicBezTo>
                      <a:cubicBezTo>
                        <a:pt x="0" y="4185"/>
                        <a:pt x="222" y="4404"/>
                        <a:pt x="492" y="4404"/>
                      </a:cubicBezTo>
                      <a:cubicBezTo>
                        <a:pt x="728" y="4402"/>
                        <a:pt x="1034" y="4402"/>
                        <a:pt x="1368" y="4402"/>
                      </a:cubicBezTo>
                      <a:cubicBezTo>
                        <a:pt x="2149" y="4402"/>
                        <a:pt x="3085" y="4405"/>
                        <a:pt x="3643" y="4407"/>
                      </a:cubicBezTo>
                      <a:cubicBezTo>
                        <a:pt x="3920" y="4407"/>
                        <a:pt x="4138" y="4182"/>
                        <a:pt x="4131" y="3905"/>
                      </a:cubicBezTo>
                      <a:cubicBezTo>
                        <a:pt x="4104" y="2745"/>
                        <a:pt x="3841" y="0"/>
                        <a:pt x="2018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5" name="Google Shape;2285;p41"/>
                <p:cNvSpPr/>
                <p:nvPr/>
              </p:nvSpPr>
              <p:spPr>
                <a:xfrm flipH="1">
                  <a:off x="4639369" y="4222313"/>
                  <a:ext cx="38220" cy="36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361" extrusionOk="0">
                      <a:moveTo>
                        <a:pt x="278" y="0"/>
                      </a:moveTo>
                      <a:cubicBezTo>
                        <a:pt x="178" y="0"/>
                        <a:pt x="68" y="85"/>
                        <a:pt x="93" y="214"/>
                      </a:cubicBezTo>
                      <a:cubicBezTo>
                        <a:pt x="284" y="1241"/>
                        <a:pt x="325" y="2265"/>
                        <a:pt x="229" y="3303"/>
                      </a:cubicBezTo>
                      <a:cubicBezTo>
                        <a:pt x="141" y="4269"/>
                        <a:pt x="0" y="5225"/>
                        <a:pt x="96" y="6198"/>
                      </a:cubicBezTo>
                      <a:cubicBezTo>
                        <a:pt x="107" y="6306"/>
                        <a:pt x="199" y="6360"/>
                        <a:pt x="285" y="6360"/>
                      </a:cubicBezTo>
                      <a:cubicBezTo>
                        <a:pt x="370" y="6360"/>
                        <a:pt x="449" y="6307"/>
                        <a:pt x="437" y="6198"/>
                      </a:cubicBezTo>
                      <a:cubicBezTo>
                        <a:pt x="335" y="5150"/>
                        <a:pt x="509" y="4129"/>
                        <a:pt x="591" y="3089"/>
                      </a:cubicBezTo>
                      <a:cubicBezTo>
                        <a:pt x="670" y="2091"/>
                        <a:pt x="608" y="1105"/>
                        <a:pt x="424" y="125"/>
                      </a:cubicBezTo>
                      <a:cubicBezTo>
                        <a:pt x="408" y="38"/>
                        <a:pt x="345" y="0"/>
                        <a:pt x="27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6" name="Google Shape;2286;p41"/>
                <p:cNvSpPr/>
                <p:nvPr/>
              </p:nvSpPr>
              <p:spPr>
                <a:xfrm flipH="1">
                  <a:off x="4598640" y="4103372"/>
                  <a:ext cx="132687" cy="14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2491" extrusionOk="0">
                      <a:moveTo>
                        <a:pt x="1079" y="1"/>
                      </a:moveTo>
                      <a:cubicBezTo>
                        <a:pt x="151" y="1"/>
                        <a:pt x="17" y="1527"/>
                        <a:pt x="4" y="2166"/>
                      </a:cubicBezTo>
                      <a:cubicBezTo>
                        <a:pt x="0" y="2319"/>
                        <a:pt x="117" y="2445"/>
                        <a:pt x="270" y="2453"/>
                      </a:cubicBezTo>
                      <a:lnTo>
                        <a:pt x="1110" y="2490"/>
                      </a:lnTo>
                      <a:cubicBezTo>
                        <a:pt x="1557" y="2480"/>
                        <a:pt x="1847" y="2480"/>
                        <a:pt x="2035" y="2480"/>
                      </a:cubicBezTo>
                      <a:cubicBezTo>
                        <a:pt x="2036" y="2480"/>
                        <a:pt x="2038" y="2480"/>
                        <a:pt x="2040" y="2480"/>
                      </a:cubicBezTo>
                      <a:cubicBezTo>
                        <a:pt x="2198" y="2480"/>
                        <a:pt x="2325" y="2341"/>
                        <a:pt x="2315" y="2183"/>
                      </a:cubicBezTo>
                      <a:cubicBezTo>
                        <a:pt x="2264" y="1524"/>
                        <a:pt x="2048" y="36"/>
                        <a:pt x="1110" y="1"/>
                      </a:cubicBezTo>
                      <a:cubicBezTo>
                        <a:pt x="1099" y="1"/>
                        <a:pt x="1089" y="1"/>
                        <a:pt x="1079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7" name="Google Shape;2287;p41"/>
                <p:cNvSpPr/>
                <p:nvPr/>
              </p:nvSpPr>
              <p:spPr>
                <a:xfrm flipH="1">
                  <a:off x="4782497" y="4318207"/>
                  <a:ext cx="20593" cy="24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4335" extrusionOk="0">
                      <a:moveTo>
                        <a:pt x="172" y="1"/>
                      </a:moveTo>
                      <a:cubicBezTo>
                        <a:pt x="86" y="1"/>
                        <a:pt x="1" y="55"/>
                        <a:pt x="2" y="165"/>
                      </a:cubicBezTo>
                      <a:cubicBezTo>
                        <a:pt x="6" y="1499"/>
                        <a:pt x="12" y="2834"/>
                        <a:pt x="15" y="4168"/>
                      </a:cubicBezTo>
                      <a:cubicBezTo>
                        <a:pt x="18" y="4279"/>
                        <a:pt x="104" y="4335"/>
                        <a:pt x="189" y="4335"/>
                      </a:cubicBezTo>
                      <a:cubicBezTo>
                        <a:pt x="275" y="4335"/>
                        <a:pt x="360" y="4279"/>
                        <a:pt x="360" y="4168"/>
                      </a:cubicBezTo>
                      <a:cubicBezTo>
                        <a:pt x="354" y="2834"/>
                        <a:pt x="351" y="1499"/>
                        <a:pt x="343" y="165"/>
                      </a:cubicBezTo>
                      <a:cubicBezTo>
                        <a:pt x="343" y="55"/>
                        <a:pt x="257" y="1"/>
                        <a:pt x="172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8" name="Google Shape;2288;p41"/>
                <p:cNvSpPr/>
                <p:nvPr/>
              </p:nvSpPr>
              <p:spPr>
                <a:xfrm flipH="1">
                  <a:off x="4722715" y="4179186"/>
                  <a:ext cx="146492" cy="172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" h="3029" extrusionOk="0">
                      <a:moveTo>
                        <a:pt x="1284" y="0"/>
                      </a:moveTo>
                      <a:cubicBezTo>
                        <a:pt x="232" y="0"/>
                        <a:pt x="41" y="1789"/>
                        <a:pt x="7" y="2619"/>
                      </a:cubicBezTo>
                      <a:cubicBezTo>
                        <a:pt x="0" y="2841"/>
                        <a:pt x="178" y="3029"/>
                        <a:pt x="404" y="3029"/>
                      </a:cubicBezTo>
                      <a:lnTo>
                        <a:pt x="2162" y="3029"/>
                      </a:lnTo>
                      <a:cubicBezTo>
                        <a:pt x="2387" y="3029"/>
                        <a:pt x="2567" y="2841"/>
                        <a:pt x="2557" y="2619"/>
                      </a:cubicBezTo>
                      <a:cubicBezTo>
                        <a:pt x="2523" y="1789"/>
                        <a:pt x="2332" y="0"/>
                        <a:pt x="1284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9" name="Google Shape;2289;p41"/>
                <p:cNvSpPr/>
                <p:nvPr/>
              </p:nvSpPr>
              <p:spPr>
                <a:xfrm flipH="1">
                  <a:off x="4675366" y="4456715"/>
                  <a:ext cx="54877" cy="8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1549" extrusionOk="0">
                      <a:moveTo>
                        <a:pt x="713" y="0"/>
                      </a:moveTo>
                      <a:cubicBezTo>
                        <a:pt x="611" y="0"/>
                        <a:pt x="502" y="85"/>
                        <a:pt x="531" y="215"/>
                      </a:cubicBezTo>
                      <a:cubicBezTo>
                        <a:pt x="572" y="399"/>
                        <a:pt x="432" y="642"/>
                        <a:pt x="357" y="798"/>
                      </a:cubicBezTo>
                      <a:cubicBezTo>
                        <a:pt x="279" y="970"/>
                        <a:pt x="183" y="1133"/>
                        <a:pt x="84" y="1294"/>
                      </a:cubicBezTo>
                      <a:cubicBezTo>
                        <a:pt x="0" y="1425"/>
                        <a:pt x="119" y="1548"/>
                        <a:pt x="238" y="1548"/>
                      </a:cubicBezTo>
                      <a:cubicBezTo>
                        <a:pt x="290" y="1548"/>
                        <a:pt x="342" y="1525"/>
                        <a:pt x="377" y="1468"/>
                      </a:cubicBezTo>
                      <a:cubicBezTo>
                        <a:pt x="606" y="1110"/>
                        <a:pt x="961" y="570"/>
                        <a:pt x="862" y="122"/>
                      </a:cubicBezTo>
                      <a:cubicBezTo>
                        <a:pt x="843" y="37"/>
                        <a:pt x="779" y="0"/>
                        <a:pt x="713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0" name="Google Shape;2290;p41"/>
                <p:cNvSpPr/>
                <p:nvPr/>
              </p:nvSpPr>
              <p:spPr>
                <a:xfrm flipH="1">
                  <a:off x="4749016" y="4489573"/>
                  <a:ext cx="333257" cy="26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2" h="4681" extrusionOk="0">
                      <a:moveTo>
                        <a:pt x="279" y="0"/>
                      </a:moveTo>
                      <a:cubicBezTo>
                        <a:pt x="77" y="0"/>
                        <a:pt x="1" y="111"/>
                        <a:pt x="104" y="359"/>
                      </a:cubicBezTo>
                      <a:cubicBezTo>
                        <a:pt x="687" y="1766"/>
                        <a:pt x="5739" y="4630"/>
                        <a:pt x="5774" y="4681"/>
                      </a:cubicBezTo>
                      <a:lnTo>
                        <a:pt x="5842" y="4548"/>
                      </a:lnTo>
                      <a:cubicBezTo>
                        <a:pt x="4872" y="2401"/>
                        <a:pt x="1218" y="0"/>
                        <a:pt x="27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1" name="Google Shape;2291;p41"/>
                <p:cNvSpPr/>
                <p:nvPr/>
              </p:nvSpPr>
              <p:spPr>
                <a:xfrm flipH="1">
                  <a:off x="4768297" y="4503207"/>
                  <a:ext cx="299886" cy="228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7" h="4006" extrusionOk="0">
                      <a:moveTo>
                        <a:pt x="0" y="0"/>
                      </a:moveTo>
                      <a:cubicBezTo>
                        <a:pt x="211" y="178"/>
                        <a:pt x="427" y="349"/>
                        <a:pt x="641" y="526"/>
                      </a:cubicBezTo>
                      <a:lnTo>
                        <a:pt x="1167" y="943"/>
                      </a:lnTo>
                      <a:cubicBezTo>
                        <a:pt x="1106" y="953"/>
                        <a:pt x="1048" y="960"/>
                        <a:pt x="986" y="974"/>
                      </a:cubicBezTo>
                      <a:cubicBezTo>
                        <a:pt x="904" y="994"/>
                        <a:pt x="823" y="1015"/>
                        <a:pt x="741" y="1045"/>
                      </a:cubicBezTo>
                      <a:cubicBezTo>
                        <a:pt x="826" y="1059"/>
                        <a:pt x="911" y="1062"/>
                        <a:pt x="996" y="1062"/>
                      </a:cubicBezTo>
                      <a:cubicBezTo>
                        <a:pt x="1082" y="1062"/>
                        <a:pt x="1164" y="1056"/>
                        <a:pt x="1249" y="1045"/>
                      </a:cubicBezTo>
                      <a:lnTo>
                        <a:pt x="1294" y="1042"/>
                      </a:lnTo>
                      <a:cubicBezTo>
                        <a:pt x="1498" y="1206"/>
                        <a:pt x="1707" y="1366"/>
                        <a:pt x="1911" y="1524"/>
                      </a:cubicBezTo>
                      <a:cubicBezTo>
                        <a:pt x="1881" y="1537"/>
                        <a:pt x="1850" y="1547"/>
                        <a:pt x="1820" y="1560"/>
                      </a:cubicBezTo>
                      <a:cubicBezTo>
                        <a:pt x="1744" y="1588"/>
                        <a:pt x="1672" y="1622"/>
                        <a:pt x="1604" y="1670"/>
                      </a:cubicBezTo>
                      <a:cubicBezTo>
                        <a:pt x="1614" y="1671"/>
                        <a:pt x="1624" y="1671"/>
                        <a:pt x="1634" y="1671"/>
                      </a:cubicBezTo>
                      <a:cubicBezTo>
                        <a:pt x="1706" y="1671"/>
                        <a:pt x="1774" y="1661"/>
                        <a:pt x="1843" y="1650"/>
                      </a:cubicBezTo>
                      <a:cubicBezTo>
                        <a:pt x="1905" y="1639"/>
                        <a:pt x="1963" y="1622"/>
                        <a:pt x="2020" y="1609"/>
                      </a:cubicBezTo>
                      <a:cubicBezTo>
                        <a:pt x="2212" y="1755"/>
                        <a:pt x="2403" y="1902"/>
                        <a:pt x="2594" y="2049"/>
                      </a:cubicBezTo>
                      <a:cubicBezTo>
                        <a:pt x="2625" y="2072"/>
                        <a:pt x="2659" y="2097"/>
                        <a:pt x="2690" y="2124"/>
                      </a:cubicBezTo>
                      <a:cubicBezTo>
                        <a:pt x="2598" y="2162"/>
                        <a:pt x="2509" y="2203"/>
                        <a:pt x="2423" y="2261"/>
                      </a:cubicBezTo>
                      <a:cubicBezTo>
                        <a:pt x="2553" y="2257"/>
                        <a:pt x="2672" y="2230"/>
                        <a:pt x="2792" y="2199"/>
                      </a:cubicBezTo>
                      <a:cubicBezTo>
                        <a:pt x="3035" y="2384"/>
                        <a:pt x="3280" y="2564"/>
                        <a:pt x="3523" y="2745"/>
                      </a:cubicBezTo>
                      <a:cubicBezTo>
                        <a:pt x="3403" y="2779"/>
                        <a:pt x="3284" y="2817"/>
                        <a:pt x="3167" y="2875"/>
                      </a:cubicBezTo>
                      <a:cubicBezTo>
                        <a:pt x="3196" y="2877"/>
                        <a:pt x="3223" y="2878"/>
                        <a:pt x="3251" y="2878"/>
                      </a:cubicBezTo>
                      <a:cubicBezTo>
                        <a:pt x="3384" y="2878"/>
                        <a:pt x="3512" y="2859"/>
                        <a:pt x="3638" y="2834"/>
                      </a:cubicBezTo>
                      <a:cubicBezTo>
                        <a:pt x="3731" y="2902"/>
                        <a:pt x="3823" y="2970"/>
                        <a:pt x="3915" y="3039"/>
                      </a:cubicBezTo>
                      <a:cubicBezTo>
                        <a:pt x="4041" y="3131"/>
                        <a:pt x="4164" y="3223"/>
                        <a:pt x="4291" y="3312"/>
                      </a:cubicBezTo>
                      <a:cubicBezTo>
                        <a:pt x="4232" y="3332"/>
                        <a:pt x="4178" y="3356"/>
                        <a:pt x="4123" y="3387"/>
                      </a:cubicBezTo>
                      <a:cubicBezTo>
                        <a:pt x="4170" y="3394"/>
                        <a:pt x="4215" y="3396"/>
                        <a:pt x="4259" y="3396"/>
                      </a:cubicBezTo>
                      <a:cubicBezTo>
                        <a:pt x="4304" y="3396"/>
                        <a:pt x="4347" y="3394"/>
                        <a:pt x="4390" y="3391"/>
                      </a:cubicBezTo>
                      <a:lnTo>
                        <a:pt x="4393" y="3391"/>
                      </a:lnTo>
                      <a:cubicBezTo>
                        <a:pt x="4680" y="3599"/>
                        <a:pt x="4966" y="3804"/>
                        <a:pt x="5256" y="4005"/>
                      </a:cubicBezTo>
                      <a:lnTo>
                        <a:pt x="4615" y="3482"/>
                      </a:lnTo>
                      <a:lnTo>
                        <a:pt x="4434" y="3336"/>
                      </a:lnTo>
                      <a:lnTo>
                        <a:pt x="4431" y="3329"/>
                      </a:lnTo>
                      <a:cubicBezTo>
                        <a:pt x="4424" y="3244"/>
                        <a:pt x="4410" y="3158"/>
                        <a:pt x="4386" y="3076"/>
                      </a:cubicBezTo>
                      <a:cubicBezTo>
                        <a:pt x="4363" y="2991"/>
                        <a:pt x="4335" y="2909"/>
                        <a:pt x="4291" y="2827"/>
                      </a:cubicBezTo>
                      <a:cubicBezTo>
                        <a:pt x="4273" y="2920"/>
                        <a:pt x="4277" y="3008"/>
                        <a:pt x="4284" y="3093"/>
                      </a:cubicBezTo>
                      <a:cubicBezTo>
                        <a:pt x="4291" y="3142"/>
                        <a:pt x="4298" y="3189"/>
                        <a:pt x="4304" y="3237"/>
                      </a:cubicBezTo>
                      <a:lnTo>
                        <a:pt x="3966" y="2970"/>
                      </a:lnTo>
                      <a:cubicBezTo>
                        <a:pt x="3878" y="2899"/>
                        <a:pt x="3786" y="2830"/>
                        <a:pt x="3697" y="2759"/>
                      </a:cubicBezTo>
                      <a:cubicBezTo>
                        <a:pt x="3687" y="2677"/>
                        <a:pt x="3676" y="2595"/>
                        <a:pt x="3659" y="2513"/>
                      </a:cubicBezTo>
                      <a:cubicBezTo>
                        <a:pt x="3638" y="2431"/>
                        <a:pt x="3618" y="2346"/>
                        <a:pt x="3584" y="2264"/>
                      </a:cubicBezTo>
                      <a:cubicBezTo>
                        <a:pt x="3570" y="2353"/>
                        <a:pt x="3567" y="2438"/>
                        <a:pt x="3567" y="2523"/>
                      </a:cubicBezTo>
                      <a:cubicBezTo>
                        <a:pt x="3567" y="2571"/>
                        <a:pt x="3570" y="2616"/>
                        <a:pt x="3574" y="2663"/>
                      </a:cubicBezTo>
                      <a:cubicBezTo>
                        <a:pt x="3335" y="2479"/>
                        <a:pt x="3096" y="2294"/>
                        <a:pt x="2857" y="2110"/>
                      </a:cubicBezTo>
                      <a:cubicBezTo>
                        <a:pt x="2857" y="2028"/>
                        <a:pt x="2854" y="1943"/>
                        <a:pt x="2844" y="1861"/>
                      </a:cubicBezTo>
                      <a:cubicBezTo>
                        <a:pt x="2830" y="1769"/>
                        <a:pt x="2816" y="1680"/>
                        <a:pt x="2786" y="1588"/>
                      </a:cubicBezTo>
                      <a:cubicBezTo>
                        <a:pt x="2762" y="1680"/>
                        <a:pt x="2751" y="1773"/>
                        <a:pt x="2748" y="1864"/>
                      </a:cubicBezTo>
                      <a:cubicBezTo>
                        <a:pt x="2745" y="1916"/>
                        <a:pt x="2745" y="1970"/>
                        <a:pt x="2745" y="2022"/>
                      </a:cubicBezTo>
                      <a:cubicBezTo>
                        <a:pt x="2717" y="2001"/>
                        <a:pt x="2690" y="1981"/>
                        <a:pt x="2663" y="1960"/>
                      </a:cubicBezTo>
                      <a:cubicBezTo>
                        <a:pt x="2478" y="1820"/>
                        <a:pt x="2297" y="1683"/>
                        <a:pt x="2116" y="1547"/>
                      </a:cubicBezTo>
                      <a:lnTo>
                        <a:pt x="2116" y="1540"/>
                      </a:lnTo>
                      <a:cubicBezTo>
                        <a:pt x="2113" y="1404"/>
                        <a:pt x="2106" y="1267"/>
                        <a:pt x="2065" y="1130"/>
                      </a:cubicBezTo>
                      <a:cubicBezTo>
                        <a:pt x="2028" y="1243"/>
                        <a:pt x="2014" y="1352"/>
                        <a:pt x="2007" y="1465"/>
                      </a:cubicBezTo>
                      <a:cubicBezTo>
                        <a:pt x="1785" y="1298"/>
                        <a:pt x="1563" y="1130"/>
                        <a:pt x="1341" y="966"/>
                      </a:cubicBezTo>
                      <a:lnTo>
                        <a:pt x="1297" y="936"/>
                      </a:lnTo>
                      <a:cubicBezTo>
                        <a:pt x="1297" y="861"/>
                        <a:pt x="1294" y="789"/>
                        <a:pt x="1283" y="714"/>
                      </a:cubicBezTo>
                      <a:cubicBezTo>
                        <a:pt x="1273" y="622"/>
                        <a:pt x="1259" y="530"/>
                        <a:pt x="1232" y="438"/>
                      </a:cubicBezTo>
                      <a:cubicBezTo>
                        <a:pt x="1212" y="530"/>
                        <a:pt x="1198" y="622"/>
                        <a:pt x="1191" y="714"/>
                      </a:cubicBezTo>
                      <a:cubicBezTo>
                        <a:pt x="1188" y="762"/>
                        <a:pt x="1188" y="810"/>
                        <a:pt x="1185" y="854"/>
                      </a:cubicBezTo>
                      <a:lnTo>
                        <a:pt x="676" y="479"/>
                      </a:lnTo>
                      <a:cubicBezTo>
                        <a:pt x="451" y="322"/>
                        <a:pt x="229" y="158"/>
                        <a:pt x="0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2" name="Google Shape;2292;p41"/>
                <p:cNvSpPr/>
                <p:nvPr/>
              </p:nvSpPr>
              <p:spPr>
                <a:xfrm flipH="1">
                  <a:off x="4817924" y="4245417"/>
                  <a:ext cx="125100" cy="27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4769" extrusionOk="0">
                      <a:moveTo>
                        <a:pt x="711" y="0"/>
                      </a:moveTo>
                      <a:lnTo>
                        <a:pt x="711" y="0"/>
                      </a:lnTo>
                      <a:cubicBezTo>
                        <a:pt x="714" y="191"/>
                        <a:pt x="724" y="379"/>
                        <a:pt x="732" y="570"/>
                      </a:cubicBezTo>
                      <a:cubicBezTo>
                        <a:pt x="752" y="762"/>
                        <a:pt x="765" y="952"/>
                        <a:pt x="789" y="1140"/>
                      </a:cubicBezTo>
                      <a:cubicBezTo>
                        <a:pt x="820" y="1386"/>
                        <a:pt x="861" y="1628"/>
                        <a:pt x="909" y="1871"/>
                      </a:cubicBezTo>
                      <a:cubicBezTo>
                        <a:pt x="612" y="1686"/>
                        <a:pt x="311" y="1509"/>
                        <a:pt x="1" y="1348"/>
                      </a:cubicBezTo>
                      <a:lnTo>
                        <a:pt x="1" y="1348"/>
                      </a:lnTo>
                      <a:cubicBezTo>
                        <a:pt x="305" y="1587"/>
                        <a:pt x="622" y="1813"/>
                        <a:pt x="943" y="2028"/>
                      </a:cubicBezTo>
                      <a:cubicBezTo>
                        <a:pt x="960" y="2110"/>
                        <a:pt x="981" y="2188"/>
                        <a:pt x="998" y="2266"/>
                      </a:cubicBezTo>
                      <a:cubicBezTo>
                        <a:pt x="1069" y="2547"/>
                        <a:pt x="1151" y="2827"/>
                        <a:pt x="1250" y="3100"/>
                      </a:cubicBezTo>
                      <a:cubicBezTo>
                        <a:pt x="1219" y="3089"/>
                        <a:pt x="1192" y="3076"/>
                        <a:pt x="1165" y="3065"/>
                      </a:cubicBezTo>
                      <a:cubicBezTo>
                        <a:pt x="1072" y="3032"/>
                        <a:pt x="981" y="2997"/>
                        <a:pt x="888" y="2970"/>
                      </a:cubicBezTo>
                      <a:cubicBezTo>
                        <a:pt x="704" y="2909"/>
                        <a:pt x="513" y="2857"/>
                        <a:pt x="322" y="2813"/>
                      </a:cubicBezTo>
                      <a:lnTo>
                        <a:pt x="322" y="2813"/>
                      </a:lnTo>
                      <a:cubicBezTo>
                        <a:pt x="499" y="2901"/>
                        <a:pt x="673" y="2983"/>
                        <a:pt x="855" y="3059"/>
                      </a:cubicBezTo>
                      <a:lnTo>
                        <a:pt x="1117" y="3175"/>
                      </a:lnTo>
                      <a:cubicBezTo>
                        <a:pt x="1162" y="3196"/>
                        <a:pt x="1206" y="3212"/>
                        <a:pt x="1247" y="3232"/>
                      </a:cubicBezTo>
                      <a:cubicBezTo>
                        <a:pt x="1253" y="3236"/>
                        <a:pt x="1266" y="3244"/>
                        <a:pt x="1268" y="3244"/>
                      </a:cubicBezTo>
                      <a:cubicBezTo>
                        <a:pt x="1268" y="3244"/>
                        <a:pt x="1268" y="3244"/>
                        <a:pt x="1267" y="3243"/>
                      </a:cubicBezTo>
                      <a:cubicBezTo>
                        <a:pt x="1264" y="3243"/>
                        <a:pt x="1264" y="3240"/>
                        <a:pt x="1260" y="3237"/>
                      </a:cubicBezTo>
                      <a:lnTo>
                        <a:pt x="1260" y="3229"/>
                      </a:lnTo>
                      <a:cubicBezTo>
                        <a:pt x="1260" y="3232"/>
                        <a:pt x="1271" y="3250"/>
                        <a:pt x="1281" y="3257"/>
                      </a:cubicBezTo>
                      <a:cubicBezTo>
                        <a:pt x="1294" y="3267"/>
                        <a:pt x="1305" y="3267"/>
                        <a:pt x="1312" y="3270"/>
                      </a:cubicBezTo>
                      <a:cubicBezTo>
                        <a:pt x="1326" y="3298"/>
                        <a:pt x="1335" y="3328"/>
                        <a:pt x="1346" y="3359"/>
                      </a:cubicBezTo>
                      <a:cubicBezTo>
                        <a:pt x="1431" y="3560"/>
                        <a:pt x="1520" y="3758"/>
                        <a:pt x="1619" y="3949"/>
                      </a:cubicBezTo>
                      <a:cubicBezTo>
                        <a:pt x="1493" y="3929"/>
                        <a:pt x="1362" y="3916"/>
                        <a:pt x="1233" y="3905"/>
                      </a:cubicBezTo>
                      <a:cubicBezTo>
                        <a:pt x="1104" y="3894"/>
                        <a:pt x="975" y="3887"/>
                        <a:pt x="844" y="3887"/>
                      </a:cubicBezTo>
                      <a:cubicBezTo>
                        <a:pt x="819" y="3887"/>
                        <a:pt x="794" y="3887"/>
                        <a:pt x="768" y="3888"/>
                      </a:cubicBezTo>
                      <a:cubicBezTo>
                        <a:pt x="919" y="3939"/>
                        <a:pt x="1069" y="3974"/>
                        <a:pt x="1219" y="4004"/>
                      </a:cubicBezTo>
                      <a:cubicBezTo>
                        <a:pt x="1370" y="4035"/>
                        <a:pt x="1520" y="4059"/>
                        <a:pt x="1674" y="4080"/>
                      </a:cubicBezTo>
                      <a:lnTo>
                        <a:pt x="1694" y="4083"/>
                      </a:lnTo>
                      <a:cubicBezTo>
                        <a:pt x="1752" y="4182"/>
                        <a:pt x="2076" y="4677"/>
                        <a:pt x="2141" y="4769"/>
                      </a:cubicBezTo>
                      <a:cubicBezTo>
                        <a:pt x="2192" y="4656"/>
                        <a:pt x="1776" y="4168"/>
                        <a:pt x="1728" y="4066"/>
                      </a:cubicBezTo>
                      <a:lnTo>
                        <a:pt x="1738" y="4042"/>
                      </a:lnTo>
                      <a:cubicBezTo>
                        <a:pt x="1789" y="3916"/>
                        <a:pt x="1841" y="3785"/>
                        <a:pt x="1888" y="3656"/>
                      </a:cubicBezTo>
                      <a:cubicBezTo>
                        <a:pt x="1912" y="3591"/>
                        <a:pt x="1933" y="3523"/>
                        <a:pt x="1953" y="3458"/>
                      </a:cubicBezTo>
                      <a:cubicBezTo>
                        <a:pt x="1977" y="3393"/>
                        <a:pt x="1994" y="3325"/>
                        <a:pt x="2022" y="3260"/>
                      </a:cubicBezTo>
                      <a:lnTo>
                        <a:pt x="2022" y="3260"/>
                      </a:lnTo>
                      <a:cubicBezTo>
                        <a:pt x="1970" y="3311"/>
                        <a:pt x="1940" y="3376"/>
                        <a:pt x="1902" y="3434"/>
                      </a:cubicBezTo>
                      <a:cubicBezTo>
                        <a:pt x="1868" y="3495"/>
                        <a:pt x="1830" y="3554"/>
                        <a:pt x="1800" y="3618"/>
                      </a:cubicBezTo>
                      <a:cubicBezTo>
                        <a:pt x="1752" y="3714"/>
                        <a:pt x="1704" y="3810"/>
                        <a:pt x="1663" y="3908"/>
                      </a:cubicBezTo>
                      <a:cubicBezTo>
                        <a:pt x="1653" y="3892"/>
                        <a:pt x="1646" y="3875"/>
                        <a:pt x="1639" y="3858"/>
                      </a:cubicBezTo>
                      <a:cubicBezTo>
                        <a:pt x="1564" y="3683"/>
                        <a:pt x="1499" y="3503"/>
                        <a:pt x="1438" y="3325"/>
                      </a:cubicBezTo>
                      <a:cubicBezTo>
                        <a:pt x="1424" y="3287"/>
                        <a:pt x="1414" y="3250"/>
                        <a:pt x="1400" y="3209"/>
                      </a:cubicBezTo>
                      <a:cubicBezTo>
                        <a:pt x="1411" y="3199"/>
                        <a:pt x="1421" y="3185"/>
                        <a:pt x="1428" y="3171"/>
                      </a:cubicBezTo>
                      <a:cubicBezTo>
                        <a:pt x="1537" y="3007"/>
                        <a:pt x="1633" y="2837"/>
                        <a:pt x="1725" y="2666"/>
                      </a:cubicBezTo>
                      <a:cubicBezTo>
                        <a:pt x="1817" y="2495"/>
                        <a:pt x="1902" y="2318"/>
                        <a:pt x="1977" y="2137"/>
                      </a:cubicBezTo>
                      <a:lnTo>
                        <a:pt x="1977" y="2137"/>
                      </a:lnTo>
                      <a:cubicBezTo>
                        <a:pt x="1858" y="2294"/>
                        <a:pt x="1745" y="2454"/>
                        <a:pt x="1639" y="2615"/>
                      </a:cubicBezTo>
                      <a:lnTo>
                        <a:pt x="1353" y="3059"/>
                      </a:lnTo>
                      <a:cubicBezTo>
                        <a:pt x="1267" y="2786"/>
                        <a:pt x="1189" y="2512"/>
                        <a:pt x="1121" y="2236"/>
                      </a:cubicBezTo>
                      <a:cubicBezTo>
                        <a:pt x="1100" y="2158"/>
                        <a:pt x="1083" y="2082"/>
                        <a:pt x="1066" y="2004"/>
                      </a:cubicBezTo>
                      <a:cubicBezTo>
                        <a:pt x="1247" y="1768"/>
                        <a:pt x="1424" y="1529"/>
                        <a:pt x="1598" y="1283"/>
                      </a:cubicBezTo>
                      <a:cubicBezTo>
                        <a:pt x="1776" y="1034"/>
                        <a:pt x="1950" y="779"/>
                        <a:pt x="2110" y="512"/>
                      </a:cubicBezTo>
                      <a:lnTo>
                        <a:pt x="2110" y="512"/>
                      </a:lnTo>
                      <a:cubicBezTo>
                        <a:pt x="1902" y="741"/>
                        <a:pt x="1704" y="976"/>
                        <a:pt x="1513" y="1219"/>
                      </a:cubicBezTo>
                      <a:cubicBezTo>
                        <a:pt x="1346" y="1423"/>
                        <a:pt x="1189" y="1635"/>
                        <a:pt x="1031" y="1847"/>
                      </a:cubicBezTo>
                      <a:cubicBezTo>
                        <a:pt x="1018" y="1792"/>
                        <a:pt x="1004" y="1737"/>
                        <a:pt x="994" y="1683"/>
                      </a:cubicBezTo>
                      <a:cubicBezTo>
                        <a:pt x="950" y="1499"/>
                        <a:pt x="926" y="1311"/>
                        <a:pt x="885" y="1127"/>
                      </a:cubicBezTo>
                      <a:cubicBezTo>
                        <a:pt x="817" y="754"/>
                        <a:pt x="768" y="376"/>
                        <a:pt x="711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3" name="Google Shape;2293;p41"/>
                <p:cNvSpPr/>
                <p:nvPr/>
              </p:nvSpPr>
              <p:spPr>
                <a:xfrm flipH="1">
                  <a:off x="4871090" y="4206968"/>
                  <a:ext cx="55733" cy="49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60" extrusionOk="0">
                      <a:moveTo>
                        <a:pt x="487" y="1"/>
                      </a:moveTo>
                      <a:cubicBezTo>
                        <a:pt x="425" y="1"/>
                        <a:pt x="363" y="14"/>
                        <a:pt x="304" y="43"/>
                      </a:cubicBezTo>
                      <a:cubicBezTo>
                        <a:pt x="89" y="145"/>
                        <a:pt x="0" y="401"/>
                        <a:pt x="103" y="616"/>
                      </a:cubicBezTo>
                      <a:cubicBezTo>
                        <a:pt x="177" y="769"/>
                        <a:pt x="331" y="860"/>
                        <a:pt x="490" y="860"/>
                      </a:cubicBezTo>
                      <a:cubicBezTo>
                        <a:pt x="552" y="860"/>
                        <a:pt x="614" y="846"/>
                        <a:pt x="673" y="818"/>
                      </a:cubicBezTo>
                      <a:cubicBezTo>
                        <a:pt x="888" y="715"/>
                        <a:pt x="976" y="459"/>
                        <a:pt x="874" y="244"/>
                      </a:cubicBezTo>
                      <a:cubicBezTo>
                        <a:pt x="800" y="91"/>
                        <a:pt x="646" y="1"/>
                        <a:pt x="487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4" name="Google Shape;2294;p41"/>
                <p:cNvSpPr/>
                <p:nvPr/>
              </p:nvSpPr>
              <p:spPr>
                <a:xfrm flipH="1">
                  <a:off x="4799440" y="4256598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90" y="0"/>
                      </a:moveTo>
                      <a:cubicBezTo>
                        <a:pt x="428" y="0"/>
                        <a:pt x="364" y="14"/>
                        <a:pt x="304" y="43"/>
                      </a:cubicBezTo>
                      <a:cubicBezTo>
                        <a:pt x="93" y="145"/>
                        <a:pt x="0" y="402"/>
                        <a:pt x="103" y="613"/>
                      </a:cubicBezTo>
                      <a:cubicBezTo>
                        <a:pt x="176" y="768"/>
                        <a:pt x="329" y="857"/>
                        <a:pt x="489" y="857"/>
                      </a:cubicBezTo>
                      <a:cubicBezTo>
                        <a:pt x="552" y="857"/>
                        <a:pt x="616" y="843"/>
                        <a:pt x="676" y="815"/>
                      </a:cubicBezTo>
                      <a:cubicBezTo>
                        <a:pt x="887" y="712"/>
                        <a:pt x="977" y="456"/>
                        <a:pt x="878" y="244"/>
                      </a:cubicBezTo>
                      <a:cubicBezTo>
                        <a:pt x="804" y="90"/>
                        <a:pt x="651" y="0"/>
                        <a:pt x="490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5" name="Google Shape;2295;p41"/>
                <p:cNvSpPr/>
                <p:nvPr/>
              </p:nvSpPr>
              <p:spPr>
                <a:xfrm flipH="1">
                  <a:off x="4800410" y="4336234"/>
                  <a:ext cx="51112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787" extrusionOk="0">
                      <a:moveTo>
                        <a:pt x="449" y="1"/>
                      </a:moveTo>
                      <a:cubicBezTo>
                        <a:pt x="393" y="1"/>
                        <a:pt x="335" y="13"/>
                        <a:pt x="281" y="40"/>
                      </a:cubicBezTo>
                      <a:cubicBezTo>
                        <a:pt x="83" y="132"/>
                        <a:pt x="1" y="367"/>
                        <a:pt x="97" y="562"/>
                      </a:cubicBezTo>
                      <a:cubicBezTo>
                        <a:pt x="163" y="704"/>
                        <a:pt x="303" y="786"/>
                        <a:pt x="448" y="786"/>
                      </a:cubicBezTo>
                      <a:cubicBezTo>
                        <a:pt x="506" y="786"/>
                        <a:pt x="564" y="773"/>
                        <a:pt x="619" y="747"/>
                      </a:cubicBezTo>
                      <a:cubicBezTo>
                        <a:pt x="814" y="654"/>
                        <a:pt x="896" y="419"/>
                        <a:pt x="803" y="224"/>
                      </a:cubicBezTo>
                      <a:cubicBezTo>
                        <a:pt x="737" y="84"/>
                        <a:pt x="596" y="1"/>
                        <a:pt x="44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6" name="Google Shape;2296;p41"/>
                <p:cNvSpPr/>
                <p:nvPr/>
              </p:nvSpPr>
              <p:spPr>
                <a:xfrm flipH="1">
                  <a:off x="4898928" y="4383525"/>
                  <a:ext cx="51283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" h="787" extrusionOk="0">
                      <a:moveTo>
                        <a:pt x="451" y="0"/>
                      </a:moveTo>
                      <a:cubicBezTo>
                        <a:pt x="394" y="0"/>
                        <a:pt x="335" y="13"/>
                        <a:pt x="280" y="40"/>
                      </a:cubicBezTo>
                      <a:cubicBezTo>
                        <a:pt x="83" y="132"/>
                        <a:pt x="1" y="368"/>
                        <a:pt x="96" y="562"/>
                      </a:cubicBezTo>
                      <a:cubicBezTo>
                        <a:pt x="162" y="703"/>
                        <a:pt x="303" y="786"/>
                        <a:pt x="449" y="786"/>
                      </a:cubicBezTo>
                      <a:cubicBezTo>
                        <a:pt x="506" y="786"/>
                        <a:pt x="564" y="774"/>
                        <a:pt x="618" y="747"/>
                      </a:cubicBezTo>
                      <a:cubicBezTo>
                        <a:pt x="813" y="655"/>
                        <a:pt x="899" y="419"/>
                        <a:pt x="803" y="225"/>
                      </a:cubicBezTo>
                      <a:cubicBezTo>
                        <a:pt x="736" y="83"/>
                        <a:pt x="597" y="0"/>
                        <a:pt x="451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7" name="Google Shape;2297;p41"/>
                <p:cNvSpPr/>
                <p:nvPr/>
              </p:nvSpPr>
              <p:spPr>
                <a:xfrm flipH="1">
                  <a:off x="4877137" y="4452893"/>
                  <a:ext cx="35140" cy="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543" extrusionOk="0">
                      <a:moveTo>
                        <a:pt x="306" y="1"/>
                      </a:moveTo>
                      <a:cubicBezTo>
                        <a:pt x="272" y="1"/>
                        <a:pt x="236" y="8"/>
                        <a:pt x="202" y="22"/>
                      </a:cubicBezTo>
                      <a:cubicBezTo>
                        <a:pt x="62" y="84"/>
                        <a:pt x="1" y="241"/>
                        <a:pt x="59" y="378"/>
                      </a:cubicBezTo>
                      <a:cubicBezTo>
                        <a:pt x="105" y="482"/>
                        <a:pt x="205" y="543"/>
                        <a:pt x="309" y="543"/>
                      </a:cubicBezTo>
                      <a:cubicBezTo>
                        <a:pt x="344" y="543"/>
                        <a:pt x="379" y="536"/>
                        <a:pt x="414" y="521"/>
                      </a:cubicBezTo>
                      <a:cubicBezTo>
                        <a:pt x="554" y="460"/>
                        <a:pt x="615" y="302"/>
                        <a:pt x="557" y="166"/>
                      </a:cubicBezTo>
                      <a:cubicBezTo>
                        <a:pt x="511" y="63"/>
                        <a:pt x="411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8" name="Google Shape;2298;p41"/>
                <p:cNvSpPr/>
                <p:nvPr/>
              </p:nvSpPr>
              <p:spPr>
                <a:xfrm flipH="1">
                  <a:off x="4809594" y="4411534"/>
                  <a:ext cx="35083" cy="3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541" extrusionOk="0">
                      <a:moveTo>
                        <a:pt x="310" y="1"/>
                      </a:moveTo>
                      <a:cubicBezTo>
                        <a:pt x="274" y="1"/>
                        <a:pt x="237" y="8"/>
                        <a:pt x="202" y="24"/>
                      </a:cubicBezTo>
                      <a:cubicBezTo>
                        <a:pt x="65" y="82"/>
                        <a:pt x="1" y="243"/>
                        <a:pt x="62" y="379"/>
                      </a:cubicBezTo>
                      <a:cubicBezTo>
                        <a:pt x="105" y="480"/>
                        <a:pt x="205" y="541"/>
                        <a:pt x="310" y="541"/>
                      </a:cubicBezTo>
                      <a:cubicBezTo>
                        <a:pt x="346" y="541"/>
                        <a:pt x="382" y="534"/>
                        <a:pt x="417" y="519"/>
                      </a:cubicBezTo>
                      <a:cubicBezTo>
                        <a:pt x="554" y="461"/>
                        <a:pt x="615" y="300"/>
                        <a:pt x="557" y="164"/>
                      </a:cubicBezTo>
                      <a:cubicBezTo>
                        <a:pt x="514" y="62"/>
                        <a:pt x="415" y="1"/>
                        <a:pt x="310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9" name="Google Shape;2299;p41"/>
                <p:cNvSpPr/>
                <p:nvPr/>
              </p:nvSpPr>
              <p:spPr>
                <a:xfrm flipH="1">
                  <a:off x="4918039" y="4291624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89" y="1"/>
                      </a:moveTo>
                      <a:cubicBezTo>
                        <a:pt x="426" y="1"/>
                        <a:pt x="363" y="15"/>
                        <a:pt x="304" y="43"/>
                      </a:cubicBezTo>
                      <a:cubicBezTo>
                        <a:pt x="89" y="146"/>
                        <a:pt x="1" y="402"/>
                        <a:pt x="103" y="613"/>
                      </a:cubicBezTo>
                      <a:cubicBezTo>
                        <a:pt x="177" y="768"/>
                        <a:pt x="329" y="858"/>
                        <a:pt x="488" y="858"/>
                      </a:cubicBezTo>
                      <a:cubicBezTo>
                        <a:pt x="550" y="858"/>
                        <a:pt x="613" y="844"/>
                        <a:pt x="673" y="815"/>
                      </a:cubicBezTo>
                      <a:cubicBezTo>
                        <a:pt x="888" y="713"/>
                        <a:pt x="976" y="456"/>
                        <a:pt x="874" y="245"/>
                      </a:cubicBezTo>
                      <a:cubicBezTo>
                        <a:pt x="800" y="90"/>
                        <a:pt x="648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0" name="Google Shape;2300;p41"/>
                <p:cNvSpPr/>
                <p:nvPr/>
              </p:nvSpPr>
              <p:spPr>
                <a:xfrm flipH="1">
                  <a:off x="4812446" y="4416612"/>
                  <a:ext cx="16828" cy="1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59" extrusionOk="0">
                      <a:moveTo>
                        <a:pt x="148" y="1"/>
                      </a:moveTo>
                      <a:cubicBezTo>
                        <a:pt x="130" y="1"/>
                        <a:pt x="111" y="5"/>
                        <a:pt x="93" y="13"/>
                      </a:cubicBezTo>
                      <a:cubicBezTo>
                        <a:pt x="28" y="44"/>
                        <a:pt x="0" y="122"/>
                        <a:pt x="31" y="184"/>
                      </a:cubicBezTo>
                      <a:cubicBezTo>
                        <a:pt x="53" y="231"/>
                        <a:pt x="100" y="258"/>
                        <a:pt x="148" y="258"/>
                      </a:cubicBezTo>
                      <a:cubicBezTo>
                        <a:pt x="166" y="258"/>
                        <a:pt x="185" y="254"/>
                        <a:pt x="202" y="245"/>
                      </a:cubicBezTo>
                      <a:cubicBezTo>
                        <a:pt x="266" y="215"/>
                        <a:pt x="294" y="140"/>
                        <a:pt x="263" y="75"/>
                      </a:cubicBezTo>
                      <a:cubicBezTo>
                        <a:pt x="241" y="28"/>
                        <a:pt x="196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1" name="Google Shape;2301;p41"/>
                <p:cNvSpPr/>
                <p:nvPr/>
              </p:nvSpPr>
              <p:spPr>
                <a:xfrm flipH="1">
                  <a:off x="4895391" y="4457399"/>
                  <a:ext cx="11751" cy="1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81" extrusionOk="0">
                      <a:moveTo>
                        <a:pt x="99" y="0"/>
                      </a:moveTo>
                      <a:cubicBezTo>
                        <a:pt x="87" y="0"/>
                        <a:pt x="74" y="3"/>
                        <a:pt x="62" y="8"/>
                      </a:cubicBezTo>
                      <a:cubicBezTo>
                        <a:pt x="17" y="33"/>
                        <a:pt x="0" y="83"/>
                        <a:pt x="21" y="131"/>
                      </a:cubicBezTo>
                      <a:cubicBezTo>
                        <a:pt x="35" y="163"/>
                        <a:pt x="67" y="181"/>
                        <a:pt x="100" y="181"/>
                      </a:cubicBezTo>
                      <a:cubicBezTo>
                        <a:pt x="113" y="181"/>
                        <a:pt x="127" y="178"/>
                        <a:pt x="139" y="172"/>
                      </a:cubicBezTo>
                      <a:cubicBezTo>
                        <a:pt x="185" y="151"/>
                        <a:pt x="205" y="97"/>
                        <a:pt x="185" y="53"/>
                      </a:cubicBezTo>
                      <a:cubicBezTo>
                        <a:pt x="166" y="20"/>
                        <a:pt x="134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2" name="Google Shape;2302;p41"/>
                <p:cNvSpPr/>
                <p:nvPr/>
              </p:nvSpPr>
              <p:spPr>
                <a:xfrm flipH="1">
                  <a:off x="4924427" y="4390656"/>
                  <a:ext cx="19395" cy="1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298" extrusionOk="0">
                      <a:moveTo>
                        <a:pt x="168" y="0"/>
                      </a:moveTo>
                      <a:cubicBezTo>
                        <a:pt x="146" y="0"/>
                        <a:pt x="124" y="5"/>
                        <a:pt x="103" y="15"/>
                      </a:cubicBezTo>
                      <a:cubicBezTo>
                        <a:pt x="32" y="51"/>
                        <a:pt x="1" y="141"/>
                        <a:pt x="35" y="212"/>
                      </a:cubicBezTo>
                      <a:cubicBezTo>
                        <a:pt x="60" y="267"/>
                        <a:pt x="114" y="298"/>
                        <a:pt x="170" y="298"/>
                      </a:cubicBezTo>
                      <a:cubicBezTo>
                        <a:pt x="191" y="298"/>
                        <a:pt x="213" y="293"/>
                        <a:pt x="234" y="284"/>
                      </a:cubicBezTo>
                      <a:cubicBezTo>
                        <a:pt x="308" y="246"/>
                        <a:pt x="339" y="158"/>
                        <a:pt x="302" y="86"/>
                      </a:cubicBezTo>
                      <a:cubicBezTo>
                        <a:pt x="277" y="31"/>
                        <a:pt x="224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3" name="Google Shape;2303;p41"/>
                <p:cNvSpPr/>
                <p:nvPr/>
              </p:nvSpPr>
              <p:spPr>
                <a:xfrm flipH="1">
                  <a:off x="4944108" y="4297842"/>
                  <a:ext cx="22647" cy="1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350" extrusionOk="0">
                      <a:moveTo>
                        <a:pt x="200" y="1"/>
                      </a:moveTo>
                      <a:cubicBezTo>
                        <a:pt x="174" y="1"/>
                        <a:pt x="148" y="7"/>
                        <a:pt x="124" y="19"/>
                      </a:cubicBezTo>
                      <a:cubicBezTo>
                        <a:pt x="34" y="60"/>
                        <a:pt x="1" y="163"/>
                        <a:pt x="42" y="252"/>
                      </a:cubicBezTo>
                      <a:cubicBezTo>
                        <a:pt x="71" y="313"/>
                        <a:pt x="131" y="349"/>
                        <a:pt x="196" y="349"/>
                      </a:cubicBezTo>
                      <a:cubicBezTo>
                        <a:pt x="221" y="349"/>
                        <a:pt x="248" y="343"/>
                        <a:pt x="273" y="331"/>
                      </a:cubicBezTo>
                      <a:cubicBezTo>
                        <a:pt x="359" y="290"/>
                        <a:pt x="396" y="187"/>
                        <a:pt x="355" y="98"/>
                      </a:cubicBezTo>
                      <a:cubicBezTo>
                        <a:pt x="326" y="37"/>
                        <a:pt x="26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4" name="Google Shape;2304;p41"/>
                <p:cNvSpPr/>
                <p:nvPr/>
              </p:nvSpPr>
              <p:spPr>
                <a:xfrm flipH="1">
                  <a:off x="4884724" y="4212900"/>
                  <a:ext cx="22076" cy="19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38" extrusionOk="0">
                      <a:moveTo>
                        <a:pt x="196" y="0"/>
                      </a:moveTo>
                      <a:cubicBezTo>
                        <a:pt x="171" y="0"/>
                        <a:pt x="145" y="6"/>
                        <a:pt x="120" y="17"/>
                      </a:cubicBezTo>
                      <a:cubicBezTo>
                        <a:pt x="38" y="58"/>
                        <a:pt x="1" y="157"/>
                        <a:pt x="42" y="243"/>
                      </a:cubicBezTo>
                      <a:cubicBezTo>
                        <a:pt x="71" y="302"/>
                        <a:pt x="131" y="337"/>
                        <a:pt x="194" y="337"/>
                      </a:cubicBezTo>
                      <a:cubicBezTo>
                        <a:pt x="218" y="337"/>
                        <a:pt x="243" y="332"/>
                        <a:pt x="267" y="321"/>
                      </a:cubicBezTo>
                      <a:cubicBezTo>
                        <a:pt x="352" y="280"/>
                        <a:pt x="387" y="181"/>
                        <a:pt x="346" y="95"/>
                      </a:cubicBezTo>
                      <a:cubicBezTo>
                        <a:pt x="316" y="35"/>
                        <a:pt x="258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5" name="Google Shape;2305;p41"/>
                <p:cNvSpPr/>
                <p:nvPr/>
              </p:nvSpPr>
              <p:spPr>
                <a:xfrm flipH="1">
                  <a:off x="4805087" y="4267094"/>
                  <a:ext cx="16999" cy="1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61" extrusionOk="0">
                      <a:moveTo>
                        <a:pt x="148" y="0"/>
                      </a:moveTo>
                      <a:cubicBezTo>
                        <a:pt x="130" y="0"/>
                        <a:pt x="111" y="4"/>
                        <a:pt x="93" y="13"/>
                      </a:cubicBezTo>
                      <a:cubicBezTo>
                        <a:pt x="28" y="43"/>
                        <a:pt x="0" y="122"/>
                        <a:pt x="31" y="187"/>
                      </a:cubicBezTo>
                      <a:cubicBezTo>
                        <a:pt x="53" y="233"/>
                        <a:pt x="100" y="261"/>
                        <a:pt x="149" y="261"/>
                      </a:cubicBezTo>
                      <a:cubicBezTo>
                        <a:pt x="168" y="261"/>
                        <a:pt x="187" y="257"/>
                        <a:pt x="205" y="248"/>
                      </a:cubicBezTo>
                      <a:cubicBezTo>
                        <a:pt x="271" y="218"/>
                        <a:pt x="298" y="139"/>
                        <a:pt x="267" y="74"/>
                      </a:cubicBezTo>
                      <a:cubicBezTo>
                        <a:pt x="242" y="28"/>
                        <a:pt x="196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6" name="Google Shape;2306;p41"/>
                <p:cNvSpPr/>
                <p:nvPr/>
              </p:nvSpPr>
              <p:spPr>
                <a:xfrm flipH="1">
                  <a:off x="4807255" y="4344163"/>
                  <a:ext cx="17570" cy="1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274" extrusionOk="0">
                      <a:moveTo>
                        <a:pt x="153" y="1"/>
                      </a:moveTo>
                      <a:cubicBezTo>
                        <a:pt x="134" y="1"/>
                        <a:pt x="114" y="5"/>
                        <a:pt x="97" y="14"/>
                      </a:cubicBezTo>
                      <a:cubicBezTo>
                        <a:pt x="28" y="47"/>
                        <a:pt x="1" y="129"/>
                        <a:pt x="32" y="195"/>
                      </a:cubicBezTo>
                      <a:cubicBezTo>
                        <a:pt x="54" y="244"/>
                        <a:pt x="102" y="273"/>
                        <a:pt x="153" y="273"/>
                      </a:cubicBezTo>
                      <a:cubicBezTo>
                        <a:pt x="173" y="273"/>
                        <a:pt x="193" y="269"/>
                        <a:pt x="212" y="259"/>
                      </a:cubicBezTo>
                      <a:cubicBezTo>
                        <a:pt x="281" y="228"/>
                        <a:pt x="308" y="146"/>
                        <a:pt x="278" y="78"/>
                      </a:cubicBezTo>
                      <a:cubicBezTo>
                        <a:pt x="253" y="29"/>
                        <a:pt x="203" y="1"/>
                        <a:pt x="153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7" name="Google Shape;2307;p41"/>
                <p:cNvSpPr/>
                <p:nvPr/>
              </p:nvSpPr>
              <p:spPr>
                <a:xfrm flipH="1">
                  <a:off x="4630987" y="4519580"/>
                  <a:ext cx="240730" cy="158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2776" extrusionOk="0">
                      <a:moveTo>
                        <a:pt x="2045" y="0"/>
                      </a:moveTo>
                      <a:cubicBezTo>
                        <a:pt x="226" y="0"/>
                        <a:pt x="0" y="1530"/>
                        <a:pt x="7" y="2318"/>
                      </a:cubicBezTo>
                      <a:cubicBezTo>
                        <a:pt x="7" y="2571"/>
                        <a:pt x="212" y="2776"/>
                        <a:pt x="468" y="2776"/>
                      </a:cubicBezTo>
                      <a:lnTo>
                        <a:pt x="1929" y="2776"/>
                      </a:lnTo>
                      <a:cubicBezTo>
                        <a:pt x="2215" y="2763"/>
                        <a:pt x="2572" y="2759"/>
                        <a:pt x="2918" y="2759"/>
                      </a:cubicBezTo>
                      <a:cubicBezTo>
                        <a:pt x="3218" y="2759"/>
                        <a:pt x="3509" y="2762"/>
                        <a:pt x="3738" y="2765"/>
                      </a:cubicBezTo>
                      <a:cubicBezTo>
                        <a:pt x="3742" y="2765"/>
                        <a:pt x="3746" y="2765"/>
                        <a:pt x="3751" y="2765"/>
                      </a:cubicBezTo>
                      <a:cubicBezTo>
                        <a:pt x="4011" y="2765"/>
                        <a:pt x="4219" y="2546"/>
                        <a:pt x="4205" y="2284"/>
                      </a:cubicBezTo>
                      <a:cubicBezTo>
                        <a:pt x="4161" y="1486"/>
                        <a:pt x="3834" y="0"/>
                        <a:pt x="2045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8" name="Google Shape;2308;p41"/>
                <p:cNvSpPr/>
                <p:nvPr/>
              </p:nvSpPr>
              <p:spPr>
                <a:xfrm flipH="1">
                  <a:off x="4698584" y="4676912"/>
                  <a:ext cx="102225" cy="79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388" extrusionOk="0">
                      <a:moveTo>
                        <a:pt x="1546" y="1"/>
                      </a:moveTo>
                      <a:lnTo>
                        <a:pt x="259" y="18"/>
                      </a:lnTo>
                      <a:cubicBezTo>
                        <a:pt x="259" y="18"/>
                        <a:pt x="0" y="1387"/>
                        <a:pt x="871" y="1387"/>
                      </a:cubicBezTo>
                      <a:cubicBezTo>
                        <a:pt x="879" y="1387"/>
                        <a:pt x="886" y="1387"/>
                        <a:pt x="894" y="1387"/>
                      </a:cubicBezTo>
                      <a:cubicBezTo>
                        <a:pt x="1792" y="1366"/>
                        <a:pt x="1546" y="1"/>
                        <a:pt x="1546" y="1"/>
                      </a:cubicBezTo>
                      <a:close/>
                    </a:path>
                  </a:pathLst>
                </a:custGeom>
                <a:solidFill>
                  <a:srgbClr val="F4E9DF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9" name="Google Shape;2309;p41"/>
                <p:cNvSpPr/>
                <p:nvPr/>
              </p:nvSpPr>
              <p:spPr>
                <a:xfrm flipH="1">
                  <a:off x="4749354" y="4603894"/>
                  <a:ext cx="36109" cy="36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632" extrusionOk="0">
                      <a:moveTo>
                        <a:pt x="318" y="0"/>
                      </a:moveTo>
                      <a:cubicBezTo>
                        <a:pt x="144" y="0"/>
                        <a:pt x="1" y="144"/>
                        <a:pt x="1" y="318"/>
                      </a:cubicBezTo>
                      <a:cubicBezTo>
                        <a:pt x="1" y="488"/>
                        <a:pt x="144" y="632"/>
                        <a:pt x="318" y="632"/>
                      </a:cubicBezTo>
                      <a:cubicBezTo>
                        <a:pt x="489" y="632"/>
                        <a:pt x="632" y="488"/>
                        <a:pt x="632" y="318"/>
                      </a:cubicBezTo>
                      <a:cubicBezTo>
                        <a:pt x="632" y="144"/>
                        <a:pt x="489" y="0"/>
                        <a:pt x="31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10" name="Google Shape;2310;p41"/>
                <p:cNvSpPr/>
                <p:nvPr/>
              </p:nvSpPr>
              <p:spPr>
                <a:xfrm flipH="1">
                  <a:off x="4820091" y="4582216"/>
                  <a:ext cx="37992" cy="3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619" extrusionOk="0">
                      <a:moveTo>
                        <a:pt x="353" y="1"/>
                      </a:moveTo>
                      <a:cubicBezTo>
                        <a:pt x="238" y="1"/>
                        <a:pt x="123" y="73"/>
                        <a:pt x="68" y="193"/>
                      </a:cubicBezTo>
                      <a:cubicBezTo>
                        <a:pt x="0" y="353"/>
                        <a:pt x="62" y="534"/>
                        <a:pt x="205" y="596"/>
                      </a:cubicBezTo>
                      <a:cubicBezTo>
                        <a:pt x="241" y="611"/>
                        <a:pt x="278" y="619"/>
                        <a:pt x="315" y="619"/>
                      </a:cubicBezTo>
                      <a:cubicBezTo>
                        <a:pt x="430" y="619"/>
                        <a:pt x="542" y="547"/>
                        <a:pt x="594" y="429"/>
                      </a:cubicBezTo>
                      <a:cubicBezTo>
                        <a:pt x="666" y="268"/>
                        <a:pt x="604" y="87"/>
                        <a:pt x="458" y="22"/>
                      </a:cubicBezTo>
                      <a:cubicBezTo>
                        <a:pt x="424" y="8"/>
                        <a:pt x="388" y="1"/>
                        <a:pt x="353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11" name="Google Shape;2311;p41"/>
                <p:cNvSpPr/>
                <p:nvPr/>
              </p:nvSpPr>
              <p:spPr>
                <a:xfrm flipH="1">
                  <a:off x="4735606" y="4537891"/>
                  <a:ext cx="36623" cy="28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92" extrusionOk="0">
                      <a:moveTo>
                        <a:pt x="322" y="0"/>
                      </a:moveTo>
                      <a:cubicBezTo>
                        <a:pt x="144" y="0"/>
                        <a:pt x="0" y="109"/>
                        <a:pt x="0" y="246"/>
                      </a:cubicBezTo>
                      <a:cubicBezTo>
                        <a:pt x="0" y="383"/>
                        <a:pt x="144" y="492"/>
                        <a:pt x="322" y="492"/>
                      </a:cubicBezTo>
                      <a:cubicBezTo>
                        <a:pt x="499" y="492"/>
                        <a:pt x="642" y="383"/>
                        <a:pt x="642" y="246"/>
                      </a:cubicBezTo>
                      <a:cubicBezTo>
                        <a:pt x="642" y="109"/>
                        <a:pt x="49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12" name="Google Shape;2312;p41"/>
                <p:cNvSpPr/>
                <p:nvPr/>
              </p:nvSpPr>
              <p:spPr>
                <a:xfrm flipH="1">
                  <a:off x="4663728" y="4577025"/>
                  <a:ext cx="31603" cy="29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517" extrusionOk="0">
                      <a:moveTo>
                        <a:pt x="277" y="0"/>
                      </a:moveTo>
                      <a:cubicBezTo>
                        <a:pt x="124" y="0"/>
                        <a:pt x="1" y="116"/>
                        <a:pt x="1" y="257"/>
                      </a:cubicBezTo>
                      <a:cubicBezTo>
                        <a:pt x="1" y="400"/>
                        <a:pt x="124" y="516"/>
                        <a:pt x="277" y="516"/>
                      </a:cubicBezTo>
                      <a:cubicBezTo>
                        <a:pt x="431" y="516"/>
                        <a:pt x="554" y="400"/>
                        <a:pt x="554" y="257"/>
                      </a:cubicBezTo>
                      <a:cubicBezTo>
                        <a:pt x="554" y="116"/>
                        <a:pt x="431" y="0"/>
                        <a:pt x="277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</p:grpSp>
          <p:sp>
            <p:nvSpPr>
              <p:cNvPr id="2313" name="Google Shape;2313;p41"/>
              <p:cNvSpPr/>
              <p:nvPr/>
            </p:nvSpPr>
            <p:spPr>
              <a:xfrm>
                <a:off x="6251075" y="4004813"/>
                <a:ext cx="469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883" extrusionOk="0">
                    <a:moveTo>
                      <a:pt x="939" y="0"/>
                    </a:moveTo>
                    <a:cubicBezTo>
                      <a:pt x="418" y="0"/>
                      <a:pt x="0" y="422"/>
                      <a:pt x="0" y="943"/>
                    </a:cubicBezTo>
                    <a:cubicBezTo>
                      <a:pt x="0" y="1460"/>
                      <a:pt x="418" y="1882"/>
                      <a:pt x="939" y="1882"/>
                    </a:cubicBezTo>
                    <a:cubicBezTo>
                      <a:pt x="1460" y="1882"/>
                      <a:pt x="1878" y="1460"/>
                      <a:pt x="1878" y="943"/>
                    </a:cubicBezTo>
                    <a:cubicBezTo>
                      <a:pt x="1878" y="422"/>
                      <a:pt x="1460" y="0"/>
                      <a:pt x="93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314" name="Google Shape;2314;p41"/>
              <p:cNvSpPr/>
              <p:nvPr/>
            </p:nvSpPr>
            <p:spPr>
              <a:xfrm>
                <a:off x="6400975" y="3962563"/>
                <a:ext cx="536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879" extrusionOk="0">
                    <a:moveTo>
                      <a:pt x="1071" y="0"/>
                    </a:moveTo>
                    <a:cubicBezTo>
                      <a:pt x="719" y="0"/>
                      <a:pt x="383" y="199"/>
                      <a:pt x="222" y="537"/>
                    </a:cubicBezTo>
                    <a:cubicBezTo>
                      <a:pt x="1" y="1009"/>
                      <a:pt x="202" y="1571"/>
                      <a:pt x="673" y="1789"/>
                    </a:cubicBezTo>
                    <a:cubicBezTo>
                      <a:pt x="802" y="1850"/>
                      <a:pt x="938" y="1879"/>
                      <a:pt x="1072" y="1879"/>
                    </a:cubicBezTo>
                    <a:cubicBezTo>
                      <a:pt x="1425" y="1879"/>
                      <a:pt x="1764" y="1679"/>
                      <a:pt x="1924" y="1341"/>
                    </a:cubicBezTo>
                    <a:cubicBezTo>
                      <a:pt x="2146" y="869"/>
                      <a:pt x="1945" y="312"/>
                      <a:pt x="1472" y="91"/>
                    </a:cubicBezTo>
                    <a:cubicBezTo>
                      <a:pt x="1342" y="29"/>
                      <a:pt x="1205" y="0"/>
                      <a:pt x="107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</p:grpSp>
        <p:grpSp>
          <p:nvGrpSpPr>
            <p:cNvPr id="2315" name="Google Shape;2315;p41"/>
            <p:cNvGrpSpPr/>
            <p:nvPr/>
          </p:nvGrpSpPr>
          <p:grpSpPr>
            <a:xfrm>
              <a:off x="3396925" y="1079700"/>
              <a:ext cx="1484469" cy="1304215"/>
              <a:chOff x="3396925" y="1079700"/>
              <a:chExt cx="1484469" cy="1304215"/>
            </a:xfrm>
          </p:grpSpPr>
          <p:sp>
            <p:nvSpPr>
              <p:cNvPr id="2316" name="Google Shape;2316;p41"/>
              <p:cNvSpPr/>
              <p:nvPr/>
            </p:nvSpPr>
            <p:spPr>
              <a:xfrm>
                <a:off x="3396925" y="1079700"/>
                <a:ext cx="1484469" cy="1304215"/>
              </a:xfrm>
              <a:custGeom>
                <a:avLst/>
                <a:gdLst/>
                <a:ahLst/>
                <a:cxnLst/>
                <a:rect l="l" t="t" r="r" b="b"/>
                <a:pathLst>
                  <a:path w="49322" h="43333" extrusionOk="0">
                    <a:moveTo>
                      <a:pt x="19367" y="0"/>
                    </a:moveTo>
                    <a:cubicBezTo>
                      <a:pt x="18773" y="0"/>
                      <a:pt x="18179" y="19"/>
                      <a:pt x="17583" y="55"/>
                    </a:cubicBezTo>
                    <a:cubicBezTo>
                      <a:pt x="17130" y="82"/>
                      <a:pt x="16663" y="48"/>
                      <a:pt x="16220" y="136"/>
                    </a:cubicBezTo>
                    <a:cubicBezTo>
                      <a:pt x="15125" y="356"/>
                      <a:pt x="14019" y="525"/>
                      <a:pt x="12940" y="859"/>
                    </a:cubicBezTo>
                    <a:cubicBezTo>
                      <a:pt x="10638" y="1580"/>
                      <a:pt x="8531" y="2672"/>
                      <a:pt x="6523" y="3977"/>
                    </a:cubicBezTo>
                    <a:cubicBezTo>
                      <a:pt x="6289" y="4129"/>
                      <a:pt x="6046" y="4292"/>
                      <a:pt x="5867" y="4501"/>
                    </a:cubicBezTo>
                    <a:cubicBezTo>
                      <a:pt x="5390" y="5063"/>
                      <a:pt x="4920" y="5631"/>
                      <a:pt x="4501" y="6232"/>
                    </a:cubicBezTo>
                    <a:cubicBezTo>
                      <a:pt x="3541" y="7611"/>
                      <a:pt x="2506" y="8954"/>
                      <a:pt x="2077" y="10628"/>
                    </a:cubicBezTo>
                    <a:cubicBezTo>
                      <a:pt x="2060" y="10695"/>
                      <a:pt x="2023" y="10759"/>
                      <a:pt x="1989" y="10820"/>
                    </a:cubicBezTo>
                    <a:cubicBezTo>
                      <a:pt x="1424" y="11882"/>
                      <a:pt x="1160" y="13052"/>
                      <a:pt x="782" y="14178"/>
                    </a:cubicBezTo>
                    <a:cubicBezTo>
                      <a:pt x="684" y="14479"/>
                      <a:pt x="623" y="14793"/>
                      <a:pt x="576" y="15105"/>
                    </a:cubicBezTo>
                    <a:cubicBezTo>
                      <a:pt x="447" y="15936"/>
                      <a:pt x="315" y="16764"/>
                      <a:pt x="220" y="17600"/>
                    </a:cubicBezTo>
                    <a:cubicBezTo>
                      <a:pt x="130" y="18367"/>
                      <a:pt x="0" y="19142"/>
                      <a:pt x="31" y="19909"/>
                    </a:cubicBezTo>
                    <a:cubicBezTo>
                      <a:pt x="163" y="23148"/>
                      <a:pt x="569" y="26339"/>
                      <a:pt x="1776" y="29390"/>
                    </a:cubicBezTo>
                    <a:cubicBezTo>
                      <a:pt x="2435" y="31057"/>
                      <a:pt x="3128" y="32693"/>
                      <a:pt x="4197" y="34160"/>
                    </a:cubicBezTo>
                    <a:cubicBezTo>
                      <a:pt x="5299" y="35679"/>
                      <a:pt x="6567" y="37027"/>
                      <a:pt x="7981" y="38241"/>
                    </a:cubicBezTo>
                    <a:cubicBezTo>
                      <a:pt x="9106" y="39212"/>
                      <a:pt x="10387" y="39945"/>
                      <a:pt x="11757" y="40514"/>
                    </a:cubicBezTo>
                    <a:cubicBezTo>
                      <a:pt x="12697" y="40905"/>
                      <a:pt x="13636" y="41295"/>
                      <a:pt x="14580" y="41673"/>
                    </a:cubicBezTo>
                    <a:cubicBezTo>
                      <a:pt x="15331" y="41971"/>
                      <a:pt x="16085" y="42248"/>
                      <a:pt x="16869" y="42447"/>
                    </a:cubicBezTo>
                    <a:cubicBezTo>
                      <a:pt x="18096" y="42762"/>
                      <a:pt x="19337" y="42971"/>
                      <a:pt x="20592" y="43151"/>
                    </a:cubicBezTo>
                    <a:cubicBezTo>
                      <a:pt x="21402" y="43269"/>
                      <a:pt x="22209" y="43333"/>
                      <a:pt x="23013" y="43333"/>
                    </a:cubicBezTo>
                    <a:cubicBezTo>
                      <a:pt x="24235" y="43333"/>
                      <a:pt x="25449" y="43185"/>
                      <a:pt x="26651" y="42857"/>
                    </a:cubicBezTo>
                    <a:cubicBezTo>
                      <a:pt x="28909" y="42238"/>
                      <a:pt x="31039" y="41359"/>
                      <a:pt x="32679" y="39584"/>
                    </a:cubicBezTo>
                    <a:cubicBezTo>
                      <a:pt x="32893" y="39354"/>
                      <a:pt x="33163" y="39175"/>
                      <a:pt x="33396" y="38962"/>
                    </a:cubicBezTo>
                    <a:cubicBezTo>
                      <a:pt x="34674" y="37792"/>
                      <a:pt x="35824" y="36528"/>
                      <a:pt x="36456" y="34867"/>
                    </a:cubicBezTo>
                    <a:cubicBezTo>
                      <a:pt x="36568" y="34573"/>
                      <a:pt x="36737" y="34302"/>
                      <a:pt x="36889" y="34025"/>
                    </a:cubicBezTo>
                    <a:cubicBezTo>
                      <a:pt x="37673" y="32602"/>
                      <a:pt x="38282" y="31104"/>
                      <a:pt x="38667" y="29532"/>
                    </a:cubicBezTo>
                    <a:cubicBezTo>
                      <a:pt x="38985" y="28237"/>
                      <a:pt x="39182" y="26915"/>
                      <a:pt x="39449" y="25606"/>
                    </a:cubicBezTo>
                    <a:cubicBezTo>
                      <a:pt x="39533" y="25197"/>
                      <a:pt x="39661" y="24791"/>
                      <a:pt x="39807" y="24396"/>
                    </a:cubicBezTo>
                    <a:cubicBezTo>
                      <a:pt x="39936" y="24041"/>
                      <a:pt x="40220" y="23848"/>
                      <a:pt x="40598" y="23783"/>
                    </a:cubicBezTo>
                    <a:cubicBezTo>
                      <a:pt x="41636" y="23605"/>
                      <a:pt x="42674" y="23435"/>
                      <a:pt x="43706" y="23232"/>
                    </a:cubicBezTo>
                    <a:cubicBezTo>
                      <a:pt x="44358" y="23104"/>
                      <a:pt x="48983" y="22073"/>
                      <a:pt x="49321" y="21988"/>
                    </a:cubicBezTo>
                    <a:cubicBezTo>
                      <a:pt x="49037" y="21779"/>
                      <a:pt x="48940" y="21673"/>
                      <a:pt x="48818" y="21623"/>
                    </a:cubicBezTo>
                    <a:cubicBezTo>
                      <a:pt x="47918" y="21227"/>
                      <a:pt x="47016" y="20842"/>
                      <a:pt x="46109" y="20460"/>
                    </a:cubicBezTo>
                    <a:cubicBezTo>
                      <a:pt x="45463" y="20186"/>
                      <a:pt x="44794" y="19963"/>
                      <a:pt x="44168" y="19649"/>
                    </a:cubicBezTo>
                    <a:cubicBezTo>
                      <a:pt x="42789" y="18955"/>
                      <a:pt x="41426" y="18229"/>
                      <a:pt x="39936" y="17792"/>
                    </a:cubicBezTo>
                    <a:cubicBezTo>
                      <a:pt x="39466" y="17657"/>
                      <a:pt x="39114" y="17383"/>
                      <a:pt x="38911" y="16947"/>
                    </a:cubicBezTo>
                    <a:cubicBezTo>
                      <a:pt x="38573" y="16216"/>
                      <a:pt x="38197" y="15493"/>
                      <a:pt x="37937" y="14735"/>
                    </a:cubicBezTo>
                    <a:cubicBezTo>
                      <a:pt x="37339" y="13001"/>
                      <a:pt x="36629" y="11324"/>
                      <a:pt x="35679" y="9755"/>
                    </a:cubicBezTo>
                    <a:cubicBezTo>
                      <a:pt x="35276" y="9089"/>
                      <a:pt x="34931" y="8403"/>
                      <a:pt x="34650" y="7683"/>
                    </a:cubicBezTo>
                    <a:cubicBezTo>
                      <a:pt x="34421" y="7087"/>
                      <a:pt x="34116" y="6543"/>
                      <a:pt x="33714" y="6043"/>
                    </a:cubicBezTo>
                    <a:cubicBezTo>
                      <a:pt x="33102" y="5278"/>
                      <a:pt x="32541" y="4467"/>
                      <a:pt x="31919" y="3710"/>
                    </a:cubicBezTo>
                    <a:cubicBezTo>
                      <a:pt x="31540" y="3250"/>
                      <a:pt x="31103" y="2851"/>
                      <a:pt x="30539" y="2594"/>
                    </a:cubicBezTo>
                    <a:cubicBezTo>
                      <a:pt x="28361" y="1603"/>
                      <a:pt x="26153" y="768"/>
                      <a:pt x="23767" y="362"/>
                    </a:cubicBezTo>
                    <a:cubicBezTo>
                      <a:pt x="22298" y="115"/>
                      <a:pt x="20835" y="0"/>
                      <a:pt x="193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317" name="Google Shape;2317;p41"/>
              <p:cNvSpPr txBox="1"/>
              <p:nvPr/>
            </p:nvSpPr>
            <p:spPr>
              <a:xfrm rot="-378820">
                <a:off x="3530765" y="1395261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pPr algn="ctr"/>
                <a:r>
                  <a:rPr lang="es" sz="4800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rPr>
                  <a:t>BYE!</a:t>
                </a:r>
                <a:endParaRPr sz="4800">
                  <a:solidFill>
                    <a:srgbClr val="FF7C3E"/>
                  </a:solidFill>
                  <a:latin typeface="Denk One"/>
                  <a:ea typeface="Denk One"/>
                  <a:cs typeface="Denk One"/>
                  <a:sym typeface="Denk One"/>
                </a:endParaRPr>
              </a:p>
            </p:txBody>
          </p:sp>
        </p:grpSp>
      </p:grpSp>
      <p:sp>
        <p:nvSpPr>
          <p:cNvPr id="2318" name="Google Shape;2318;p41"/>
          <p:cNvSpPr txBox="1">
            <a:spLocks noGrp="1"/>
          </p:cNvSpPr>
          <p:nvPr>
            <p:ph type="ctrTitle"/>
          </p:nvPr>
        </p:nvSpPr>
        <p:spPr>
          <a:xfrm>
            <a:off x="1367602" y="4478284"/>
            <a:ext cx="4881000" cy="4343076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b" anchorCtr="0">
            <a:noAutofit/>
          </a:bodyPr>
          <a:lstStyle/>
          <a:p>
            <a:pPr algn="l"/>
            <a:r>
              <a:rPr lang="es" sz="8800" dirty="0"/>
              <a:t>CẢM ƠN MỌI NGƯỜI ĐÃ LẮNG NGHE !!!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373458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2445" y="3304424"/>
            <a:ext cx="8217084" cy="3678153"/>
            <a:chOff x="0" y="0"/>
            <a:chExt cx="10956112" cy="4904203"/>
          </a:xfrm>
        </p:grpSpPr>
        <p:sp>
          <p:nvSpPr>
            <p:cNvPr id="3" name="TextBox 3"/>
            <p:cNvSpPr txBox="1"/>
            <p:nvPr/>
          </p:nvSpPr>
          <p:spPr>
            <a:xfrm>
              <a:off x="0" y="1688631"/>
              <a:ext cx="10956112" cy="14945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95"/>
                </a:lnSpc>
              </a:pPr>
              <a:r>
                <a:rPr lang="en-US" sz="7674" dirty="0" err="1">
                  <a:solidFill>
                    <a:srgbClr val="F7B4A7"/>
                  </a:solidFill>
                  <a:latin typeface="Josefin Sans Bold"/>
                </a:rPr>
                <a:t>Thư</a:t>
              </a:r>
              <a:r>
                <a:rPr lang="en-US" sz="7674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7674" dirty="0" err="1">
                  <a:solidFill>
                    <a:srgbClr val="F7B4A7"/>
                  </a:solidFill>
                  <a:latin typeface="Josefin Sans Bold"/>
                </a:rPr>
                <a:t>viện</a:t>
              </a:r>
              <a:r>
                <a:rPr lang="en-US" sz="7674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7674" dirty="0" err="1">
                  <a:solidFill>
                    <a:srgbClr val="F7B4A7"/>
                  </a:solidFill>
                  <a:latin typeface="Josefin Sans Bold"/>
                </a:rPr>
                <a:t>openCV</a:t>
              </a:r>
              <a:endParaRPr lang="en-US" sz="7674" dirty="0">
                <a:solidFill>
                  <a:srgbClr val="F7B4A7"/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1755"/>
              <a:ext cx="10956112" cy="544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49013"/>
              <a:ext cx="10956112" cy="761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011803" y="7612736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01484" y="408063"/>
            <a:ext cx="13118788" cy="7852244"/>
            <a:chOff x="1" y="0"/>
            <a:chExt cx="17491718" cy="10469660"/>
          </a:xfrm>
        </p:grpSpPr>
        <p:sp>
          <p:nvSpPr>
            <p:cNvPr id="3" name="TextBox 3"/>
            <p:cNvSpPr txBox="1"/>
            <p:nvPr/>
          </p:nvSpPr>
          <p:spPr>
            <a:xfrm>
              <a:off x="735407" y="0"/>
              <a:ext cx="10265705" cy="1533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127"/>
                </a:lnSpc>
              </a:pPr>
              <a:r>
                <a:rPr lang="en-US" sz="7605">
                  <a:solidFill>
                    <a:srgbClr val="F7B4A7"/>
                  </a:solidFill>
                  <a:latin typeface="Josefin Sans Bold"/>
                </a:rPr>
                <a:t>Tổng quan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" y="4485116"/>
              <a:ext cx="17491718" cy="598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OpenCV (Open Source Computer Vision Library) là một thư viện mã nguồn mở được phát triển chủ yếu cho ứng dụng thị giác máy tính.</a:t>
              </a:r>
              <a:endParaRPr lang="en-US" sz="3604" dirty="0">
                <a:solidFill>
                  <a:srgbClr val="FEFEFE"/>
                </a:solidFill>
                <a:latin typeface="Josefin Sans"/>
              </a:endParaRPr>
            </a:p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OpenCV được viết bằng C++ và có sẵn các liên kết cho Python, Java, và nhiều ngôn ngữ khác</a:t>
              </a:r>
              <a:endParaRPr lang="en-US" sz="3604" dirty="0">
                <a:solidFill>
                  <a:srgbClr val="FEFEFE"/>
                </a:solidFill>
                <a:latin typeface="Josefin Sans"/>
              </a:endParaRPr>
            </a:p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Thư viện này cung cấp nhiều công cụ và hàm để xử lý và phân tích hình ảnh, video, và dữ liệu thị giác máy tính.</a:t>
              </a:r>
              <a:endParaRPr lang="en-US" sz="3604" dirty="0">
                <a:solidFill>
                  <a:srgbClr val="FEFEFE"/>
                </a:solidFill>
                <a:latin typeface="Josefin San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829730" y="1203856"/>
            <a:ext cx="2122007" cy="2805538"/>
          </a:xfrm>
          <a:custGeom>
            <a:avLst/>
            <a:gdLst/>
            <a:ahLst/>
            <a:cxnLst/>
            <a:rect l="l" t="t" r="r" b="b"/>
            <a:pathLst>
              <a:path w="2122007" h="2805538">
                <a:moveTo>
                  <a:pt x="0" y="0"/>
                </a:moveTo>
                <a:lnTo>
                  <a:pt x="2122007" y="0"/>
                </a:lnTo>
                <a:lnTo>
                  <a:pt x="2122007" y="2805538"/>
                </a:lnTo>
                <a:lnTo>
                  <a:pt x="0" y="2805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9758" y="2475095"/>
            <a:ext cx="2320977" cy="3068599"/>
          </a:xfrm>
          <a:custGeom>
            <a:avLst/>
            <a:gdLst/>
            <a:ahLst/>
            <a:cxnLst/>
            <a:rect l="l" t="t" r="r" b="b"/>
            <a:pathLst>
              <a:path w="2320977" h="3068599">
                <a:moveTo>
                  <a:pt x="0" y="0"/>
                </a:moveTo>
                <a:lnTo>
                  <a:pt x="2320977" y="0"/>
                </a:lnTo>
                <a:lnTo>
                  <a:pt x="2320977" y="3068599"/>
                </a:lnTo>
                <a:lnTo>
                  <a:pt x="0" y="306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189042" y="3214319"/>
            <a:ext cx="2412442" cy="3189526"/>
          </a:xfrm>
          <a:custGeom>
            <a:avLst/>
            <a:gdLst/>
            <a:ahLst/>
            <a:cxnLst/>
            <a:rect l="l" t="t" r="r" b="b"/>
            <a:pathLst>
              <a:path w="2412442" h="3189526">
                <a:moveTo>
                  <a:pt x="0" y="0"/>
                </a:moveTo>
                <a:lnTo>
                  <a:pt x="2412441" y="0"/>
                </a:lnTo>
                <a:lnTo>
                  <a:pt x="2412441" y="3189527"/>
                </a:lnTo>
                <a:lnTo>
                  <a:pt x="0" y="3189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01484" y="408063"/>
            <a:ext cx="13118788" cy="7211044"/>
            <a:chOff x="1" y="0"/>
            <a:chExt cx="17491718" cy="9614727"/>
          </a:xfrm>
        </p:grpSpPr>
        <p:sp>
          <p:nvSpPr>
            <p:cNvPr id="3" name="TextBox 3"/>
            <p:cNvSpPr txBox="1"/>
            <p:nvPr/>
          </p:nvSpPr>
          <p:spPr>
            <a:xfrm>
              <a:off x="735407" y="0"/>
              <a:ext cx="10265705" cy="1533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127"/>
                </a:lnSpc>
              </a:pPr>
              <a:r>
                <a:rPr lang="en-US" sz="7605">
                  <a:solidFill>
                    <a:srgbClr val="F7B4A7"/>
                  </a:solidFill>
                  <a:latin typeface="Josefin Sans Bold"/>
                </a:rPr>
                <a:t>Tổng quan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" y="4485117"/>
              <a:ext cx="17491718" cy="5129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“</a:t>
              </a: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opencv-python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”</a:t>
              </a: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 là một phiên bản Python của thư viện OpenCV, được viết bằng C++ và có sẵn cho nhiều ngôn ngữ lập trình khác nhau</a:t>
              </a:r>
              <a:endParaRPr lang="en-US" sz="3604" dirty="0">
                <a:solidFill>
                  <a:srgbClr val="FEFEFE"/>
                </a:solidFill>
                <a:latin typeface="Josefin Sans"/>
              </a:endParaRPr>
            </a:p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opencv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-python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cung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cấp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một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cách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dễ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dàng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để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sử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dụng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OpenCV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trong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Python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mà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không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cần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phải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cài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đặt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bất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kỳ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bản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phân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phối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nào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khác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của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OpenCV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829730" y="1203856"/>
            <a:ext cx="2122007" cy="2805538"/>
          </a:xfrm>
          <a:custGeom>
            <a:avLst/>
            <a:gdLst/>
            <a:ahLst/>
            <a:cxnLst/>
            <a:rect l="l" t="t" r="r" b="b"/>
            <a:pathLst>
              <a:path w="2122007" h="2805538">
                <a:moveTo>
                  <a:pt x="0" y="0"/>
                </a:moveTo>
                <a:lnTo>
                  <a:pt x="2122007" y="0"/>
                </a:lnTo>
                <a:lnTo>
                  <a:pt x="2122007" y="2805538"/>
                </a:lnTo>
                <a:lnTo>
                  <a:pt x="0" y="2805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9758" y="2475095"/>
            <a:ext cx="2320977" cy="3068599"/>
          </a:xfrm>
          <a:custGeom>
            <a:avLst/>
            <a:gdLst/>
            <a:ahLst/>
            <a:cxnLst/>
            <a:rect l="l" t="t" r="r" b="b"/>
            <a:pathLst>
              <a:path w="2320977" h="3068599">
                <a:moveTo>
                  <a:pt x="0" y="0"/>
                </a:moveTo>
                <a:lnTo>
                  <a:pt x="2320977" y="0"/>
                </a:lnTo>
                <a:lnTo>
                  <a:pt x="2320977" y="3068599"/>
                </a:lnTo>
                <a:lnTo>
                  <a:pt x="0" y="306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189042" y="3214319"/>
            <a:ext cx="2412442" cy="3189526"/>
          </a:xfrm>
          <a:custGeom>
            <a:avLst/>
            <a:gdLst/>
            <a:ahLst/>
            <a:cxnLst/>
            <a:rect l="l" t="t" r="r" b="b"/>
            <a:pathLst>
              <a:path w="2412442" h="3189526">
                <a:moveTo>
                  <a:pt x="0" y="0"/>
                </a:moveTo>
                <a:lnTo>
                  <a:pt x="2412441" y="0"/>
                </a:lnTo>
                <a:lnTo>
                  <a:pt x="2412441" y="3189527"/>
                </a:lnTo>
                <a:lnTo>
                  <a:pt x="0" y="3189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7384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3489749" cy="2861594"/>
          </a:xfrm>
          <a:custGeom>
            <a:avLst/>
            <a:gdLst/>
            <a:ahLst/>
            <a:cxnLst/>
            <a:rect l="l" t="t" r="r" b="b"/>
            <a:pathLst>
              <a:path w="3489749" h="2861594">
                <a:moveTo>
                  <a:pt x="0" y="0"/>
                </a:moveTo>
                <a:lnTo>
                  <a:pt x="3489749" y="0"/>
                </a:lnTo>
                <a:lnTo>
                  <a:pt x="3489749" y="2861594"/>
                </a:lnTo>
                <a:lnTo>
                  <a:pt x="0" y="286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518449" y="1111724"/>
            <a:ext cx="13556294" cy="8073483"/>
            <a:chOff x="0" y="-137303"/>
            <a:chExt cx="18075059" cy="10764644"/>
          </a:xfrm>
        </p:grpSpPr>
        <p:sp>
          <p:nvSpPr>
            <p:cNvPr id="5" name="TextBox 5"/>
            <p:cNvSpPr txBox="1"/>
            <p:nvPr/>
          </p:nvSpPr>
          <p:spPr>
            <a:xfrm>
              <a:off x="0" y="2693545"/>
              <a:ext cx="17814803" cy="79337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90103" lvl="1" indent="-445051" algn="just">
                <a:lnSpc>
                  <a:spcPts val="5771"/>
                </a:lnSpc>
                <a:buFont typeface="Arial"/>
                <a:buChar char="•"/>
              </a:pP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Là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thư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viện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mã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nguồn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mở</a:t>
              </a:r>
              <a:endParaRPr lang="en-US" sz="4122" dirty="0">
                <a:solidFill>
                  <a:srgbClr val="FEFEFE"/>
                </a:solidFill>
                <a:latin typeface="Josefin Sans"/>
              </a:endParaRPr>
            </a:p>
            <a:p>
              <a:pPr marL="890103" lvl="1" indent="-445051" algn="just">
                <a:lnSpc>
                  <a:spcPts val="5771"/>
                </a:lnSpc>
                <a:buFont typeface="Arial"/>
                <a:buChar char="•"/>
              </a:pP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Hỗ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trợ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đa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nền</a:t>
              </a:r>
              <a:r>
                <a:rPr lang="en-US" sz="4122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>
                  <a:solidFill>
                    <a:srgbClr val="FEFEFE"/>
                  </a:solidFill>
                  <a:latin typeface="Josefin Sans"/>
                </a:rPr>
                <a:t>tảng</a:t>
              </a:r>
              <a:endParaRPr lang="en-US" sz="4122" dirty="0">
                <a:solidFill>
                  <a:srgbClr val="FEFEFE"/>
                </a:solidFill>
                <a:latin typeface="Josefin Sans"/>
              </a:endParaRPr>
            </a:p>
            <a:p>
              <a:pPr marL="890103" lvl="1" indent="-445051" algn="just">
                <a:lnSpc>
                  <a:spcPts val="5771"/>
                </a:lnSpc>
                <a:buFont typeface="Arial"/>
                <a:buChar char="•"/>
              </a:pPr>
              <a:r>
                <a:rPr lang="vi-VN" sz="4122" dirty="0">
                  <a:solidFill>
                    <a:srgbClr val="FEFEFE"/>
                  </a:solidFill>
                  <a:latin typeface="Josefin Sans"/>
                </a:rPr>
                <a:t>Tích hợp với nhiều công nghệ: OpenCV có thể được tích hợp vào các ứng dụng khác nhau, bao gồm ứng dụng di động, ứng dụng web và ứng dụng nhúng.</a:t>
              </a:r>
              <a:endParaRPr lang="en-US" sz="4122" dirty="0">
                <a:solidFill>
                  <a:srgbClr val="FEFEFE"/>
                </a:solidFill>
                <a:latin typeface="Josefin Sans"/>
              </a:endParaRPr>
            </a:p>
            <a:p>
              <a:pPr marL="890103" lvl="1" indent="-445051" algn="just">
                <a:lnSpc>
                  <a:spcPts val="5771"/>
                </a:lnSpc>
                <a:buFont typeface="Arial"/>
                <a:buChar char="•"/>
              </a:pPr>
              <a:r>
                <a:rPr lang="vi-VN" sz="4122" dirty="0">
                  <a:solidFill>
                    <a:srgbClr val="FEFEFE"/>
                  </a:solidFill>
                  <a:latin typeface="Josefin Sans"/>
                </a:rPr>
                <a:t>Hiệu suất cao: OpenCV được tối ưu hóa để hoạt động hiệu quả trên cả máy tính cá nhân và các hệ thống nhúng.</a:t>
              </a:r>
              <a:endParaRPr lang="en-US" sz="4122" dirty="0">
                <a:solidFill>
                  <a:srgbClr val="FEFEFE"/>
                </a:solidFill>
                <a:latin typeface="Josefin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56" y="-137303"/>
              <a:ext cx="17814803" cy="1521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58"/>
                </a:lnSpc>
              </a:pPr>
              <a:r>
                <a:rPr lang="en-US" sz="6327" dirty="0" err="1">
                  <a:solidFill>
                    <a:srgbClr val="94DDDE"/>
                  </a:solidFill>
                  <a:latin typeface="Josefin Sans Bold"/>
                </a:rPr>
                <a:t>Đặc</a:t>
              </a:r>
              <a:r>
                <a:rPr lang="en-US" sz="6327" dirty="0">
                  <a:solidFill>
                    <a:srgbClr val="94DDDE"/>
                  </a:solidFill>
                  <a:latin typeface="Josefin Sans Bold"/>
                </a:rPr>
                <a:t> </a:t>
              </a:r>
              <a:r>
                <a:rPr lang="en-US" sz="6327" dirty="0" err="1">
                  <a:solidFill>
                    <a:srgbClr val="94DDDE"/>
                  </a:solidFill>
                  <a:latin typeface="Josefin Sans Bold"/>
                </a:rPr>
                <a:t>điểm</a:t>
              </a:r>
              <a:r>
                <a:rPr lang="en-US" sz="6327" dirty="0">
                  <a:solidFill>
                    <a:srgbClr val="94DDDE"/>
                  </a:solidFill>
                  <a:latin typeface="Josefin Sans Bold"/>
                </a:rPr>
                <a:t> </a:t>
              </a:r>
              <a:r>
                <a:rPr lang="en-US" sz="6327" dirty="0" err="1">
                  <a:solidFill>
                    <a:srgbClr val="94DDDE"/>
                  </a:solidFill>
                  <a:latin typeface="Josefin Sans Bold"/>
                </a:rPr>
                <a:t>của</a:t>
              </a:r>
              <a:r>
                <a:rPr lang="en-US" sz="6327" dirty="0">
                  <a:solidFill>
                    <a:srgbClr val="94DDDE"/>
                  </a:solidFill>
                  <a:latin typeface="Josefin Sans Bold"/>
                </a:rPr>
                <a:t> </a:t>
              </a:r>
              <a:r>
                <a:rPr lang="en-US" sz="6327" dirty="0" err="1">
                  <a:solidFill>
                    <a:srgbClr val="94DDDE"/>
                  </a:solidFill>
                  <a:latin typeface="Josefin Sans Bold"/>
                </a:rPr>
                <a:t>openCV</a:t>
              </a:r>
              <a:endParaRPr lang="en-US" sz="6327" dirty="0">
                <a:solidFill>
                  <a:srgbClr val="94DDDE"/>
                </a:solidFill>
                <a:latin typeface="Josefin Sans Bold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28186"/>
            <a:ext cx="2590800" cy="2687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7498" y="2872905"/>
            <a:ext cx="14762612" cy="6898368"/>
            <a:chOff x="0" y="988058"/>
            <a:chExt cx="19683482" cy="9197824"/>
          </a:xfrm>
        </p:grpSpPr>
        <p:sp>
          <p:nvSpPr>
            <p:cNvPr id="3" name="TextBox 3"/>
            <p:cNvSpPr txBox="1"/>
            <p:nvPr/>
          </p:nvSpPr>
          <p:spPr>
            <a:xfrm>
              <a:off x="0" y="988058"/>
              <a:ext cx="19683482" cy="17157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104"/>
                </a:lnSpc>
              </a:pPr>
              <a:r>
                <a:rPr lang="en-US" sz="8420" dirty="0" err="1">
                  <a:solidFill>
                    <a:srgbClr val="FEFEFE"/>
                  </a:solidFill>
                  <a:latin typeface="Josefin Sans Bold"/>
                </a:rPr>
                <a:t>Cài</a:t>
              </a:r>
              <a:r>
                <a:rPr lang="en-US" sz="842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8420" dirty="0" err="1">
                  <a:solidFill>
                    <a:srgbClr val="FEFEFE"/>
                  </a:solidFill>
                  <a:latin typeface="Josefin Sans Bold"/>
                </a:rPr>
                <a:t>đặt</a:t>
              </a:r>
              <a:endParaRPr lang="en-US" sz="8420" dirty="0">
                <a:solidFill>
                  <a:srgbClr val="FEFEFE"/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474917"/>
              <a:ext cx="18858687" cy="57109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71953" lvl="1" indent="-485977">
                <a:lnSpc>
                  <a:spcPts val="7743"/>
                </a:lnSpc>
                <a:buFont typeface="Arial"/>
                <a:buChar char="•"/>
              </a:pP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Hỗ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trợ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trong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các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phiên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bản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Python 3</a:t>
              </a:r>
            </a:p>
            <a:p>
              <a:pPr marL="971953" lvl="1" indent="-485977">
                <a:lnSpc>
                  <a:spcPts val="7743"/>
                </a:lnSpc>
                <a:buFont typeface="Arial"/>
                <a:buChar char="•"/>
              </a:pP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Lệnh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cài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đăt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: </a:t>
              </a:r>
              <a:r>
                <a:rPr lang="en-US" sz="4501" dirty="0">
                  <a:solidFill>
                    <a:srgbClr val="EF0606"/>
                  </a:solidFill>
                  <a:latin typeface="Josefin Sans"/>
                </a:rPr>
                <a:t>pip install </a:t>
              </a:r>
              <a:r>
                <a:rPr lang="en-US" sz="4501" dirty="0" err="1">
                  <a:solidFill>
                    <a:srgbClr val="EF0606"/>
                  </a:solidFill>
                  <a:latin typeface="Josefin Sans"/>
                </a:rPr>
                <a:t>opencv</a:t>
              </a:r>
              <a:r>
                <a:rPr lang="en-US" sz="4501" dirty="0">
                  <a:solidFill>
                    <a:srgbClr val="EF0606"/>
                  </a:solidFill>
                  <a:latin typeface="Josefin Sans"/>
                </a:rPr>
                <a:t>-python</a:t>
              </a:r>
            </a:p>
            <a:p>
              <a:pPr marL="971953" lvl="1" indent="-485977">
                <a:lnSpc>
                  <a:spcPts val="7743"/>
                </a:lnSpc>
                <a:buFont typeface="Arial"/>
                <a:buChar char="•"/>
              </a:pPr>
              <a:r>
                <a:rPr lang="en-US" sz="4501" dirty="0" err="1">
                  <a:solidFill>
                    <a:schemeClr val="bg1"/>
                  </a:solidFill>
                  <a:latin typeface="Josefin Sans"/>
                </a:rPr>
                <a:t>Lệnh</a:t>
              </a:r>
              <a:r>
                <a:rPr lang="en-US" sz="4501" dirty="0">
                  <a:solidFill>
                    <a:schemeClr val="bg1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chemeClr val="bg1"/>
                  </a:solidFill>
                  <a:latin typeface="Josefin Sans"/>
                </a:rPr>
                <a:t>khai</a:t>
              </a:r>
              <a:r>
                <a:rPr lang="en-US" sz="4501" dirty="0">
                  <a:solidFill>
                    <a:schemeClr val="bg1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chemeClr val="bg1"/>
                  </a:solidFill>
                  <a:latin typeface="Josefin Sans"/>
                </a:rPr>
                <a:t>báo</a:t>
              </a:r>
              <a:r>
                <a:rPr lang="en-US" sz="4501" dirty="0">
                  <a:solidFill>
                    <a:schemeClr val="bg1"/>
                  </a:solidFill>
                  <a:latin typeface="Josefin Sans"/>
                </a:rPr>
                <a:t> : import cv2</a:t>
              </a:r>
            </a:p>
            <a:p>
              <a:pPr>
                <a:lnSpc>
                  <a:spcPts val="10323"/>
                </a:lnSpc>
              </a:pPr>
              <a:endParaRPr lang="en-US" sz="4501" dirty="0">
                <a:solidFill>
                  <a:srgbClr val="EF0606"/>
                </a:solidFill>
                <a:latin typeface="Josefin Sans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342900"/>
            <a:ext cx="8239126" cy="3923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3342911"/>
            <a:ext cx="7079577" cy="1957170"/>
            <a:chOff x="-364069" y="2597552"/>
            <a:chExt cx="9439436" cy="2609560"/>
          </a:xfrm>
        </p:grpSpPr>
        <p:sp>
          <p:nvSpPr>
            <p:cNvPr id="3" name="TextBox 3"/>
            <p:cNvSpPr txBox="1"/>
            <p:nvPr/>
          </p:nvSpPr>
          <p:spPr>
            <a:xfrm>
              <a:off x="-364069" y="2597552"/>
              <a:ext cx="9439436" cy="2609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Các</a:t>
              </a:r>
              <a:r>
                <a:rPr lang="en-US" sz="640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tính</a:t>
              </a:r>
              <a:r>
                <a:rPr lang="en-US" sz="640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năng</a:t>
              </a:r>
              <a:r>
                <a:rPr lang="en-US" sz="640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của</a:t>
              </a:r>
              <a:r>
                <a:rPr lang="en-US" sz="640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openCV</a:t>
              </a:r>
              <a:endParaRPr lang="en-US" sz="6400" dirty="0">
                <a:solidFill>
                  <a:srgbClr val="FEFEFE"/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01151"/>
              <a:ext cx="7324815" cy="664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267029" y="1302672"/>
            <a:ext cx="954033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Xử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lý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ảnh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cơ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bản</a:t>
            </a:r>
            <a:endParaRPr lang="en-US" sz="3999" dirty="0">
              <a:solidFill>
                <a:srgbClr val="FEFEFE"/>
              </a:solidFill>
              <a:latin typeface="Josefi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67029" y="3379915"/>
            <a:ext cx="932146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Phát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hiện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và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nhận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dạng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vật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thể</a:t>
            </a:r>
            <a:endParaRPr lang="en-US" sz="3999" dirty="0">
              <a:solidFill>
                <a:srgbClr val="FEFEFE"/>
              </a:solidFill>
              <a:latin typeface="Josefi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67029" y="4975818"/>
            <a:ext cx="954033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Thị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giác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máy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tính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67029" y="6569820"/>
            <a:ext cx="9540338" cy="688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Xử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>
                <a:solidFill>
                  <a:srgbClr val="FEFEFE"/>
                </a:solidFill>
                <a:latin typeface="Josefin Sans Bold"/>
              </a:rPr>
              <a:t>lý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video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33" y="35193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5400" y="384772"/>
            <a:ext cx="16453902" cy="11570914"/>
            <a:chOff x="-2970217" y="-98830"/>
            <a:chExt cx="21938537" cy="15427888"/>
          </a:xfrm>
        </p:grpSpPr>
        <p:sp>
          <p:nvSpPr>
            <p:cNvPr id="4" name="TextBox 4"/>
            <p:cNvSpPr txBox="1"/>
            <p:nvPr/>
          </p:nvSpPr>
          <p:spPr>
            <a:xfrm>
              <a:off x="-2970217" y="2385341"/>
              <a:ext cx="20726400" cy="129437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755686" lvl="1" indent="-377843">
                <a:lnSpc>
                  <a:spcPts val="7315"/>
                </a:lnSpc>
                <a:buFont typeface="Arial"/>
                <a:buChar char="•"/>
              </a:pP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Đọc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hiển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thị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: </a:t>
              </a:r>
            </a:p>
            <a:p>
              <a:pPr marL="1292243" lvl="2" indent="-457200">
                <a:lnSpc>
                  <a:spcPts val="7315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 </a:t>
              </a:r>
              <a:r>
                <a:rPr lang="vi-VN" sz="3500" dirty="0">
                  <a:solidFill>
                    <a:srgbClr val="FEFEFE"/>
                  </a:solidFill>
                  <a:latin typeface="Josefin Sans"/>
                </a:rPr>
                <a:t>cv2.imread(): Dùng để đọc hình ảnh từ tệp.</a:t>
              </a:r>
            </a:p>
            <a:p>
              <a:pPr marL="1292243" lvl="2" indent="-457200">
                <a:lnSpc>
                  <a:spcPts val="7315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 </a:t>
              </a:r>
              <a:r>
                <a:rPr lang="vi-VN" sz="3500" dirty="0">
                  <a:solidFill>
                    <a:srgbClr val="FEFEFE"/>
                  </a:solidFill>
                  <a:latin typeface="Josefin Sans"/>
                </a:rPr>
                <a:t>cv2.imshow(): Dùng để hiển thị hình ảnh trên cửa sổ.</a:t>
              </a:r>
            </a:p>
            <a:p>
              <a:pPr marL="1292243" lvl="2" indent="-457200">
                <a:lnSpc>
                  <a:spcPts val="7315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 </a:t>
              </a:r>
              <a:r>
                <a:rPr lang="vi-VN" sz="3500" dirty="0">
                  <a:solidFill>
                    <a:srgbClr val="FEFEFE"/>
                  </a:solidFill>
                  <a:latin typeface="Josefin Sans"/>
                </a:rPr>
                <a:t>cv2.imwrite(): Dùng để lưu hình ảnh đã được xử lý vào một tệp khác.</a:t>
              </a:r>
              <a:endParaRPr lang="en-US" sz="3500" dirty="0">
                <a:solidFill>
                  <a:srgbClr val="FEFEFE"/>
                </a:solidFill>
                <a:latin typeface="Josefin Sans"/>
              </a:endParaRPr>
            </a:p>
            <a:p>
              <a:pPr marL="755686" lvl="1" indent="-377843">
                <a:lnSpc>
                  <a:spcPts val="7315"/>
                </a:lnSpc>
                <a:buFont typeface="Arial"/>
                <a:buChar char="•"/>
              </a:pP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Chuyển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đổi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sắc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không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gian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: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cv2.cvtColor():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Chuyển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đổi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không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gian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của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cv2.split()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cv2.merge():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Tách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kết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hợp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các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kênh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(RGB, BGR)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cv2.resize():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thay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đổi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kích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thước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của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cv2.threshold():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làm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ngưỡng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cv2.equalizeHist():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làm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bằng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histogram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endParaRPr lang="en-US" altLang="en-US" sz="3500" dirty="0">
                <a:solidFill>
                  <a:schemeClr val="bg1"/>
                </a:solidFill>
                <a:latin typeface="Josefin Sans" panose="020B0604020202020204" charset="0"/>
              </a:endParaRP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endParaRPr lang="en-US" sz="3500" dirty="0">
                <a:solidFill>
                  <a:srgbClr val="FEFEFE"/>
                </a:solidFill>
                <a:latin typeface="Josefin Sans"/>
              </a:endParaRPr>
            </a:p>
            <a:p>
              <a:pPr lvl="2">
                <a:lnSpc>
                  <a:spcPts val="4900"/>
                </a:lnSpc>
              </a:pPr>
              <a:endParaRPr lang="en-US" sz="3500" dirty="0">
                <a:solidFill>
                  <a:srgbClr val="FEFEFE"/>
                </a:solidFill>
                <a:latin typeface="Josefi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3118" y="-98830"/>
              <a:ext cx="18695202" cy="1077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4"/>
                </a:lnSpc>
              </a:pP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Tính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năng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xử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lý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ảnh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cơ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bản</a:t>
              </a:r>
              <a:endParaRPr lang="en-US" sz="4510" dirty="0">
                <a:solidFill>
                  <a:srgbClr val="F7B4A7"/>
                </a:solidFill>
                <a:latin typeface="Josefin Sans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33" y="35193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9200" y="384772"/>
            <a:ext cx="16530102" cy="8346875"/>
            <a:chOff x="-3071817" y="-98830"/>
            <a:chExt cx="22040137" cy="11129171"/>
          </a:xfrm>
        </p:grpSpPr>
        <p:sp>
          <p:nvSpPr>
            <p:cNvPr id="4" name="TextBox 4"/>
            <p:cNvSpPr txBox="1"/>
            <p:nvPr/>
          </p:nvSpPr>
          <p:spPr>
            <a:xfrm>
              <a:off x="-3071817" y="3096542"/>
              <a:ext cx="20726400" cy="79337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755686" lvl="1" indent="-377843">
                <a:lnSpc>
                  <a:spcPts val="7315"/>
                </a:lnSpc>
                <a:buFont typeface="Arial"/>
                <a:buChar char="•"/>
              </a:pP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Chuyển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đổi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thành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xám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:</a:t>
              </a:r>
            </a:p>
            <a:p>
              <a:pPr marL="377843" lvl="1">
                <a:lnSpc>
                  <a:spcPts val="7315"/>
                </a:lnSpc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     cv2.cvtColor():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Chuyển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đổi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sang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xám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  <a:p>
              <a:pPr marL="835043" lvl="1" indent="-457200">
                <a:lnSpc>
                  <a:spcPts val="7315"/>
                </a:lnSpc>
                <a:buFont typeface="Arial" panose="020B0604020202020204" pitchFamily="34" charset="0"/>
                <a:buChar char="•"/>
              </a:pP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Làm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mịn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Làm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sắc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nét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: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cv2.GaussianBlur(), cv2.medianBlur(), cv2.bilateralFilter():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Áp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dụng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các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bộ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lọc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để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làm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mịn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cv2.filter2D():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Áp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dụng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bộ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lọc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tùy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chỉnh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cv2.Laplacian(), cv2.Sobel(), cv2.Scharr():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Sử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dụng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toán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tử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đạo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hàm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để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làm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sắc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nét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3118" y="-98830"/>
              <a:ext cx="18695202" cy="1077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4"/>
                </a:lnSpc>
              </a:pP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Tính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năng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xử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lý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ảnh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cơ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bản</a:t>
              </a:r>
              <a:endParaRPr lang="en-US" sz="4510" dirty="0">
                <a:solidFill>
                  <a:srgbClr val="F7B4A7"/>
                </a:solidFill>
                <a:latin typeface="Josefin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3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800</Words>
  <Application>Microsoft Office PowerPoint</Application>
  <PresentationFormat>Custom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Josefin Sans</vt:lpstr>
      <vt:lpstr>Josefin Sans Bold</vt:lpstr>
      <vt:lpstr>Denk One</vt:lpstr>
      <vt:lpstr>Times New Roman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MỌI NGƯỜI ĐÃ LẮNG NGHE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Thư viện sympy</dc:title>
  <dc:creator>pc</dc:creator>
  <cp:lastModifiedBy>Phạm</cp:lastModifiedBy>
  <cp:revision>13</cp:revision>
  <dcterms:created xsi:type="dcterms:W3CDTF">2006-08-16T00:00:00Z</dcterms:created>
  <dcterms:modified xsi:type="dcterms:W3CDTF">2023-10-23T13:16:45Z</dcterms:modified>
  <dc:identifier>DAFwEUABMGE</dc:identifier>
</cp:coreProperties>
</file>