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ThienThanh" initials="N" lastIdx="1" clrIdx="0">
    <p:extLst>
      <p:ext uri="{19B8F6BF-5375-455C-9EA6-DF929625EA0E}">
        <p15:presenceInfo xmlns:p15="http://schemas.microsoft.com/office/powerpoint/2012/main" userId="NguyenThienT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42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E361BA-5B08-4365-88E1-E11E73830CB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5F03-AEAA-4FE3-9B69-88CB45DA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9450"/>
            <a:ext cx="9144000" cy="1067209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817" y="1838551"/>
            <a:ext cx="9144000" cy="235462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08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B1910294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B2005691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B2014756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9655"/>
            <a:ext cx="9569042" cy="749065"/>
          </a:xfrm>
        </p:spPr>
        <p:txBody>
          <a:bodyPr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2" y="1317396"/>
            <a:ext cx="10362601" cy="49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9655"/>
            <a:ext cx="9569042" cy="749065"/>
          </a:xfrm>
        </p:spPr>
        <p:txBody>
          <a:bodyPr/>
          <a:lstStyle/>
          <a:p>
            <a:pPr algn="ctr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" y="1293223"/>
            <a:ext cx="10835613" cy="49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9655"/>
            <a:ext cx="9569042" cy="749065"/>
          </a:xfrm>
        </p:spPr>
        <p:txBody>
          <a:bodyPr/>
          <a:lstStyle/>
          <a:p>
            <a:pPr algn="ctr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384663"/>
            <a:ext cx="10202092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9655"/>
            <a:ext cx="9569042" cy="749065"/>
          </a:xfrm>
        </p:spPr>
        <p:txBody>
          <a:bodyPr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1188720"/>
            <a:ext cx="10437222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439655"/>
            <a:ext cx="9963945" cy="749065"/>
          </a:xfrm>
        </p:spPr>
        <p:txBody>
          <a:bodyPr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9" y="1188720"/>
            <a:ext cx="10358847" cy="53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134" y="2203140"/>
            <a:ext cx="9404723" cy="2068413"/>
          </a:xfrm>
        </p:spPr>
        <p:txBody>
          <a:bodyPr/>
          <a:lstStyle/>
          <a:p>
            <a:r>
              <a:rPr lang="en-US" dirty="0" err="1" smtClean="0"/>
              <a:t>Cám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!</a:t>
            </a:r>
            <a:br>
              <a:rPr lang="en-US" dirty="0" smtClean="0"/>
            </a:b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Web bán bánh kem</vt:lpstr>
      <vt:lpstr>Trang chủ</vt:lpstr>
      <vt:lpstr>Sản phẩm</vt:lpstr>
      <vt:lpstr>Liên hệ</vt:lpstr>
      <vt:lpstr>Đăng nhập</vt:lpstr>
      <vt:lpstr>Đăng ký</vt:lpstr>
      <vt:lpstr>Cám ơn thầy đã xem ! Chúc thầy nhiều sức khỏe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bán bánh kem</dc:title>
  <dc:creator>NguyenThienThanh</dc:creator>
  <cp:lastModifiedBy>NguyenThienThanh</cp:lastModifiedBy>
  <cp:revision>4</cp:revision>
  <dcterms:created xsi:type="dcterms:W3CDTF">2022-05-12T11:10:17Z</dcterms:created>
  <dcterms:modified xsi:type="dcterms:W3CDTF">2022-05-12T11:45:17Z</dcterms:modified>
</cp:coreProperties>
</file>