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1"/>
  </p:sldMasterIdLst>
  <p:sldIdLst>
    <p:sldId id="262" r:id="rId2"/>
    <p:sldId id="261" r:id="rId3"/>
    <p:sldId id="263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47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34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9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96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84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82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3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719" y="2233246"/>
            <a:ext cx="8910474" cy="267286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Kinh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oanh Điện Thoại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rực Tuyến 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9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trình bày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 sẽ demo sơ lược về các chức năng trang khách hàng.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 sẽ demo trang quản trị viên.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 sẽ trình bày về cấu trúc hệ thống.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Kiến trúc hệ thống</a:t>
            </a:r>
            <a:endParaRPr lang="en-US" sz="5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6" y="2222646"/>
            <a:ext cx="8484576" cy="1824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723292" y="4650470"/>
            <a:ext cx="1362807" cy="104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1762" y="4700953"/>
            <a:ext cx="2031235" cy="104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Nodejs Express</a:t>
            </a:r>
          </a:p>
          <a:p>
            <a:pPr algn="ctr"/>
            <a:r>
              <a:rPr lang="en-US" smtClean="0"/>
              <a:t>WEB API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13854" y="4700953"/>
            <a:ext cx="1362807" cy="104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62039" y="4700953"/>
            <a:ext cx="1362807" cy="104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2404695" y="3878897"/>
            <a:ext cx="1" cy="771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6317380" y="3799879"/>
            <a:ext cx="333668" cy="90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8695258" y="3613638"/>
            <a:ext cx="589419" cy="1087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H="1" flipV="1">
            <a:off x="9685567" y="3587262"/>
            <a:ext cx="857876" cy="1113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mtClean="0">
                <a:solidFill>
                  <a:schemeClr val="accent2">
                    <a:lumMod val="75000"/>
                  </a:schemeClr>
                </a:solidFill>
              </a:rPr>
              <a:t>Deploy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Deploy lên docker container</a:t>
            </a:r>
          </a:p>
          <a:p>
            <a:r>
              <a:rPr lang="en-US" sz="3600" dirty="0" smtClean="0"/>
              <a:t>Cài đặt dễ dàng</a:t>
            </a:r>
          </a:p>
          <a:p>
            <a:r>
              <a:rPr lang="en-US" sz="3600" dirty="0" smtClean="0"/>
              <a:t>Cân bằng tải</a:t>
            </a:r>
          </a:p>
          <a:p>
            <a:r>
              <a:rPr lang="en-US" sz="3600" dirty="0" smtClean="0"/>
              <a:t>Dễ mở rộng</a:t>
            </a:r>
          </a:p>
          <a:p>
            <a:r>
              <a:rPr lang="en-US" sz="3600" dirty="0" smtClean="0"/>
              <a:t>Bảo mật cao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86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Kết Luận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323492"/>
            <a:ext cx="4529628" cy="2467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Viết được một trang web bán hàng với gia0 diện đẹp mắt</a:t>
            </a:r>
          </a:p>
          <a:p>
            <a:r>
              <a:rPr lang="en-US" dirty="0" smtClean="0"/>
              <a:t>Tích hợp công nghệ bên thứ 3</a:t>
            </a:r>
          </a:p>
          <a:p>
            <a:r>
              <a:rPr lang="en-US" dirty="0" smtClean="0"/>
              <a:t>Nâng cao tinh thần làm việc nhóm chuyên nghiệp. </a:t>
            </a:r>
          </a:p>
          <a:p>
            <a:r>
              <a:rPr lang="en-US" dirty="0" smtClean="0"/>
              <a:t>Sử dụng các công cụ devops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30842" y="3323492"/>
            <a:ext cx="4529628" cy="2602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Trang web không cập nhật dữ liệu thời gian thực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Có một số lỗi mà hệ thống chưa tìm thấy</a:t>
            </a:r>
          </a:p>
          <a:p>
            <a:r>
              <a:rPr lang="en-US" smtClean="0"/>
              <a:t>Hệ thống test chưa trực quan nhất có thể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4793" y="2494083"/>
            <a:ext cx="2505808" cy="46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Thành công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8278" y="2494083"/>
            <a:ext cx="2505808" cy="46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Hạn chế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799"/>
            <a:ext cx="10018713" cy="465113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Cảm Ơn Cô Và Các Bạn Đã Lắng Nghe Và Theo Dõi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9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Website Kinh Doanh Điện Thoại Trực Tuyến </vt:lpstr>
      <vt:lpstr>Phần trình bày</vt:lpstr>
      <vt:lpstr>Kiến trúc hệ thống</vt:lpstr>
      <vt:lpstr>Deploy</vt:lpstr>
      <vt:lpstr>Kết Luận</vt:lpstr>
      <vt:lpstr>Cảm Ơn Cô Và Các Bạn Đã Lắng Nghe Và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2021-11-07T10:43:17Z</dcterms:created>
  <dcterms:modified xsi:type="dcterms:W3CDTF">2021-11-08T09:38:58Z</dcterms:modified>
</cp:coreProperties>
</file>