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371" y="2159856"/>
            <a:ext cx="8867776" cy="1831852"/>
          </a:xfrm>
        </p:spPr>
        <p:txBody>
          <a:bodyPr/>
          <a:lstStyle/>
          <a:p>
            <a:pPr algn="ctr"/>
            <a:r>
              <a:rPr lang="en-US" dirty="0"/>
              <a:t>Xây dựng ứng dụng phân </a:t>
            </a:r>
            <a:r>
              <a:rPr lang="en-US" dirty="0" smtClean="0"/>
              <a:t>loại Bài Báo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Web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117" y="1890346"/>
            <a:ext cx="9408592" cy="4114800"/>
          </a:xfrm>
        </p:spPr>
      </p:pic>
    </p:spTree>
    <p:extLst>
      <p:ext uri="{BB962C8B-B14F-4D97-AF65-F5344CB8AC3E}">
        <p14:creationId xmlns:p14="http://schemas.microsoft.com/office/powerpoint/2010/main" val="34187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828" y="2517656"/>
            <a:ext cx="9905998" cy="147857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Dữ liệu thô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77" y="1985717"/>
            <a:ext cx="7236069" cy="4160106"/>
          </a:xfrm>
        </p:spPr>
      </p:pic>
    </p:spTree>
    <p:extLst>
      <p:ext uri="{BB962C8B-B14F-4D97-AF65-F5344CB8AC3E}">
        <p14:creationId xmlns:p14="http://schemas.microsoft.com/office/powerpoint/2010/main" val="352136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Dữ liệu Clean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208" y="2097088"/>
            <a:ext cx="7306408" cy="3896335"/>
          </a:xfrm>
        </p:spPr>
      </p:pic>
    </p:spTree>
    <p:extLst>
      <p:ext uri="{BB962C8B-B14F-4D97-AF65-F5344CB8AC3E}">
        <p14:creationId xmlns:p14="http://schemas.microsoft.com/office/powerpoint/2010/main" val="5492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Tokenization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16" y="1968133"/>
            <a:ext cx="7323992" cy="3905127"/>
          </a:xfrm>
        </p:spPr>
      </p:pic>
    </p:spTree>
    <p:extLst>
      <p:ext uri="{BB962C8B-B14F-4D97-AF65-F5344CB8AC3E}">
        <p14:creationId xmlns:p14="http://schemas.microsoft.com/office/powerpoint/2010/main" val="228949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04" y="1774703"/>
            <a:ext cx="8385816" cy="4080974"/>
          </a:xfrm>
        </p:spPr>
      </p:pic>
    </p:spTree>
    <p:extLst>
      <p:ext uri="{BB962C8B-B14F-4D97-AF65-F5344CB8AC3E}">
        <p14:creationId xmlns:p14="http://schemas.microsoft.com/office/powerpoint/2010/main" val="2293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 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469" y="1943100"/>
            <a:ext cx="7473462" cy="4290646"/>
          </a:xfrm>
        </p:spPr>
      </p:pic>
    </p:spTree>
    <p:extLst>
      <p:ext uri="{BB962C8B-B14F-4D97-AF65-F5344CB8AC3E}">
        <p14:creationId xmlns:p14="http://schemas.microsoft.com/office/powerpoint/2010/main" val="382612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097089"/>
            <a:ext cx="6471138" cy="4048734"/>
          </a:xfrm>
        </p:spPr>
      </p:pic>
    </p:spTree>
    <p:extLst>
      <p:ext uri="{BB962C8B-B14F-4D97-AF65-F5344CB8AC3E}">
        <p14:creationId xmlns:p14="http://schemas.microsoft.com/office/powerpoint/2010/main" val="312492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Compare Models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07618"/>
              </p:ext>
            </p:extLst>
          </p:nvPr>
        </p:nvGraphicFramePr>
        <p:xfrm>
          <a:off x="2215663" y="2751993"/>
          <a:ext cx="7658098" cy="2057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3296">
                  <a:extLst>
                    <a:ext uri="{9D8B030D-6E8A-4147-A177-3AD203B41FA5}">
                      <a16:colId xmlns:a16="http://schemas.microsoft.com/office/drawing/2014/main" val="2749226635"/>
                    </a:ext>
                  </a:extLst>
                </a:gridCol>
                <a:gridCol w="1914934">
                  <a:extLst>
                    <a:ext uri="{9D8B030D-6E8A-4147-A177-3AD203B41FA5}">
                      <a16:colId xmlns:a16="http://schemas.microsoft.com/office/drawing/2014/main" val="3081938071"/>
                    </a:ext>
                  </a:extLst>
                </a:gridCol>
                <a:gridCol w="1914934">
                  <a:extLst>
                    <a:ext uri="{9D8B030D-6E8A-4147-A177-3AD203B41FA5}">
                      <a16:colId xmlns:a16="http://schemas.microsoft.com/office/drawing/2014/main" val="2086787815"/>
                    </a:ext>
                  </a:extLst>
                </a:gridCol>
                <a:gridCol w="1914934">
                  <a:extLst>
                    <a:ext uri="{9D8B030D-6E8A-4147-A177-3AD203B41FA5}">
                      <a16:colId xmlns:a16="http://schemas.microsoft.com/office/drawing/2014/main" val="1812330412"/>
                    </a:ext>
                  </a:extLst>
                </a:gridCol>
              </a:tblGrid>
              <a:tr h="13715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Naive Bayes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K-nearest neighbors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SVM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261872"/>
                  </a:ext>
                </a:extLst>
              </a:tr>
              <a:tr h="6858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633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4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73" y="2097088"/>
            <a:ext cx="8141677" cy="4101488"/>
          </a:xfrm>
        </p:spPr>
      </p:pic>
    </p:spTree>
    <p:extLst>
      <p:ext uri="{BB962C8B-B14F-4D97-AF65-F5344CB8AC3E}">
        <p14:creationId xmlns:p14="http://schemas.microsoft.com/office/powerpoint/2010/main" val="6743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60</TotalTime>
  <Words>39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Trebuchet MS</vt:lpstr>
      <vt:lpstr>Circuit</vt:lpstr>
      <vt:lpstr>Xây dựng ứng dụng phân loại Bài Báo</vt:lpstr>
      <vt:lpstr>Dữ liệu thô</vt:lpstr>
      <vt:lpstr>Dữ liệu Clean</vt:lpstr>
      <vt:lpstr>Tokenization</vt:lpstr>
      <vt:lpstr>data visualization </vt:lpstr>
      <vt:lpstr>Top Words</vt:lpstr>
      <vt:lpstr>Common Words</vt:lpstr>
      <vt:lpstr>Compare Models</vt:lpstr>
      <vt:lpstr>api</vt:lpstr>
      <vt:lpstr>Web App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ứng dụng phân loại Bài Báo</dc:title>
  <dc:creator>Alexander Vuong</dc:creator>
  <cp:lastModifiedBy>Alexander Vuong</cp:lastModifiedBy>
  <cp:revision>12</cp:revision>
  <dcterms:created xsi:type="dcterms:W3CDTF">2022-05-19T12:44:30Z</dcterms:created>
  <dcterms:modified xsi:type="dcterms:W3CDTF">2022-05-19T13:45:03Z</dcterms:modified>
</cp:coreProperties>
</file>