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371" y="2159856"/>
            <a:ext cx="8867776" cy="183185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Bài 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73" y="2097088"/>
            <a:ext cx="8141677" cy="4101488"/>
          </a:xfrm>
        </p:spPr>
      </p:pic>
    </p:spTree>
    <p:extLst>
      <p:ext uri="{BB962C8B-B14F-4D97-AF65-F5344CB8AC3E}">
        <p14:creationId xmlns:p14="http://schemas.microsoft.com/office/powerpoint/2010/main" val="6743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17" y="1890346"/>
            <a:ext cx="9408592" cy="4114800"/>
          </a:xfrm>
        </p:spPr>
      </p:pic>
    </p:spTree>
    <p:extLst>
      <p:ext uri="{BB962C8B-B14F-4D97-AF65-F5344CB8AC3E}">
        <p14:creationId xmlns:p14="http://schemas.microsoft.com/office/powerpoint/2010/main" val="34187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828" y="2517656"/>
            <a:ext cx="9905998" cy="14785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Phân lớp văn bản được coi là quá trình phân loại một văn bản bất kì vào một hay nhiều lớp cho </a:t>
            </a:r>
            <a:r>
              <a:rPr lang="vi-VN" dirty="0" smtClean="0"/>
              <a:t>trước</a:t>
            </a:r>
            <a:r>
              <a:rPr lang="en-US" dirty="0" smtClean="0"/>
              <a:t>. </a:t>
            </a:r>
            <a:r>
              <a:rPr lang="vi-VN" dirty="0"/>
              <a:t>Quá trình này gồm hai </a:t>
            </a:r>
            <a:r>
              <a:rPr lang="vi-VN" dirty="0" smtClean="0"/>
              <a:t>bước</a:t>
            </a:r>
            <a:r>
              <a:rPr lang="en-US" dirty="0"/>
              <a:t>: huấn luyện mô hình và phân loại văn bản. Mục tiêu của bài toán phân lớp là nhằm xây dựng mô hình có khả năng gán nhãn cho </a:t>
            </a:r>
            <a:r>
              <a:rPr lang="en-US"/>
              <a:t>một </a:t>
            </a:r>
            <a:r>
              <a:rPr lang="en-US" smtClean="0"/>
              <a:t>bài báo </a:t>
            </a:r>
            <a:r>
              <a:rPr lang="en-US" dirty="0"/>
              <a:t>bất kì với độ chính xác cao nhất có thể.</a:t>
            </a:r>
          </a:p>
        </p:txBody>
      </p:sp>
    </p:spTree>
    <p:extLst>
      <p:ext uri="{BB962C8B-B14F-4D97-AF65-F5344CB8AC3E}">
        <p14:creationId xmlns:p14="http://schemas.microsoft.com/office/powerpoint/2010/main" val="17553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thô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7" y="1985717"/>
            <a:ext cx="7236069" cy="4160106"/>
          </a:xfrm>
        </p:spPr>
      </p:pic>
    </p:spTree>
    <p:extLst>
      <p:ext uri="{BB962C8B-B14F-4D97-AF65-F5344CB8AC3E}">
        <p14:creationId xmlns:p14="http://schemas.microsoft.com/office/powerpoint/2010/main" val="35213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Clean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08" y="2097088"/>
            <a:ext cx="7306408" cy="3896335"/>
          </a:xfrm>
        </p:spPr>
      </p:pic>
    </p:spTree>
    <p:extLst>
      <p:ext uri="{BB962C8B-B14F-4D97-AF65-F5344CB8AC3E}">
        <p14:creationId xmlns:p14="http://schemas.microsoft.com/office/powerpoint/2010/main" val="5492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16" y="1968133"/>
            <a:ext cx="7323992" cy="3905127"/>
          </a:xfrm>
        </p:spPr>
      </p:pic>
    </p:spTree>
    <p:extLst>
      <p:ext uri="{BB962C8B-B14F-4D97-AF65-F5344CB8AC3E}">
        <p14:creationId xmlns:p14="http://schemas.microsoft.com/office/powerpoint/2010/main" val="22894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4" y="1774703"/>
            <a:ext cx="8385816" cy="4080974"/>
          </a:xfrm>
        </p:spPr>
      </p:pic>
    </p:spTree>
    <p:extLst>
      <p:ext uri="{BB962C8B-B14F-4D97-AF65-F5344CB8AC3E}">
        <p14:creationId xmlns:p14="http://schemas.microsoft.com/office/powerpoint/2010/main" val="2293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69" y="1943100"/>
            <a:ext cx="7473462" cy="4290646"/>
          </a:xfrm>
        </p:spPr>
      </p:pic>
    </p:spTree>
    <p:extLst>
      <p:ext uri="{BB962C8B-B14F-4D97-AF65-F5344CB8AC3E}">
        <p14:creationId xmlns:p14="http://schemas.microsoft.com/office/powerpoint/2010/main" val="38261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97089"/>
            <a:ext cx="6471138" cy="4048734"/>
          </a:xfrm>
        </p:spPr>
      </p:pic>
    </p:spTree>
    <p:extLst>
      <p:ext uri="{BB962C8B-B14F-4D97-AF65-F5344CB8AC3E}">
        <p14:creationId xmlns:p14="http://schemas.microsoft.com/office/powerpoint/2010/main" val="31249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7618"/>
              </p:ext>
            </p:extLst>
          </p:nvPr>
        </p:nvGraphicFramePr>
        <p:xfrm>
          <a:off x="2215663" y="2751993"/>
          <a:ext cx="7658098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3296">
                  <a:extLst>
                    <a:ext uri="{9D8B030D-6E8A-4147-A177-3AD203B41FA5}">
                      <a16:colId xmlns:a16="http://schemas.microsoft.com/office/drawing/2014/main" val="2749226635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3081938071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2086787815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1812330412"/>
                    </a:ext>
                  </a:extLst>
                </a:gridCol>
              </a:tblGrid>
              <a:tr h="1371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Naive Bayes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K-nearest neighbors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61872"/>
                  </a:ext>
                </a:extLst>
              </a:tr>
              <a:tr h="68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33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4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108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Tw Cen MT</vt:lpstr>
      <vt:lpstr>Arial</vt:lpstr>
      <vt:lpstr>Calibri</vt:lpstr>
      <vt:lpstr>Times New Roman</vt:lpstr>
      <vt:lpstr>Trebuchet MS</vt:lpstr>
      <vt:lpstr>Circuit</vt:lpstr>
      <vt:lpstr>ứng dụng  phân loại Bài Báo</vt:lpstr>
      <vt:lpstr>Tổng Quan</vt:lpstr>
      <vt:lpstr>Dữ liỆu thô</vt:lpstr>
      <vt:lpstr>Dữ liệu Clean</vt:lpstr>
      <vt:lpstr>Tokenization</vt:lpstr>
      <vt:lpstr>data visualization </vt:lpstr>
      <vt:lpstr>Top Words</vt:lpstr>
      <vt:lpstr>Common Words</vt:lpstr>
      <vt:lpstr>Compare Models</vt:lpstr>
      <vt:lpstr>api</vt:lpstr>
      <vt:lpstr>Web App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phân loại Bài Báo</dc:title>
  <dc:creator>Alexander Vuong</dc:creator>
  <cp:lastModifiedBy>Alexander Vuong</cp:lastModifiedBy>
  <cp:revision>21</cp:revision>
  <dcterms:created xsi:type="dcterms:W3CDTF">2022-05-19T12:44:30Z</dcterms:created>
  <dcterms:modified xsi:type="dcterms:W3CDTF">2022-05-23T07:36:32Z</dcterms:modified>
</cp:coreProperties>
</file>