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74" r:id="rId6"/>
    <p:sldId id="267" r:id="rId7"/>
    <p:sldId id="275" r:id="rId8"/>
    <p:sldId id="264" r:id="rId9"/>
    <p:sldId id="270" r:id="rId10"/>
    <p:sldId id="271" r:id="rId11"/>
    <p:sldId id="265" r:id="rId12"/>
    <p:sldId id="266" r:id="rId13"/>
    <p:sldId id="268" r:id="rId14"/>
    <p:sldId id="269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6520" y="1933831"/>
            <a:ext cx="8689976" cy="250921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quản lý loài dùng kiến trúc microservices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7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416295"/>
            <a:ext cx="10364451" cy="1227868"/>
          </a:xfrm>
        </p:spPr>
        <p:txBody>
          <a:bodyPr/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2" y="1644163"/>
            <a:ext cx="10364451" cy="4800599"/>
          </a:xfrm>
        </p:spPr>
      </p:pic>
    </p:spTree>
    <p:extLst>
      <p:ext uri="{BB962C8B-B14F-4D97-AF65-F5344CB8AC3E}">
        <p14:creationId xmlns:p14="http://schemas.microsoft.com/office/powerpoint/2010/main" val="36986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032" y="952626"/>
            <a:ext cx="10364451" cy="902552"/>
          </a:xfrm>
        </p:spPr>
        <p:txBody>
          <a:bodyPr/>
          <a:lstStyle/>
          <a:p>
            <a:r>
              <a:rPr lang="en-US" dirty="0" smtClean="0"/>
              <a:t>Health Checks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76" y="2092570"/>
            <a:ext cx="8959362" cy="4264268"/>
          </a:xfrm>
        </p:spPr>
      </p:pic>
    </p:spTree>
    <p:extLst>
      <p:ext uri="{BB962C8B-B14F-4D97-AF65-F5344CB8AC3E}">
        <p14:creationId xmlns:p14="http://schemas.microsoft.com/office/powerpoint/2010/main" val="30767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6" y="2050440"/>
            <a:ext cx="8809892" cy="4148137"/>
          </a:xfrm>
        </p:spPr>
      </p:pic>
    </p:spTree>
    <p:extLst>
      <p:ext uri="{BB962C8B-B14F-4D97-AF65-F5344CB8AC3E}">
        <p14:creationId xmlns:p14="http://schemas.microsoft.com/office/powerpoint/2010/main" val="765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03714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22" y="1767254"/>
            <a:ext cx="8616463" cy="4572000"/>
          </a:xfrm>
        </p:spPr>
      </p:pic>
    </p:spTree>
    <p:extLst>
      <p:ext uri="{BB962C8B-B14F-4D97-AF65-F5344CB8AC3E}">
        <p14:creationId xmlns:p14="http://schemas.microsoft.com/office/powerpoint/2010/main" val="21018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08" y="1899138"/>
            <a:ext cx="8862646" cy="4466493"/>
          </a:xfrm>
        </p:spPr>
      </p:pic>
    </p:spTree>
    <p:extLst>
      <p:ext uri="{BB962C8B-B14F-4D97-AF65-F5344CB8AC3E}">
        <p14:creationId xmlns:p14="http://schemas.microsoft.com/office/powerpoint/2010/main" val="35911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21" y="2315433"/>
            <a:ext cx="10364451" cy="1596177"/>
          </a:xfrm>
        </p:spPr>
        <p:txBody>
          <a:bodyPr>
            <a:normAutofit/>
          </a:bodyPr>
          <a:lstStyle/>
          <a:p>
            <a:r>
              <a:rPr lang="en-US" sz="7200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7200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360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" y="0"/>
            <a:ext cx="12121662" cy="6857999"/>
          </a:xfrm>
        </p:spPr>
      </p:pic>
    </p:spTree>
    <p:extLst>
      <p:ext uri="{BB962C8B-B14F-4D97-AF65-F5344CB8AC3E}">
        <p14:creationId xmlns:p14="http://schemas.microsoft.com/office/powerpoint/2010/main" val="13003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28372"/>
            <a:ext cx="10364451" cy="1131152"/>
          </a:xfrm>
        </p:spPr>
        <p:txBody>
          <a:bodyPr/>
          <a:lstStyle/>
          <a:p>
            <a:r>
              <a:rPr lang="en-US" dirty="0" smtClean="0"/>
              <a:t>Species wiki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1" y="1459524"/>
            <a:ext cx="10990385" cy="4932484"/>
          </a:xfrm>
        </p:spPr>
      </p:pic>
    </p:spTree>
    <p:extLst>
      <p:ext uri="{BB962C8B-B14F-4D97-AF65-F5344CB8AC3E}">
        <p14:creationId xmlns:p14="http://schemas.microsoft.com/office/powerpoint/2010/main" val="25162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574556"/>
            <a:ext cx="10364451" cy="1359752"/>
          </a:xfrm>
        </p:spPr>
        <p:txBody>
          <a:bodyPr/>
          <a:lstStyle/>
          <a:p>
            <a:r>
              <a:rPr lang="en-US" dirty="0" smtClean="0"/>
              <a:t>Identity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" y="2057401"/>
            <a:ext cx="10364451" cy="4334608"/>
          </a:xfrm>
        </p:spPr>
      </p:pic>
    </p:spTree>
    <p:extLst>
      <p:ext uri="{BB962C8B-B14F-4D97-AF65-F5344CB8AC3E}">
        <p14:creationId xmlns:p14="http://schemas.microsoft.com/office/powerpoint/2010/main" val="15377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828800"/>
            <a:ext cx="10364452" cy="4220307"/>
          </a:xfrm>
        </p:spPr>
      </p:pic>
    </p:spTree>
    <p:extLst>
      <p:ext uri="{BB962C8B-B14F-4D97-AF65-F5344CB8AC3E}">
        <p14:creationId xmlns:p14="http://schemas.microsoft.com/office/powerpoint/2010/main" val="33078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Organism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1995854"/>
            <a:ext cx="10533184" cy="4463692"/>
          </a:xfrm>
        </p:spPr>
      </p:pic>
    </p:spTree>
    <p:extLst>
      <p:ext uri="{BB962C8B-B14F-4D97-AF65-F5344CB8AC3E}">
        <p14:creationId xmlns:p14="http://schemas.microsoft.com/office/powerpoint/2010/main" val="60978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Organism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99" y="1821949"/>
            <a:ext cx="6373049" cy="43326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977" y="1821949"/>
            <a:ext cx="3842239" cy="253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6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Queue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925516"/>
            <a:ext cx="10364452" cy="4334608"/>
          </a:xfrm>
        </p:spPr>
      </p:pic>
    </p:spTree>
    <p:extLst>
      <p:ext uri="{BB962C8B-B14F-4D97-AF65-F5344CB8AC3E}">
        <p14:creationId xmlns:p14="http://schemas.microsoft.com/office/powerpoint/2010/main" val="19459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78398"/>
          </a:xfrm>
        </p:spPr>
        <p:txBody>
          <a:bodyPr/>
          <a:lstStyle/>
          <a:p>
            <a:r>
              <a:rPr lang="en-US" smtClean="0"/>
              <a:t>Event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58" y="1547446"/>
            <a:ext cx="10364451" cy="5020409"/>
          </a:xfrm>
        </p:spPr>
      </p:pic>
    </p:spTree>
    <p:extLst>
      <p:ext uri="{BB962C8B-B14F-4D97-AF65-F5344CB8AC3E}">
        <p14:creationId xmlns:p14="http://schemas.microsoft.com/office/powerpoint/2010/main" val="19153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69</TotalTime>
  <Words>32</Words>
  <Application>Microsoft Office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Tw Cen MT</vt:lpstr>
      <vt:lpstr>Droplet</vt:lpstr>
      <vt:lpstr>Ứng dụng quản lý loài dùng kiến trúc microservices</vt:lpstr>
      <vt:lpstr>PowerPoint Presentation</vt:lpstr>
      <vt:lpstr>Species wiki</vt:lpstr>
      <vt:lpstr>Identity service</vt:lpstr>
      <vt:lpstr>Identity Data</vt:lpstr>
      <vt:lpstr>Organism service</vt:lpstr>
      <vt:lpstr>Organism Data</vt:lpstr>
      <vt:lpstr>Message Queue</vt:lpstr>
      <vt:lpstr>Event</vt:lpstr>
      <vt:lpstr>Command</vt:lpstr>
      <vt:lpstr>Health Checks</vt:lpstr>
      <vt:lpstr>Logging Service</vt:lpstr>
      <vt:lpstr>Testing</vt:lpstr>
      <vt:lpstr>Unit testing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quản lý loài dùng kiến trúc microservices</dc:title>
  <dc:creator>Alexander Vuong</dc:creator>
  <cp:lastModifiedBy>Alexander Vuong</cp:lastModifiedBy>
  <cp:revision>43</cp:revision>
  <dcterms:created xsi:type="dcterms:W3CDTF">2022-05-19T01:52:35Z</dcterms:created>
  <dcterms:modified xsi:type="dcterms:W3CDTF">2022-05-21T07:49:23Z</dcterms:modified>
</cp:coreProperties>
</file>