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74" r:id="rId6"/>
    <p:sldId id="267" r:id="rId7"/>
    <p:sldId id="275" r:id="rId8"/>
    <p:sldId id="264" r:id="rId9"/>
    <p:sldId id="270" r:id="rId10"/>
    <p:sldId id="271" r:id="rId11"/>
    <p:sldId id="265" r:id="rId12"/>
    <p:sldId id="266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520" y="1933831"/>
            <a:ext cx="8689976" cy="25092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loài dùng kiến trúc microservices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416295"/>
            <a:ext cx="10364451" cy="1227868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1644163"/>
            <a:ext cx="10364451" cy="4800599"/>
          </a:xfrm>
        </p:spPr>
      </p:pic>
    </p:spTree>
    <p:extLst>
      <p:ext uri="{BB962C8B-B14F-4D97-AF65-F5344CB8AC3E}">
        <p14:creationId xmlns:p14="http://schemas.microsoft.com/office/powerpoint/2010/main" val="36986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32" y="952626"/>
            <a:ext cx="10364451" cy="902552"/>
          </a:xfrm>
        </p:spPr>
        <p:txBody>
          <a:bodyPr/>
          <a:lstStyle/>
          <a:p>
            <a:r>
              <a:rPr lang="en-US" dirty="0" smtClean="0"/>
              <a:t>Health Checks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6" y="2092570"/>
            <a:ext cx="8959362" cy="4264268"/>
          </a:xfrm>
        </p:spPr>
      </p:pic>
    </p:spTree>
    <p:extLst>
      <p:ext uri="{BB962C8B-B14F-4D97-AF65-F5344CB8AC3E}">
        <p14:creationId xmlns:p14="http://schemas.microsoft.com/office/powerpoint/2010/main" val="3076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2050440"/>
            <a:ext cx="8809892" cy="4148137"/>
          </a:xfrm>
        </p:spPr>
      </p:pic>
    </p:spTree>
    <p:extLst>
      <p:ext uri="{BB962C8B-B14F-4D97-AF65-F5344CB8AC3E}">
        <p14:creationId xmlns:p14="http://schemas.microsoft.com/office/powerpoint/2010/main" val="76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03714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2" y="1767254"/>
            <a:ext cx="8616463" cy="4572000"/>
          </a:xfrm>
        </p:spPr>
      </p:pic>
    </p:spTree>
    <p:extLst>
      <p:ext uri="{BB962C8B-B14F-4D97-AF65-F5344CB8AC3E}">
        <p14:creationId xmlns:p14="http://schemas.microsoft.com/office/powerpoint/2010/main" val="2101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1899138"/>
            <a:ext cx="8862646" cy="4466493"/>
          </a:xfrm>
        </p:spPr>
      </p:pic>
    </p:spTree>
    <p:extLst>
      <p:ext uri="{BB962C8B-B14F-4D97-AF65-F5344CB8AC3E}">
        <p14:creationId xmlns:p14="http://schemas.microsoft.com/office/powerpoint/2010/main" val="359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21" y="2315433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72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6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0"/>
            <a:ext cx="12121662" cy="6857999"/>
          </a:xfrm>
        </p:spPr>
      </p:pic>
    </p:spTree>
    <p:extLst>
      <p:ext uri="{BB962C8B-B14F-4D97-AF65-F5344CB8AC3E}">
        <p14:creationId xmlns:p14="http://schemas.microsoft.com/office/powerpoint/2010/main" val="1300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28372"/>
            <a:ext cx="10364451" cy="1131152"/>
          </a:xfrm>
        </p:spPr>
        <p:txBody>
          <a:bodyPr/>
          <a:lstStyle/>
          <a:p>
            <a:r>
              <a:rPr lang="en-US" dirty="0" smtClean="0"/>
              <a:t>Species wiki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1" y="1459524"/>
            <a:ext cx="10990385" cy="4932484"/>
          </a:xfrm>
        </p:spPr>
      </p:pic>
    </p:spTree>
    <p:extLst>
      <p:ext uri="{BB962C8B-B14F-4D97-AF65-F5344CB8AC3E}">
        <p14:creationId xmlns:p14="http://schemas.microsoft.com/office/powerpoint/2010/main" val="25162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574556"/>
            <a:ext cx="10364451" cy="1359752"/>
          </a:xfrm>
        </p:spPr>
        <p:txBody>
          <a:bodyPr/>
          <a:lstStyle/>
          <a:p>
            <a:r>
              <a:rPr lang="en-US" dirty="0" smtClean="0"/>
              <a:t>Identity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057401"/>
            <a:ext cx="10364451" cy="4334608"/>
          </a:xfrm>
        </p:spPr>
      </p:pic>
    </p:spTree>
    <p:extLst>
      <p:ext uri="{BB962C8B-B14F-4D97-AF65-F5344CB8AC3E}">
        <p14:creationId xmlns:p14="http://schemas.microsoft.com/office/powerpoint/2010/main" val="15377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28800"/>
            <a:ext cx="10364452" cy="4220307"/>
          </a:xfrm>
        </p:spPr>
      </p:pic>
    </p:spTree>
    <p:extLst>
      <p:ext uri="{BB962C8B-B14F-4D97-AF65-F5344CB8AC3E}">
        <p14:creationId xmlns:p14="http://schemas.microsoft.com/office/powerpoint/2010/main" val="3307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Organism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995854"/>
            <a:ext cx="10533184" cy="4463692"/>
          </a:xfrm>
        </p:spPr>
      </p:pic>
    </p:spTree>
    <p:extLst>
      <p:ext uri="{BB962C8B-B14F-4D97-AF65-F5344CB8AC3E}">
        <p14:creationId xmlns:p14="http://schemas.microsoft.com/office/powerpoint/2010/main" val="6097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1821949"/>
            <a:ext cx="6749477" cy="4332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77" y="1821949"/>
            <a:ext cx="3842239" cy="25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25516"/>
            <a:ext cx="10364452" cy="4334608"/>
          </a:xfrm>
        </p:spPr>
      </p:pic>
    </p:spTree>
    <p:extLst>
      <p:ext uri="{BB962C8B-B14F-4D97-AF65-F5344CB8AC3E}">
        <p14:creationId xmlns:p14="http://schemas.microsoft.com/office/powerpoint/2010/main" val="19459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8398"/>
          </a:xfrm>
        </p:spPr>
        <p:txBody>
          <a:bodyPr/>
          <a:lstStyle/>
          <a:p>
            <a:r>
              <a:rPr lang="en-US" smtClean="0"/>
              <a:t>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8" y="1547446"/>
            <a:ext cx="10364451" cy="5020409"/>
          </a:xfrm>
        </p:spPr>
      </p:pic>
    </p:spTree>
    <p:extLst>
      <p:ext uri="{BB962C8B-B14F-4D97-AF65-F5344CB8AC3E}">
        <p14:creationId xmlns:p14="http://schemas.microsoft.com/office/powerpoint/2010/main" val="1915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</TotalTime>
  <Words>32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Ứng dụng quản lý loài dùng kiến trúc microservices</vt:lpstr>
      <vt:lpstr>PowerPoint Presentation</vt:lpstr>
      <vt:lpstr>Species wiki</vt:lpstr>
      <vt:lpstr>Identity service</vt:lpstr>
      <vt:lpstr>Identity Data</vt:lpstr>
      <vt:lpstr>Organism service</vt:lpstr>
      <vt:lpstr>Organism Data</vt:lpstr>
      <vt:lpstr>Message Queue</vt:lpstr>
      <vt:lpstr>Event</vt:lpstr>
      <vt:lpstr>Command</vt:lpstr>
      <vt:lpstr>Health Checks</vt:lpstr>
      <vt:lpstr>Logging Service</vt:lpstr>
      <vt:lpstr>Testing</vt:lpstr>
      <vt:lpstr>Unit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loài dùng kiến trúc microservices</dc:title>
  <dc:creator>Alexander Vuong</dc:creator>
  <cp:lastModifiedBy>Alexander Vuong</cp:lastModifiedBy>
  <cp:revision>42</cp:revision>
  <dcterms:created xsi:type="dcterms:W3CDTF">2022-05-19T01:52:35Z</dcterms:created>
  <dcterms:modified xsi:type="dcterms:W3CDTF">2022-05-20T11:52:00Z</dcterms:modified>
</cp:coreProperties>
</file>