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08" r:id="rId2"/>
  </p:sldMasterIdLst>
  <p:notesMasterIdLst>
    <p:notesMasterId r:id="rId44"/>
  </p:notesMasterIdLst>
  <p:sldIdLst>
    <p:sldId id="256" r:id="rId3"/>
    <p:sldId id="257" r:id="rId4"/>
    <p:sldId id="279" r:id="rId5"/>
    <p:sldId id="258" r:id="rId6"/>
    <p:sldId id="259" r:id="rId7"/>
    <p:sldId id="278" r:id="rId8"/>
    <p:sldId id="282" r:id="rId9"/>
    <p:sldId id="281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62" r:id="rId21"/>
    <p:sldId id="263" r:id="rId22"/>
    <p:sldId id="292" r:id="rId23"/>
    <p:sldId id="332" r:id="rId24"/>
    <p:sldId id="340" r:id="rId25"/>
    <p:sldId id="334" r:id="rId26"/>
    <p:sldId id="341" r:id="rId27"/>
    <p:sldId id="335" r:id="rId28"/>
    <p:sldId id="342" r:id="rId29"/>
    <p:sldId id="336" r:id="rId30"/>
    <p:sldId id="337" r:id="rId31"/>
    <p:sldId id="338" r:id="rId32"/>
    <p:sldId id="316" r:id="rId33"/>
    <p:sldId id="319" r:id="rId34"/>
    <p:sldId id="343" r:id="rId35"/>
    <p:sldId id="344" r:id="rId36"/>
    <p:sldId id="346" r:id="rId37"/>
    <p:sldId id="345" r:id="rId38"/>
    <p:sldId id="264" r:id="rId39"/>
    <p:sldId id="265" r:id="rId40"/>
    <p:sldId id="293" r:id="rId41"/>
    <p:sldId id="294" r:id="rId42"/>
    <p:sldId id="277" r:id="rId43"/>
  </p:sldIdLst>
  <p:sldSz cx="9144000" cy="5143500" type="screen16x9"/>
  <p:notesSz cx="6858000" cy="9144000"/>
  <p:embeddedFontLst>
    <p:embeddedFont>
      <p:font typeface="Alata" panose="020B0604020202020204" charset="0"/>
      <p:regular r:id="rId45"/>
    </p:embeddedFont>
    <p:embeddedFont>
      <p:font typeface="Coming Soon" panose="020B0604020202020204" charset="0"/>
      <p:regular r:id="rId46"/>
    </p:embeddedFont>
    <p:embeddedFont>
      <p:font typeface="Concert One" pitchFamily="2" charset="0"/>
      <p:regular r:id="rId47"/>
    </p:embeddedFont>
    <p:embeddedFont>
      <p:font typeface="Fredoka One" panose="02000000000000000000" pitchFamily="2" charset="0"/>
      <p:regular r:id="rId48"/>
    </p:embeddedFont>
    <p:embeddedFont>
      <p:font typeface="Modak" panose="020B0604020202020204" charset="0"/>
      <p:regular r:id="rId49"/>
    </p:embeddedFont>
    <p:embeddedFont>
      <p:font typeface="Roboto Mono" panose="00000009000000000000" pitchFamily="49" charset="0"/>
      <p:regular r:id="rId50"/>
      <p:bold r:id="rId51"/>
      <p:italic r:id="rId52"/>
      <p:boldItalic r:id="rId53"/>
    </p:embeddedFont>
    <p:embeddedFont>
      <p:font typeface="Roboto Mono Medium" panose="00000009000000000000" pitchFamily="49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6496" autoAdjust="0"/>
  </p:normalViewPr>
  <p:slideViewPr>
    <p:cSldViewPr snapToGrid="0">
      <p:cViewPr varScale="1">
        <p:scale>
          <a:sx n="68" d="100"/>
          <a:sy n="68" d="100"/>
        </p:scale>
        <p:origin x="96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30914e4684_1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30914e4684_1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0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46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9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93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9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90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42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894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30a418663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30a418663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3df5cee62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3df5cee62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575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e607f46a4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e607f46a4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62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516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e607f46a4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e607f46a4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597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3126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e607f46a4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e607f46a4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61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6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870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90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e607f46a4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e607f46a4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09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30a41866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30a41866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57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81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3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753bc563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753bc563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803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e607f46a4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e607f46a44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026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e607f46a44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e607f46a44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5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130a41866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130a41866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0914e4684_1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30914e4684_1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0914e4684_1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30914e4684_1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297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0914e4684_1_3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30914e4684_1_3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65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925fde2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925fde2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30a4186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30a4186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30a41866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30a41866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8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846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47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2838128f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2838128f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85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37926">
            <a:off x="6108193" y="575482"/>
            <a:ext cx="613075" cy="45637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51042" y="383405"/>
            <a:ext cx="3999257" cy="447955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461265" y="280300"/>
            <a:ext cx="4014521" cy="4550467"/>
            <a:chOff x="2339681" y="1506966"/>
            <a:chExt cx="2462141" cy="2791013"/>
          </a:xfrm>
        </p:grpSpPr>
        <p:sp>
          <p:nvSpPr>
            <p:cNvPr id="12" name="Google Shape;12;p2"/>
            <p:cNvSpPr/>
            <p:nvPr/>
          </p:nvSpPr>
          <p:spPr>
            <a:xfrm>
              <a:off x="2367202" y="1534427"/>
              <a:ext cx="2434620" cy="2763552"/>
            </a:xfrm>
            <a:custGeom>
              <a:avLst/>
              <a:gdLst/>
              <a:ahLst/>
              <a:cxnLst/>
              <a:rect l="l" t="t" r="r" b="b"/>
              <a:pathLst>
                <a:path w="40694" h="46192" extrusionOk="0">
                  <a:moveTo>
                    <a:pt x="33605" y="1558"/>
                  </a:moveTo>
                  <a:cubicBezTo>
                    <a:pt x="34097" y="1558"/>
                    <a:pt x="34526" y="1922"/>
                    <a:pt x="34591" y="2423"/>
                  </a:cubicBezTo>
                  <a:cubicBezTo>
                    <a:pt x="34664" y="2969"/>
                    <a:pt x="34280" y="3468"/>
                    <a:pt x="33736" y="3541"/>
                  </a:cubicBezTo>
                  <a:cubicBezTo>
                    <a:pt x="33692" y="3547"/>
                    <a:pt x="33648" y="3550"/>
                    <a:pt x="33605" y="3550"/>
                  </a:cubicBezTo>
                  <a:cubicBezTo>
                    <a:pt x="33113" y="3550"/>
                    <a:pt x="32684" y="3186"/>
                    <a:pt x="32619" y="2684"/>
                  </a:cubicBezTo>
                  <a:cubicBezTo>
                    <a:pt x="32546" y="2139"/>
                    <a:pt x="32930" y="1640"/>
                    <a:pt x="33474" y="1567"/>
                  </a:cubicBezTo>
                  <a:cubicBezTo>
                    <a:pt x="33518" y="1561"/>
                    <a:pt x="33562" y="1558"/>
                    <a:pt x="33605" y="1558"/>
                  </a:cubicBezTo>
                  <a:close/>
                  <a:moveTo>
                    <a:pt x="25804" y="2592"/>
                  </a:moveTo>
                  <a:cubicBezTo>
                    <a:pt x="26295" y="2592"/>
                    <a:pt x="26724" y="2956"/>
                    <a:pt x="26789" y="3456"/>
                  </a:cubicBezTo>
                  <a:cubicBezTo>
                    <a:pt x="26861" y="4003"/>
                    <a:pt x="26478" y="4502"/>
                    <a:pt x="25934" y="4575"/>
                  </a:cubicBezTo>
                  <a:cubicBezTo>
                    <a:pt x="25890" y="4581"/>
                    <a:pt x="25846" y="4584"/>
                    <a:pt x="25803" y="4584"/>
                  </a:cubicBezTo>
                  <a:cubicBezTo>
                    <a:pt x="25311" y="4584"/>
                    <a:pt x="24882" y="4220"/>
                    <a:pt x="24815" y="3719"/>
                  </a:cubicBezTo>
                  <a:cubicBezTo>
                    <a:pt x="24744" y="3173"/>
                    <a:pt x="25126" y="2674"/>
                    <a:pt x="25672" y="2601"/>
                  </a:cubicBezTo>
                  <a:cubicBezTo>
                    <a:pt x="25716" y="2595"/>
                    <a:pt x="25760" y="2592"/>
                    <a:pt x="25804" y="2592"/>
                  </a:cubicBezTo>
                  <a:close/>
                  <a:moveTo>
                    <a:pt x="17944" y="3634"/>
                  </a:moveTo>
                  <a:cubicBezTo>
                    <a:pt x="18435" y="3634"/>
                    <a:pt x="18862" y="3999"/>
                    <a:pt x="18928" y="4499"/>
                  </a:cubicBezTo>
                  <a:cubicBezTo>
                    <a:pt x="19001" y="5044"/>
                    <a:pt x="18617" y="5545"/>
                    <a:pt x="18072" y="5616"/>
                  </a:cubicBezTo>
                  <a:cubicBezTo>
                    <a:pt x="18027" y="5622"/>
                    <a:pt x="17983" y="5625"/>
                    <a:pt x="17939" y="5625"/>
                  </a:cubicBezTo>
                  <a:cubicBezTo>
                    <a:pt x="17448" y="5625"/>
                    <a:pt x="17021" y="5260"/>
                    <a:pt x="16955" y="4760"/>
                  </a:cubicBezTo>
                  <a:cubicBezTo>
                    <a:pt x="16882" y="4216"/>
                    <a:pt x="17266" y="3715"/>
                    <a:pt x="17811" y="3643"/>
                  </a:cubicBezTo>
                  <a:cubicBezTo>
                    <a:pt x="17855" y="3637"/>
                    <a:pt x="17900" y="3634"/>
                    <a:pt x="17944" y="3634"/>
                  </a:cubicBezTo>
                  <a:close/>
                  <a:moveTo>
                    <a:pt x="10427" y="4629"/>
                  </a:moveTo>
                  <a:cubicBezTo>
                    <a:pt x="10919" y="4629"/>
                    <a:pt x="11348" y="4993"/>
                    <a:pt x="11413" y="5495"/>
                  </a:cubicBezTo>
                  <a:cubicBezTo>
                    <a:pt x="11486" y="6040"/>
                    <a:pt x="11102" y="6540"/>
                    <a:pt x="10558" y="6612"/>
                  </a:cubicBezTo>
                  <a:cubicBezTo>
                    <a:pt x="10513" y="6618"/>
                    <a:pt x="10469" y="6621"/>
                    <a:pt x="10425" y="6621"/>
                  </a:cubicBezTo>
                  <a:cubicBezTo>
                    <a:pt x="9934" y="6621"/>
                    <a:pt x="9506" y="6256"/>
                    <a:pt x="9441" y="5756"/>
                  </a:cubicBezTo>
                  <a:cubicBezTo>
                    <a:pt x="9368" y="5210"/>
                    <a:pt x="9752" y="4711"/>
                    <a:pt x="10296" y="4638"/>
                  </a:cubicBezTo>
                  <a:cubicBezTo>
                    <a:pt x="10340" y="4632"/>
                    <a:pt x="10384" y="4629"/>
                    <a:pt x="10427" y="4629"/>
                  </a:cubicBezTo>
                  <a:close/>
                  <a:moveTo>
                    <a:pt x="2573" y="5670"/>
                  </a:moveTo>
                  <a:cubicBezTo>
                    <a:pt x="3066" y="5670"/>
                    <a:pt x="3493" y="6034"/>
                    <a:pt x="3560" y="6536"/>
                  </a:cubicBezTo>
                  <a:cubicBezTo>
                    <a:pt x="3632" y="7081"/>
                    <a:pt x="3249" y="7580"/>
                    <a:pt x="2703" y="7653"/>
                  </a:cubicBezTo>
                  <a:cubicBezTo>
                    <a:pt x="2659" y="7659"/>
                    <a:pt x="2615" y="7662"/>
                    <a:pt x="2572" y="7662"/>
                  </a:cubicBezTo>
                  <a:cubicBezTo>
                    <a:pt x="2080" y="7662"/>
                    <a:pt x="1652" y="7298"/>
                    <a:pt x="1586" y="6796"/>
                  </a:cubicBezTo>
                  <a:cubicBezTo>
                    <a:pt x="1514" y="6251"/>
                    <a:pt x="1897" y="5752"/>
                    <a:pt x="2442" y="5679"/>
                  </a:cubicBezTo>
                  <a:cubicBezTo>
                    <a:pt x="2486" y="5673"/>
                    <a:pt x="2530" y="5670"/>
                    <a:pt x="2573" y="5670"/>
                  </a:cubicBezTo>
                  <a:close/>
                  <a:moveTo>
                    <a:pt x="35827" y="0"/>
                  </a:moveTo>
                  <a:lnTo>
                    <a:pt x="0" y="4747"/>
                  </a:lnTo>
                  <a:lnTo>
                    <a:pt x="5492" y="46191"/>
                  </a:lnTo>
                  <a:lnTo>
                    <a:pt x="28545" y="43137"/>
                  </a:lnTo>
                  <a:lnTo>
                    <a:pt x="30396" y="42351"/>
                  </a:lnTo>
                  <a:lnTo>
                    <a:pt x="30922" y="40850"/>
                  </a:lnTo>
                  <a:lnTo>
                    <a:pt x="32509" y="39946"/>
                  </a:lnTo>
                  <a:lnTo>
                    <a:pt x="33717" y="40597"/>
                  </a:lnTo>
                  <a:lnTo>
                    <a:pt x="35447" y="40253"/>
                  </a:lnTo>
                  <a:lnTo>
                    <a:pt x="36361" y="38702"/>
                  </a:lnTo>
                  <a:lnTo>
                    <a:pt x="38125" y="38830"/>
                  </a:lnTo>
                  <a:lnTo>
                    <a:pt x="38950" y="36969"/>
                  </a:lnTo>
                  <a:lnTo>
                    <a:pt x="40694" y="36738"/>
                  </a:lnTo>
                  <a:lnTo>
                    <a:pt x="358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39681" y="1506966"/>
              <a:ext cx="2434740" cy="2763552"/>
            </a:xfrm>
            <a:custGeom>
              <a:avLst/>
              <a:gdLst/>
              <a:ahLst/>
              <a:cxnLst/>
              <a:rect l="l" t="t" r="r" b="b"/>
              <a:pathLst>
                <a:path w="40696" h="46192" extrusionOk="0">
                  <a:moveTo>
                    <a:pt x="33607" y="1559"/>
                  </a:moveTo>
                  <a:cubicBezTo>
                    <a:pt x="34098" y="1559"/>
                    <a:pt x="34526" y="1923"/>
                    <a:pt x="34593" y="2423"/>
                  </a:cubicBezTo>
                  <a:cubicBezTo>
                    <a:pt x="34665" y="2968"/>
                    <a:pt x="34282" y="3469"/>
                    <a:pt x="33736" y="3540"/>
                  </a:cubicBezTo>
                  <a:cubicBezTo>
                    <a:pt x="33691" y="3546"/>
                    <a:pt x="33647" y="3549"/>
                    <a:pt x="33603" y="3549"/>
                  </a:cubicBezTo>
                  <a:cubicBezTo>
                    <a:pt x="33112" y="3549"/>
                    <a:pt x="32684" y="3184"/>
                    <a:pt x="32619" y="2685"/>
                  </a:cubicBezTo>
                  <a:cubicBezTo>
                    <a:pt x="32547" y="2140"/>
                    <a:pt x="32930" y="1639"/>
                    <a:pt x="33474" y="1567"/>
                  </a:cubicBezTo>
                  <a:cubicBezTo>
                    <a:pt x="33519" y="1561"/>
                    <a:pt x="33564" y="1559"/>
                    <a:pt x="33607" y="1559"/>
                  </a:cubicBezTo>
                  <a:close/>
                  <a:moveTo>
                    <a:pt x="25805" y="2592"/>
                  </a:moveTo>
                  <a:cubicBezTo>
                    <a:pt x="26296" y="2592"/>
                    <a:pt x="26724" y="2957"/>
                    <a:pt x="26790" y="3457"/>
                  </a:cubicBezTo>
                  <a:cubicBezTo>
                    <a:pt x="26863" y="4002"/>
                    <a:pt x="26478" y="4502"/>
                    <a:pt x="25934" y="4574"/>
                  </a:cubicBezTo>
                  <a:cubicBezTo>
                    <a:pt x="25889" y="4580"/>
                    <a:pt x="25845" y="4583"/>
                    <a:pt x="25801" y="4583"/>
                  </a:cubicBezTo>
                  <a:cubicBezTo>
                    <a:pt x="25310" y="4583"/>
                    <a:pt x="24882" y="4218"/>
                    <a:pt x="24817" y="3718"/>
                  </a:cubicBezTo>
                  <a:cubicBezTo>
                    <a:pt x="24744" y="3174"/>
                    <a:pt x="25128" y="2673"/>
                    <a:pt x="25672" y="2601"/>
                  </a:cubicBezTo>
                  <a:cubicBezTo>
                    <a:pt x="25717" y="2595"/>
                    <a:pt x="25762" y="2592"/>
                    <a:pt x="25805" y="2592"/>
                  </a:cubicBezTo>
                  <a:close/>
                  <a:moveTo>
                    <a:pt x="17943" y="3634"/>
                  </a:moveTo>
                  <a:cubicBezTo>
                    <a:pt x="18435" y="3634"/>
                    <a:pt x="18862" y="3997"/>
                    <a:pt x="18929" y="4498"/>
                  </a:cubicBezTo>
                  <a:cubicBezTo>
                    <a:pt x="19001" y="5043"/>
                    <a:pt x="18618" y="5544"/>
                    <a:pt x="18073" y="5617"/>
                  </a:cubicBezTo>
                  <a:cubicBezTo>
                    <a:pt x="18029" y="5622"/>
                    <a:pt x="17985" y="5625"/>
                    <a:pt x="17942" y="5625"/>
                  </a:cubicBezTo>
                  <a:cubicBezTo>
                    <a:pt x="17449" y="5625"/>
                    <a:pt x="17022" y="5261"/>
                    <a:pt x="16955" y="4759"/>
                  </a:cubicBezTo>
                  <a:cubicBezTo>
                    <a:pt x="16883" y="4215"/>
                    <a:pt x="17266" y="3714"/>
                    <a:pt x="17812" y="3642"/>
                  </a:cubicBezTo>
                  <a:cubicBezTo>
                    <a:pt x="17856" y="3637"/>
                    <a:pt x="17900" y="3634"/>
                    <a:pt x="17943" y="3634"/>
                  </a:cubicBezTo>
                  <a:close/>
                  <a:moveTo>
                    <a:pt x="10430" y="4629"/>
                  </a:moveTo>
                  <a:cubicBezTo>
                    <a:pt x="10921" y="4629"/>
                    <a:pt x="11348" y="4994"/>
                    <a:pt x="11415" y="5494"/>
                  </a:cubicBezTo>
                  <a:cubicBezTo>
                    <a:pt x="11486" y="6039"/>
                    <a:pt x="11104" y="6539"/>
                    <a:pt x="10558" y="6613"/>
                  </a:cubicBezTo>
                  <a:cubicBezTo>
                    <a:pt x="10514" y="6618"/>
                    <a:pt x="10470" y="6621"/>
                    <a:pt x="10427" y="6621"/>
                  </a:cubicBezTo>
                  <a:cubicBezTo>
                    <a:pt x="9935" y="6621"/>
                    <a:pt x="9508" y="6257"/>
                    <a:pt x="9441" y="5755"/>
                  </a:cubicBezTo>
                  <a:cubicBezTo>
                    <a:pt x="9369" y="5211"/>
                    <a:pt x="9752" y="4710"/>
                    <a:pt x="10296" y="4638"/>
                  </a:cubicBezTo>
                  <a:cubicBezTo>
                    <a:pt x="10341" y="4632"/>
                    <a:pt x="10386" y="4629"/>
                    <a:pt x="10430" y="4629"/>
                  </a:cubicBezTo>
                  <a:close/>
                  <a:moveTo>
                    <a:pt x="2576" y="5671"/>
                  </a:moveTo>
                  <a:cubicBezTo>
                    <a:pt x="3067" y="5671"/>
                    <a:pt x="3495" y="6035"/>
                    <a:pt x="3560" y="6535"/>
                  </a:cubicBezTo>
                  <a:cubicBezTo>
                    <a:pt x="3632" y="7080"/>
                    <a:pt x="3249" y="7581"/>
                    <a:pt x="2705" y="7652"/>
                  </a:cubicBezTo>
                  <a:cubicBezTo>
                    <a:pt x="2660" y="7658"/>
                    <a:pt x="2615" y="7661"/>
                    <a:pt x="2572" y="7661"/>
                  </a:cubicBezTo>
                  <a:cubicBezTo>
                    <a:pt x="2081" y="7661"/>
                    <a:pt x="1653" y="7296"/>
                    <a:pt x="1587" y="6796"/>
                  </a:cubicBezTo>
                  <a:cubicBezTo>
                    <a:pt x="1514" y="6252"/>
                    <a:pt x="1899" y="5751"/>
                    <a:pt x="2443" y="5679"/>
                  </a:cubicBezTo>
                  <a:cubicBezTo>
                    <a:pt x="2488" y="5673"/>
                    <a:pt x="2532" y="5671"/>
                    <a:pt x="2576" y="5671"/>
                  </a:cubicBezTo>
                  <a:close/>
                  <a:moveTo>
                    <a:pt x="35827" y="1"/>
                  </a:moveTo>
                  <a:lnTo>
                    <a:pt x="0" y="4748"/>
                  </a:lnTo>
                  <a:lnTo>
                    <a:pt x="5492" y="46192"/>
                  </a:lnTo>
                  <a:lnTo>
                    <a:pt x="28545" y="43137"/>
                  </a:lnTo>
                  <a:lnTo>
                    <a:pt x="30396" y="42350"/>
                  </a:lnTo>
                  <a:lnTo>
                    <a:pt x="30922" y="40849"/>
                  </a:lnTo>
                  <a:lnTo>
                    <a:pt x="32511" y="39946"/>
                  </a:lnTo>
                  <a:lnTo>
                    <a:pt x="33717" y="40598"/>
                  </a:lnTo>
                  <a:lnTo>
                    <a:pt x="35447" y="40252"/>
                  </a:lnTo>
                  <a:lnTo>
                    <a:pt x="36361" y="38702"/>
                  </a:lnTo>
                  <a:lnTo>
                    <a:pt x="38127" y="38829"/>
                  </a:lnTo>
                  <a:lnTo>
                    <a:pt x="38952" y="36969"/>
                  </a:lnTo>
                  <a:lnTo>
                    <a:pt x="40695" y="36738"/>
                  </a:lnTo>
                  <a:lnTo>
                    <a:pt x="358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 rot="-487460">
            <a:off x="2820008" y="1991873"/>
            <a:ext cx="3371033" cy="11646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 rot="-487428">
            <a:off x="3239261" y="2997688"/>
            <a:ext cx="2698277" cy="767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5610224" y="3202528"/>
            <a:ext cx="1340580" cy="1517079"/>
            <a:chOff x="5610224" y="3202528"/>
            <a:chExt cx="1340580" cy="1517079"/>
          </a:xfrm>
        </p:grpSpPr>
        <p:sp>
          <p:nvSpPr>
            <p:cNvPr id="20" name="Google Shape;20;p2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3741" y="3203612"/>
              <a:ext cx="1119610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 rot="5437926">
            <a:off x="6256235" y="549926"/>
            <a:ext cx="421146" cy="31095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1352098" y="2598308"/>
            <a:ext cx="587147" cy="92972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450274" y="2457056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516766" y="3388826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8430600" y="-22488"/>
            <a:ext cx="702375" cy="2768271"/>
            <a:chOff x="8430600" y="-22488"/>
            <a:chExt cx="702375" cy="2768271"/>
          </a:xfrm>
        </p:grpSpPr>
        <p:sp>
          <p:nvSpPr>
            <p:cNvPr id="41" name="Google Shape;41;p2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7568013" y="37860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7802814" y="3611909"/>
            <a:ext cx="189773" cy="174158"/>
            <a:chOff x="6476077" y="96834"/>
            <a:chExt cx="189773" cy="174158"/>
          </a:xfrm>
        </p:grpSpPr>
        <p:sp>
          <p:nvSpPr>
            <p:cNvPr id="48" name="Google Shape;48;p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767062" y="689424"/>
            <a:ext cx="218071" cy="228481"/>
            <a:chOff x="4930687" y="3942774"/>
            <a:chExt cx="218071" cy="228481"/>
          </a:xfrm>
        </p:grpSpPr>
        <p:sp>
          <p:nvSpPr>
            <p:cNvPr id="51" name="Google Shape;51;p2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-1200094" y="1998792"/>
            <a:ext cx="3511804" cy="3924539"/>
            <a:chOff x="-1394269" y="2227279"/>
            <a:chExt cx="3511804" cy="3924539"/>
          </a:xfrm>
        </p:grpSpPr>
        <p:sp>
          <p:nvSpPr>
            <p:cNvPr id="60" name="Google Shape;60;p2"/>
            <p:cNvSpPr/>
            <p:nvPr/>
          </p:nvSpPr>
          <p:spPr>
            <a:xfrm rot="746023">
              <a:off x="-1062643" y="2494177"/>
              <a:ext cx="2848553" cy="3390744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" name="Google Shape;61;p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2"/>
            <p:cNvSpPr/>
            <p:nvPr/>
          </p:nvSpPr>
          <p:spPr>
            <a:xfrm rot="746023">
              <a:off x="-551453" y="2603886"/>
              <a:ext cx="2308575" cy="2940563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352088" y="3895575"/>
            <a:ext cx="218131" cy="228540"/>
            <a:chOff x="1567788" y="4831150"/>
            <a:chExt cx="218131" cy="228540"/>
          </a:xfrm>
        </p:grpSpPr>
        <p:sp>
          <p:nvSpPr>
            <p:cNvPr id="101" name="Google Shape;101;p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6908437" y="1522473"/>
            <a:ext cx="263669" cy="263588"/>
            <a:chOff x="4028549" y="3239505"/>
            <a:chExt cx="131381" cy="131321"/>
          </a:xfrm>
        </p:grpSpPr>
        <p:sp>
          <p:nvSpPr>
            <p:cNvPr id="110" name="Google Shape;110;p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 rot="855070">
            <a:off x="3365339" y="-426222"/>
            <a:ext cx="1521313" cy="5995952"/>
            <a:chOff x="8430600" y="-22488"/>
            <a:chExt cx="702375" cy="2768271"/>
          </a:xfrm>
        </p:grpSpPr>
        <p:sp>
          <p:nvSpPr>
            <p:cNvPr id="240" name="Google Shape;240;p11"/>
            <p:cNvSpPr/>
            <p:nvPr/>
          </p:nvSpPr>
          <p:spPr>
            <a:xfrm>
              <a:off x="8614569" y="2006973"/>
              <a:ext cx="398990" cy="738810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8678285" y="2006973"/>
              <a:ext cx="326180" cy="89203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8430600" y="-22488"/>
              <a:ext cx="702375" cy="2063690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8544451" y="-22488"/>
              <a:ext cx="211371" cy="2055314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8728142" y="279872"/>
              <a:ext cx="226447" cy="201320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11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/>
          <p:nvPr/>
        </p:nvSpPr>
        <p:spPr>
          <a:xfrm rot="-5400000">
            <a:off x="7729488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"/>
          <p:cNvSpPr/>
          <p:nvPr/>
        </p:nvSpPr>
        <p:spPr>
          <a:xfrm rot="-5400000">
            <a:off x="3587756" y="-1363883"/>
            <a:ext cx="1979051" cy="7713566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"/>
          <p:cNvSpPr/>
          <p:nvPr/>
        </p:nvSpPr>
        <p:spPr>
          <a:xfrm rot="-5400000">
            <a:off x="945231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99350"/>
            <a:ext cx="7717500" cy="152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461574" y="578383"/>
            <a:ext cx="895699" cy="1418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1484400" y="576381"/>
            <a:ext cx="1017906" cy="145845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1"/>
          </p:nvPr>
        </p:nvSpPr>
        <p:spPr>
          <a:xfrm>
            <a:off x="720500" y="3083325"/>
            <a:ext cx="7713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/>
          <p:nvPr/>
        </p:nvSpPr>
        <p:spPr>
          <a:xfrm>
            <a:off x="8322216" y="42761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257" name="Google Shape;257;p11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3"/>
          <p:cNvGrpSpPr/>
          <p:nvPr/>
        </p:nvGrpSpPr>
        <p:grpSpPr>
          <a:xfrm>
            <a:off x="-410551" y="-670919"/>
            <a:ext cx="5803249" cy="6485322"/>
            <a:chOff x="-1394220" y="2227279"/>
            <a:chExt cx="3511800" cy="3924552"/>
          </a:xfrm>
        </p:grpSpPr>
        <p:sp>
          <p:nvSpPr>
            <p:cNvPr id="262" name="Google Shape;262;p13"/>
            <p:cNvSpPr/>
            <p:nvPr/>
          </p:nvSpPr>
          <p:spPr>
            <a:xfrm rot="745963">
              <a:off x="-1062614" y="2494162"/>
              <a:ext cx="2848588" cy="3390786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13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" name="Google Shape;301;p13"/>
            <p:cNvSpPr/>
            <p:nvPr/>
          </p:nvSpPr>
          <p:spPr>
            <a:xfrm rot="745963">
              <a:off x="-551427" y="2603875"/>
              <a:ext cx="2308604" cy="2940600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3"/>
          <p:cNvSpPr/>
          <p:nvPr/>
        </p:nvSpPr>
        <p:spPr>
          <a:xfrm rot="5284583">
            <a:off x="4157093" y="663080"/>
            <a:ext cx="844505" cy="628625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3"/>
          <p:cNvSpPr/>
          <p:nvPr/>
        </p:nvSpPr>
        <p:spPr>
          <a:xfrm>
            <a:off x="1664998" y="1000921"/>
            <a:ext cx="5653815" cy="3240583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13"/>
          <p:cNvSpPr/>
          <p:nvPr/>
        </p:nvSpPr>
        <p:spPr>
          <a:xfrm>
            <a:off x="1745098" y="951446"/>
            <a:ext cx="5653815" cy="3240583"/>
          </a:xfrm>
          <a:custGeom>
            <a:avLst/>
            <a:gdLst/>
            <a:ahLst/>
            <a:cxnLst/>
            <a:rect l="l" t="t" r="r" b="b"/>
            <a:pathLst>
              <a:path w="31240" h="17906" extrusionOk="0">
                <a:moveTo>
                  <a:pt x="1" y="1"/>
                </a:moveTo>
                <a:lnTo>
                  <a:pt x="1" y="17906"/>
                </a:lnTo>
                <a:lnTo>
                  <a:pt x="31239" y="17906"/>
                </a:lnTo>
                <a:lnTo>
                  <a:pt x="3123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3"/>
          <p:cNvSpPr/>
          <p:nvPr/>
        </p:nvSpPr>
        <p:spPr>
          <a:xfrm>
            <a:off x="2176375" y="1782867"/>
            <a:ext cx="4805924" cy="2098796"/>
          </a:xfrm>
          <a:custGeom>
            <a:avLst/>
            <a:gdLst/>
            <a:ahLst/>
            <a:cxnLst/>
            <a:rect l="l" t="t" r="r" b="b"/>
            <a:pathLst>
              <a:path w="26555" h="11597" extrusionOk="0">
                <a:moveTo>
                  <a:pt x="1" y="1"/>
                </a:moveTo>
                <a:lnTo>
                  <a:pt x="1" y="11596"/>
                </a:lnTo>
                <a:lnTo>
                  <a:pt x="26555" y="11596"/>
                </a:lnTo>
                <a:lnTo>
                  <a:pt x="265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1"/>
          </p:nvPr>
        </p:nvSpPr>
        <p:spPr>
          <a:xfrm>
            <a:off x="2408700" y="2039013"/>
            <a:ext cx="43266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13"/>
          <p:cNvSpPr/>
          <p:nvPr/>
        </p:nvSpPr>
        <p:spPr>
          <a:xfrm rot="5284583">
            <a:off x="4354910" y="624805"/>
            <a:ext cx="580125" cy="4283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6938491" y="118970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3"/>
          <p:cNvGrpSpPr/>
          <p:nvPr/>
        </p:nvGrpSpPr>
        <p:grpSpPr>
          <a:xfrm rot="-5863194">
            <a:off x="1913300" y="1169764"/>
            <a:ext cx="263681" cy="263584"/>
            <a:chOff x="4028549" y="3239505"/>
            <a:chExt cx="131381" cy="131321"/>
          </a:xfrm>
        </p:grpSpPr>
        <p:sp>
          <p:nvSpPr>
            <p:cNvPr id="310" name="Google Shape;310;p1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13"/>
          <p:cNvSpPr txBox="1">
            <a:spLocks noGrp="1"/>
          </p:cNvSpPr>
          <p:nvPr>
            <p:ph type="title"/>
          </p:nvPr>
        </p:nvSpPr>
        <p:spPr>
          <a:xfrm>
            <a:off x="2408550" y="3166850"/>
            <a:ext cx="4326600" cy="4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"/>
          <p:cNvSpPr/>
          <p:nvPr/>
        </p:nvSpPr>
        <p:spPr>
          <a:xfrm>
            <a:off x="8097162" y="729918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13"/>
          <p:cNvGrpSpPr/>
          <p:nvPr/>
        </p:nvGrpSpPr>
        <p:grpSpPr>
          <a:xfrm>
            <a:off x="8321749" y="4485187"/>
            <a:ext cx="218071" cy="228481"/>
            <a:chOff x="4930687" y="3942774"/>
            <a:chExt cx="218071" cy="228481"/>
          </a:xfrm>
        </p:grpSpPr>
        <p:sp>
          <p:nvSpPr>
            <p:cNvPr id="315" name="Google Shape;315;p13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13"/>
          <p:cNvSpPr/>
          <p:nvPr/>
        </p:nvSpPr>
        <p:spPr>
          <a:xfrm>
            <a:off x="6045280" y="4485168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4"/>
          <p:cNvSpPr txBox="1">
            <a:spLocks noGrp="1"/>
          </p:cNvSpPr>
          <p:nvPr>
            <p:ph type="subTitle" idx="1"/>
          </p:nvPr>
        </p:nvSpPr>
        <p:spPr>
          <a:xfrm>
            <a:off x="131396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4"/>
          <p:cNvSpPr txBox="1">
            <a:spLocks noGrp="1"/>
          </p:cNvSpPr>
          <p:nvPr>
            <p:ph type="subTitle" idx="2"/>
          </p:nvPr>
        </p:nvSpPr>
        <p:spPr>
          <a:xfrm>
            <a:off x="5137713" y="3024075"/>
            <a:ext cx="2692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4"/>
          <p:cNvSpPr txBox="1">
            <a:spLocks noGrp="1"/>
          </p:cNvSpPr>
          <p:nvPr>
            <p:ph type="subTitle" idx="3"/>
          </p:nvPr>
        </p:nvSpPr>
        <p:spPr>
          <a:xfrm>
            <a:off x="131406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4"/>
          </p:nvPr>
        </p:nvSpPr>
        <p:spPr>
          <a:xfrm>
            <a:off x="5137813" y="2765875"/>
            <a:ext cx="26922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34" name="Google Shape;334;p14"/>
          <p:cNvSpPr/>
          <p:nvPr/>
        </p:nvSpPr>
        <p:spPr>
          <a:xfrm>
            <a:off x="4571988" y="4786285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14"/>
          <p:cNvGrpSpPr/>
          <p:nvPr/>
        </p:nvGrpSpPr>
        <p:grpSpPr>
          <a:xfrm>
            <a:off x="4382239" y="4698659"/>
            <a:ext cx="189773" cy="174158"/>
            <a:chOff x="6476077" y="96834"/>
            <a:chExt cx="189773" cy="174158"/>
          </a:xfrm>
        </p:grpSpPr>
        <p:sp>
          <p:nvSpPr>
            <p:cNvPr id="336" name="Google Shape;336;p14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APTION_ONLY_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 txBox="1">
            <a:spLocks noGrp="1"/>
          </p:cNvSpPr>
          <p:nvPr>
            <p:ph type="subTitle" idx="1"/>
          </p:nvPr>
        </p:nvSpPr>
        <p:spPr>
          <a:xfrm>
            <a:off x="3117400" y="16333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5"/>
          <p:cNvSpPr txBox="1">
            <a:spLocks noGrp="1"/>
          </p:cNvSpPr>
          <p:nvPr>
            <p:ph type="subTitle" idx="2"/>
          </p:nvPr>
        </p:nvSpPr>
        <p:spPr>
          <a:xfrm>
            <a:off x="3117471" y="13751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8" name="Google Shape;348;p15"/>
          <p:cNvSpPr txBox="1">
            <a:spLocks noGrp="1"/>
          </p:cNvSpPr>
          <p:nvPr>
            <p:ph type="subTitle" idx="3"/>
          </p:nvPr>
        </p:nvSpPr>
        <p:spPr>
          <a:xfrm>
            <a:off x="3790875" y="39746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5"/>
          <p:cNvSpPr txBox="1">
            <a:spLocks noGrp="1"/>
          </p:cNvSpPr>
          <p:nvPr>
            <p:ph type="subTitle" idx="4"/>
          </p:nvPr>
        </p:nvSpPr>
        <p:spPr>
          <a:xfrm>
            <a:off x="3790946" y="37164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2_2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subTitle" idx="1"/>
          </p:nvPr>
        </p:nvSpPr>
        <p:spPr>
          <a:xfrm>
            <a:off x="713213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 txBox="1">
            <a:spLocks noGrp="1"/>
          </p:cNvSpPr>
          <p:nvPr>
            <p:ph type="subTitle" idx="2"/>
          </p:nvPr>
        </p:nvSpPr>
        <p:spPr>
          <a:xfrm>
            <a:off x="713296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58" name="Google Shape;358;p16"/>
          <p:cNvSpPr txBox="1">
            <a:spLocks noGrp="1"/>
          </p:cNvSpPr>
          <p:nvPr>
            <p:ph type="subTitle" idx="3"/>
          </p:nvPr>
        </p:nvSpPr>
        <p:spPr>
          <a:xfrm>
            <a:off x="3454125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6"/>
          <p:cNvSpPr txBox="1">
            <a:spLocks noGrp="1"/>
          </p:cNvSpPr>
          <p:nvPr>
            <p:ph type="subTitle" idx="4"/>
          </p:nvPr>
        </p:nvSpPr>
        <p:spPr>
          <a:xfrm>
            <a:off x="3454208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subTitle" idx="5"/>
          </p:nvPr>
        </p:nvSpPr>
        <p:spPr>
          <a:xfrm>
            <a:off x="6195050" y="31258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6"/>
          <p:cNvSpPr txBox="1">
            <a:spLocks noGrp="1"/>
          </p:cNvSpPr>
          <p:nvPr>
            <p:ph type="subTitle" idx="6"/>
          </p:nvPr>
        </p:nvSpPr>
        <p:spPr>
          <a:xfrm>
            <a:off x="6195133" y="2867600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410595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rot="546069">
            <a:off x="425098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2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/>
          <p:nvPr/>
        </p:nvSpPr>
        <p:spPr>
          <a:xfrm rot="-570506">
            <a:off x="4720413" y="1625632"/>
            <a:ext cx="1046685" cy="117244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4720425" y="3186300"/>
            <a:ext cx="1046653" cy="117241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 rot="-570506">
            <a:off x="713225" y="3217232"/>
            <a:ext cx="1046685" cy="1172449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713225" y="1628625"/>
            <a:ext cx="1046653" cy="117241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7"/>
          <p:cNvSpPr txBox="1">
            <a:spLocks noGrp="1"/>
          </p:cNvSpPr>
          <p:nvPr>
            <p:ph type="subTitle" idx="1"/>
          </p:nvPr>
        </p:nvSpPr>
        <p:spPr>
          <a:xfrm>
            <a:off x="1949500" y="2049225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subTitle" idx="2"/>
          </p:nvPr>
        </p:nvSpPr>
        <p:spPr>
          <a:xfrm>
            <a:off x="1949592" y="179102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376" name="Google Shape;376;p17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377" name="Google Shape;377;p17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386" name="Google Shape;386;p17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17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9" name="Google Shape;389;p17"/>
          <p:cNvSpPr txBox="1">
            <a:spLocks noGrp="1"/>
          </p:cNvSpPr>
          <p:nvPr>
            <p:ph type="subTitle" idx="4"/>
          </p:nvPr>
        </p:nvSpPr>
        <p:spPr>
          <a:xfrm>
            <a:off x="1949500" y="3606900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7"/>
          <p:cNvSpPr txBox="1">
            <a:spLocks noGrp="1"/>
          </p:cNvSpPr>
          <p:nvPr>
            <p:ph type="subTitle" idx="5"/>
          </p:nvPr>
        </p:nvSpPr>
        <p:spPr>
          <a:xfrm>
            <a:off x="1949592" y="334870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1" name="Google Shape;391;p17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17"/>
          <p:cNvSpPr txBox="1">
            <a:spLocks noGrp="1"/>
          </p:cNvSpPr>
          <p:nvPr>
            <p:ph type="subTitle" idx="7"/>
          </p:nvPr>
        </p:nvSpPr>
        <p:spPr>
          <a:xfrm>
            <a:off x="5956675" y="2049225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ubTitle" idx="8"/>
          </p:nvPr>
        </p:nvSpPr>
        <p:spPr>
          <a:xfrm>
            <a:off x="5956767" y="179102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4" name="Google Shape;394;p17"/>
          <p:cNvSpPr txBox="1">
            <a:spLocks noGrp="1"/>
          </p:cNvSpPr>
          <p:nvPr>
            <p:ph type="title" idx="9" hasCustomPrompt="1"/>
          </p:nvPr>
        </p:nvSpPr>
        <p:spPr>
          <a:xfrm>
            <a:off x="4720400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5" name="Google Shape;395;p17"/>
          <p:cNvSpPr txBox="1">
            <a:spLocks noGrp="1"/>
          </p:cNvSpPr>
          <p:nvPr>
            <p:ph type="subTitle" idx="13"/>
          </p:nvPr>
        </p:nvSpPr>
        <p:spPr>
          <a:xfrm>
            <a:off x="5956675" y="3606900"/>
            <a:ext cx="24738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7"/>
          <p:cNvSpPr txBox="1">
            <a:spLocks noGrp="1"/>
          </p:cNvSpPr>
          <p:nvPr>
            <p:ph type="subTitle" idx="14"/>
          </p:nvPr>
        </p:nvSpPr>
        <p:spPr>
          <a:xfrm>
            <a:off x="5956767" y="334870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97" name="Google Shape;397;p17"/>
          <p:cNvSpPr txBox="1">
            <a:spLocks noGrp="1"/>
          </p:cNvSpPr>
          <p:nvPr>
            <p:ph type="title" idx="15" hasCustomPrompt="1"/>
          </p:nvPr>
        </p:nvSpPr>
        <p:spPr>
          <a:xfrm>
            <a:off x="4720400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98" name="Google Shape;398;p17"/>
          <p:cNvGrpSpPr/>
          <p:nvPr/>
        </p:nvGrpSpPr>
        <p:grpSpPr>
          <a:xfrm>
            <a:off x="863166" y="4278030"/>
            <a:ext cx="746803" cy="173460"/>
            <a:chOff x="810479" y="2689455"/>
            <a:chExt cx="746803" cy="173460"/>
          </a:xfrm>
        </p:grpSpPr>
        <p:sp>
          <p:nvSpPr>
            <p:cNvPr id="399" name="Google Shape;399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7"/>
          <p:cNvGrpSpPr/>
          <p:nvPr/>
        </p:nvGrpSpPr>
        <p:grpSpPr>
          <a:xfrm>
            <a:off x="4870354" y="2686430"/>
            <a:ext cx="746803" cy="173460"/>
            <a:chOff x="810479" y="2689455"/>
            <a:chExt cx="746803" cy="173460"/>
          </a:xfrm>
        </p:grpSpPr>
        <p:sp>
          <p:nvSpPr>
            <p:cNvPr id="402" name="Google Shape;402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17"/>
          <p:cNvGrpSpPr/>
          <p:nvPr/>
        </p:nvGrpSpPr>
        <p:grpSpPr>
          <a:xfrm>
            <a:off x="4817679" y="4247130"/>
            <a:ext cx="746803" cy="173460"/>
            <a:chOff x="810479" y="2689455"/>
            <a:chExt cx="746803" cy="173460"/>
          </a:xfrm>
        </p:grpSpPr>
        <p:sp>
          <p:nvSpPr>
            <p:cNvPr id="405" name="Google Shape;405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17"/>
          <p:cNvGrpSpPr/>
          <p:nvPr/>
        </p:nvGrpSpPr>
        <p:grpSpPr>
          <a:xfrm>
            <a:off x="810479" y="2689455"/>
            <a:ext cx="746803" cy="173460"/>
            <a:chOff x="810479" y="2689455"/>
            <a:chExt cx="746803" cy="173460"/>
          </a:xfrm>
        </p:grpSpPr>
        <p:sp>
          <p:nvSpPr>
            <p:cNvPr id="408" name="Google Shape;408;p17"/>
            <p:cNvSpPr/>
            <p:nvPr/>
          </p:nvSpPr>
          <p:spPr>
            <a:xfrm>
              <a:off x="810479" y="2689455"/>
              <a:ext cx="746803" cy="173460"/>
            </a:xfrm>
            <a:custGeom>
              <a:avLst/>
              <a:gdLst/>
              <a:ahLst/>
              <a:cxnLst/>
              <a:rect l="l" t="t" r="r" b="b"/>
              <a:pathLst>
                <a:path w="27537" h="6396" extrusionOk="0">
                  <a:moveTo>
                    <a:pt x="1" y="1"/>
                  </a:moveTo>
                  <a:lnTo>
                    <a:pt x="1" y="6395"/>
                  </a:lnTo>
                  <a:lnTo>
                    <a:pt x="27536" y="6395"/>
                  </a:lnTo>
                  <a:lnTo>
                    <a:pt x="25760" y="3199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839226" y="2709659"/>
              <a:ext cx="24191" cy="133051"/>
            </a:xfrm>
            <a:custGeom>
              <a:avLst/>
              <a:gdLst/>
              <a:ahLst/>
              <a:cxnLst/>
              <a:rect l="l" t="t" r="r" b="b"/>
              <a:pathLst>
                <a:path w="892" h="4906" extrusionOk="0">
                  <a:moveTo>
                    <a:pt x="1" y="0"/>
                  </a:moveTo>
                  <a:lnTo>
                    <a:pt x="1" y="4905"/>
                  </a:lnTo>
                  <a:lnTo>
                    <a:pt x="892" y="4905"/>
                  </a:lnTo>
                  <a:lnTo>
                    <a:pt x="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SECTION_TITLE_AND_DESCRIPTION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subTitle" idx="1"/>
          </p:nvPr>
        </p:nvSpPr>
        <p:spPr>
          <a:xfrm>
            <a:off x="1297774" y="2771115"/>
            <a:ext cx="34008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18"/>
          <p:cNvSpPr/>
          <p:nvPr/>
        </p:nvSpPr>
        <p:spPr>
          <a:xfrm>
            <a:off x="4858185" y="1627932"/>
            <a:ext cx="170654" cy="175873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title"/>
          </p:nvPr>
        </p:nvSpPr>
        <p:spPr>
          <a:xfrm>
            <a:off x="1297650" y="2291703"/>
            <a:ext cx="3400800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14" name="Google Shape;414;p18"/>
          <p:cNvGrpSpPr/>
          <p:nvPr/>
        </p:nvGrpSpPr>
        <p:grpSpPr>
          <a:xfrm rot="459609">
            <a:off x="1967647" y="-396997"/>
            <a:ext cx="1340612" cy="1517115"/>
            <a:chOff x="5610224" y="3202528"/>
            <a:chExt cx="1340580" cy="1517079"/>
          </a:xfrm>
        </p:grpSpPr>
        <p:sp>
          <p:nvSpPr>
            <p:cNvPr id="415" name="Google Shape;415;p18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5793741" y="3203612"/>
              <a:ext cx="1119609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18"/>
          <p:cNvSpPr/>
          <p:nvPr/>
        </p:nvSpPr>
        <p:spPr>
          <a:xfrm>
            <a:off x="8638541" y="46861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8"/>
          <p:cNvSpPr/>
          <p:nvPr/>
        </p:nvSpPr>
        <p:spPr>
          <a:xfrm>
            <a:off x="2625513" y="45678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18"/>
          <p:cNvGrpSpPr/>
          <p:nvPr/>
        </p:nvGrpSpPr>
        <p:grpSpPr>
          <a:xfrm>
            <a:off x="2860314" y="4393709"/>
            <a:ext cx="189773" cy="174158"/>
            <a:chOff x="6476077" y="96834"/>
            <a:chExt cx="189773" cy="174158"/>
          </a:xfrm>
        </p:grpSpPr>
        <p:sp>
          <p:nvSpPr>
            <p:cNvPr id="434" name="Google Shape;434;p18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713237" y="725124"/>
            <a:ext cx="218071" cy="228481"/>
            <a:chOff x="4930687" y="3942774"/>
            <a:chExt cx="218071" cy="228481"/>
          </a:xfrm>
        </p:grpSpPr>
        <p:sp>
          <p:nvSpPr>
            <p:cNvPr id="437" name="Google Shape;437;p1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APTION_ONLY_1_3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9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9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9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9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452" name="Google Shape;452;p19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19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461" name="Google Shape;461;p1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19"/>
          <p:cNvSpPr txBox="1">
            <a:spLocks noGrp="1"/>
          </p:cNvSpPr>
          <p:nvPr>
            <p:ph type="subTitle" idx="1"/>
          </p:nvPr>
        </p:nvSpPr>
        <p:spPr>
          <a:xfrm>
            <a:off x="71322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APTION_ONLY_3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 txBox="1">
            <a:spLocks noGrp="1"/>
          </p:cNvSpPr>
          <p:nvPr>
            <p:ph type="subTitle" idx="1"/>
          </p:nvPr>
        </p:nvSpPr>
        <p:spPr>
          <a:xfrm>
            <a:off x="448772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86931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/>
          <p:cNvSpPr/>
          <p:nvPr/>
        </p:nvSpPr>
        <p:spPr>
          <a:xfrm rot="5437892">
            <a:off x="447914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1507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 rot="5437892">
            <a:off x="4627185" y="5499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 rot="457638">
            <a:off x="137599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55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subTitle" idx="1"/>
          </p:nvPr>
        </p:nvSpPr>
        <p:spPr>
          <a:xfrm rot="458062">
            <a:off x="119085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0"/>
              <a:buNone/>
              <a:defRPr sz="1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-8610908">
            <a:off x="8808692" y="3091181"/>
            <a:ext cx="398983" cy="738797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-8610908">
            <a:off x="8630010" y="3660881"/>
            <a:ext cx="326174" cy="89201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-8610908">
            <a:off x="7870122" y="3547029"/>
            <a:ext cx="702363" cy="2063654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8610908">
            <a:off x="8218977" y="3632863"/>
            <a:ext cx="211367" cy="2055278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131" name="Google Shape;131;p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/>
          <p:nvPr/>
        </p:nvSpPr>
        <p:spPr>
          <a:xfrm rot="-10692833">
            <a:off x="7986933" y="3607231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>
            <a:off x="0" y="3661913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1"/>
          <p:cNvSpPr/>
          <p:nvPr/>
        </p:nvSpPr>
        <p:spPr>
          <a:xfrm>
            <a:off x="96026" y="3722584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"/>
          <p:cNvSpPr txBox="1">
            <a:spLocks noGrp="1"/>
          </p:cNvSpPr>
          <p:nvPr>
            <p:ph type="title"/>
          </p:nvPr>
        </p:nvSpPr>
        <p:spPr>
          <a:xfrm>
            <a:off x="713225" y="368387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1"/>
          <p:cNvSpPr/>
          <p:nvPr/>
        </p:nvSpPr>
        <p:spPr>
          <a:xfrm rot="-10692833">
            <a:off x="8150833" y="3714784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22"/>
          <p:cNvGrpSpPr/>
          <p:nvPr/>
        </p:nvGrpSpPr>
        <p:grpSpPr>
          <a:xfrm>
            <a:off x="2744865" y="-1014160"/>
            <a:ext cx="6084896" cy="6800071"/>
            <a:chOff x="-1394220" y="2227279"/>
            <a:chExt cx="3511800" cy="3924552"/>
          </a:xfrm>
        </p:grpSpPr>
        <p:sp>
          <p:nvSpPr>
            <p:cNvPr id="481" name="Google Shape;481;p22"/>
            <p:cNvSpPr/>
            <p:nvPr/>
          </p:nvSpPr>
          <p:spPr>
            <a:xfrm rot="745963">
              <a:off x="-1062614" y="2494162"/>
              <a:ext cx="2848588" cy="3390786"/>
            </a:xfrm>
            <a:custGeom>
              <a:avLst/>
              <a:gdLst/>
              <a:ahLst/>
              <a:cxnLst/>
              <a:rect l="l" t="t" r="r" b="b"/>
              <a:pathLst>
                <a:path w="47615" h="56678" extrusionOk="0">
                  <a:moveTo>
                    <a:pt x="8330" y="1"/>
                  </a:moveTo>
                  <a:lnTo>
                    <a:pt x="1" y="6525"/>
                  </a:lnTo>
                  <a:lnTo>
                    <a:pt x="39284" y="56678"/>
                  </a:lnTo>
                  <a:lnTo>
                    <a:pt x="47615" y="5015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2"/>
            <p:cNvGrpSpPr/>
            <p:nvPr/>
          </p:nvGrpSpPr>
          <p:grpSpPr>
            <a:xfrm rot="746023">
              <a:off x="-1036647" y="2808935"/>
              <a:ext cx="2365525" cy="2955151"/>
              <a:chOff x="-38220" y="2183673"/>
              <a:chExt cx="2365636" cy="2955289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-38220" y="2183673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7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21967" y="2210116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6" y="2891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83828" y="2339463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144015" y="2365727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205757" y="2495133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0"/>
                    </a:moveTo>
                    <a:lnTo>
                      <a:pt x="1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265943" y="252157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0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327745" y="2650984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387931" y="2677367"/>
                <a:ext cx="20855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55476" y="2814073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515663" y="2840337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5"/>
                    </a:lnTo>
                    <a:lnTo>
                      <a:pt x="327" y="2892"/>
                    </a:lnTo>
                    <a:lnTo>
                      <a:pt x="3486" y="419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77524" y="296968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09" y="418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37711" y="2996127"/>
                <a:ext cx="20849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1" extrusionOk="0">
                    <a:moveTo>
                      <a:pt x="3159" y="1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99512" y="3125354"/>
                <a:ext cx="14424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8" y="2047"/>
                    </a:lnTo>
                    <a:lnTo>
                      <a:pt x="2410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759639" y="3151798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8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821500" y="3281204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0" y="1631"/>
                    </a:lnTo>
                    <a:lnTo>
                      <a:pt x="326" y="2047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881687" y="3307468"/>
                <a:ext cx="208618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949890" y="3445191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5" y="0"/>
                    </a:moveTo>
                    <a:lnTo>
                      <a:pt x="1" y="1631"/>
                    </a:lnTo>
                    <a:lnTo>
                      <a:pt x="328" y="2049"/>
                    </a:lnTo>
                    <a:lnTo>
                      <a:pt x="2410" y="416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010136" y="347157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0"/>
                    </a:moveTo>
                    <a:lnTo>
                      <a:pt x="0" y="2475"/>
                    </a:lnTo>
                    <a:lnTo>
                      <a:pt x="327" y="2891"/>
                    </a:lnTo>
                    <a:lnTo>
                      <a:pt x="3486" y="418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1071938" y="3600921"/>
                <a:ext cx="14424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50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1132124" y="3627305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1" y="2476"/>
                    </a:lnTo>
                    <a:lnTo>
                      <a:pt x="327" y="2892"/>
                    </a:lnTo>
                    <a:lnTo>
                      <a:pt x="3485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193926" y="3756711"/>
                <a:ext cx="14418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8" extrusionOk="0">
                    <a:moveTo>
                      <a:pt x="2084" y="0"/>
                    </a:moveTo>
                    <a:lnTo>
                      <a:pt x="0" y="1631"/>
                    </a:lnTo>
                    <a:lnTo>
                      <a:pt x="327" y="2047"/>
                    </a:lnTo>
                    <a:lnTo>
                      <a:pt x="2410" y="416"/>
                    </a:lnTo>
                    <a:lnTo>
                      <a:pt x="2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1254112" y="3783095"/>
                <a:ext cx="208618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892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8" y="2891"/>
                    </a:lnTo>
                    <a:lnTo>
                      <a:pt x="3486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1315974" y="391238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0"/>
                    </a:moveTo>
                    <a:lnTo>
                      <a:pt x="0" y="1633"/>
                    </a:lnTo>
                    <a:lnTo>
                      <a:pt x="326" y="2049"/>
                    </a:lnTo>
                    <a:lnTo>
                      <a:pt x="2410" y="418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1376160" y="3938646"/>
                <a:ext cx="20855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1443705" y="4075471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6" y="2048"/>
                    </a:lnTo>
                    <a:lnTo>
                      <a:pt x="2408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1503892" y="4101676"/>
                <a:ext cx="208559" cy="17302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2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7" y="2892"/>
                    </a:lnTo>
                    <a:lnTo>
                      <a:pt x="3486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1565634" y="4231142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3" y="1"/>
                    </a:moveTo>
                    <a:lnTo>
                      <a:pt x="1" y="1633"/>
                    </a:lnTo>
                    <a:lnTo>
                      <a:pt x="328" y="2049"/>
                    </a:lnTo>
                    <a:lnTo>
                      <a:pt x="2410" y="418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625820" y="4257645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1" y="2474"/>
                    </a:lnTo>
                    <a:lnTo>
                      <a:pt x="326" y="2890"/>
                    </a:lnTo>
                    <a:lnTo>
                      <a:pt x="3485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1687682" y="4386932"/>
                <a:ext cx="144124" cy="122527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048" extrusionOk="0">
                    <a:moveTo>
                      <a:pt x="2083" y="0"/>
                    </a:moveTo>
                    <a:lnTo>
                      <a:pt x="1" y="1631"/>
                    </a:lnTo>
                    <a:lnTo>
                      <a:pt x="326" y="2048"/>
                    </a:lnTo>
                    <a:lnTo>
                      <a:pt x="2408" y="416"/>
                    </a:lnTo>
                    <a:lnTo>
                      <a:pt x="20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747868" y="441319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1" y="2474"/>
                    </a:lnTo>
                    <a:lnTo>
                      <a:pt x="328" y="2892"/>
                    </a:lnTo>
                    <a:lnTo>
                      <a:pt x="3485" y="417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1809670" y="4542663"/>
                <a:ext cx="14418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49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8"/>
                    </a:lnTo>
                    <a:lnTo>
                      <a:pt x="2409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869856" y="4569046"/>
                <a:ext cx="208499" cy="17308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3" extrusionOk="0">
                    <a:moveTo>
                      <a:pt x="3159" y="1"/>
                    </a:moveTo>
                    <a:lnTo>
                      <a:pt x="0" y="2476"/>
                    </a:lnTo>
                    <a:lnTo>
                      <a:pt x="326" y="2892"/>
                    </a:lnTo>
                    <a:lnTo>
                      <a:pt x="3484" y="418"/>
                    </a:lnTo>
                    <a:lnTo>
                      <a:pt x="31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936743" y="4704974"/>
                <a:ext cx="144244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049" extrusionOk="0">
                    <a:moveTo>
                      <a:pt x="2083" y="1"/>
                    </a:moveTo>
                    <a:lnTo>
                      <a:pt x="1" y="1632"/>
                    </a:lnTo>
                    <a:lnTo>
                      <a:pt x="328" y="2048"/>
                    </a:lnTo>
                    <a:lnTo>
                      <a:pt x="2410" y="417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1996870" y="4731298"/>
                <a:ext cx="208559" cy="172961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891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7" y="2890"/>
                    </a:lnTo>
                    <a:lnTo>
                      <a:pt x="3486" y="417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2058731" y="4860585"/>
                <a:ext cx="144184" cy="122646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050" extrusionOk="0">
                    <a:moveTo>
                      <a:pt x="2082" y="1"/>
                    </a:moveTo>
                    <a:lnTo>
                      <a:pt x="0" y="1632"/>
                    </a:lnTo>
                    <a:lnTo>
                      <a:pt x="327" y="2049"/>
                    </a:lnTo>
                    <a:lnTo>
                      <a:pt x="2410" y="417"/>
                    </a:lnTo>
                    <a:lnTo>
                      <a:pt x="2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2118918" y="4887088"/>
                <a:ext cx="208499" cy="172901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890" extrusionOk="0">
                    <a:moveTo>
                      <a:pt x="3159" y="0"/>
                    </a:moveTo>
                    <a:lnTo>
                      <a:pt x="0" y="2474"/>
                    </a:lnTo>
                    <a:lnTo>
                      <a:pt x="326" y="2890"/>
                    </a:lnTo>
                    <a:lnTo>
                      <a:pt x="3484" y="416"/>
                    </a:lnTo>
                    <a:lnTo>
                      <a:pt x="31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2180779" y="5016375"/>
                <a:ext cx="144065" cy="122587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2049" extrusionOk="0">
                    <a:moveTo>
                      <a:pt x="2082" y="0"/>
                    </a:moveTo>
                    <a:lnTo>
                      <a:pt x="0" y="1631"/>
                    </a:lnTo>
                    <a:lnTo>
                      <a:pt x="326" y="2049"/>
                    </a:lnTo>
                    <a:lnTo>
                      <a:pt x="2408" y="416"/>
                    </a:lnTo>
                    <a:lnTo>
                      <a:pt x="208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22"/>
            <p:cNvSpPr/>
            <p:nvPr/>
          </p:nvSpPr>
          <p:spPr>
            <a:xfrm rot="745963">
              <a:off x="-551427" y="2603875"/>
              <a:ext cx="2308604" cy="2940600"/>
            </a:xfrm>
            <a:custGeom>
              <a:avLst/>
              <a:gdLst/>
              <a:ahLst/>
              <a:cxnLst/>
              <a:rect l="l" t="t" r="r" b="b"/>
              <a:pathLst>
                <a:path w="38589" h="49153" extrusionOk="0">
                  <a:moveTo>
                    <a:pt x="209" y="0"/>
                  </a:moveTo>
                  <a:lnTo>
                    <a:pt x="0" y="164"/>
                  </a:lnTo>
                  <a:lnTo>
                    <a:pt x="38379" y="49153"/>
                  </a:lnTo>
                  <a:lnTo>
                    <a:pt x="38588" y="4899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975625" y="1574596"/>
            <a:ext cx="7020761" cy="2451554"/>
            <a:chOff x="1021550" y="1583496"/>
            <a:chExt cx="7020761" cy="2451554"/>
          </a:xfrm>
        </p:grpSpPr>
        <p:sp>
          <p:nvSpPr>
            <p:cNvPr id="522" name="Google Shape;522;p2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22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 rot="-5400000">
            <a:off x="6532306" y="2404845"/>
            <a:ext cx="1328229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 rot="-5400000">
            <a:off x="6542363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 rot="-5400000">
            <a:off x="6148523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 rot="-5400000">
            <a:off x="1283569" y="2404753"/>
            <a:ext cx="1328229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 rot="-5400000">
            <a:off x="3582490" y="-182060"/>
            <a:ext cx="1979051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 rot="-5400000">
            <a:off x="2129056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 rot="-5400000">
            <a:off x="1667441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 txBox="1">
            <a:spLocks noGrp="1"/>
          </p:cNvSpPr>
          <p:nvPr>
            <p:ph type="title"/>
          </p:nvPr>
        </p:nvSpPr>
        <p:spPr>
          <a:xfrm>
            <a:off x="1956763" y="1503350"/>
            <a:ext cx="5230500" cy="19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-25075" y="-22497"/>
            <a:ext cx="1461296" cy="18750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-25075" y="-22497"/>
            <a:ext cx="1735304" cy="160566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22"/>
          <p:cNvGrpSpPr/>
          <p:nvPr/>
        </p:nvGrpSpPr>
        <p:grpSpPr>
          <a:xfrm rot="8999903">
            <a:off x="3745595" y="4336007"/>
            <a:ext cx="263669" cy="263589"/>
            <a:chOff x="4028549" y="3239505"/>
            <a:chExt cx="131381" cy="131321"/>
          </a:xfrm>
        </p:grpSpPr>
        <p:sp>
          <p:nvSpPr>
            <p:cNvPr id="538" name="Google Shape;538;p2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2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542" name="Google Shape;542;p2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BODY_2_2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3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1"/>
          </p:nvPr>
        </p:nvSpPr>
        <p:spPr>
          <a:xfrm>
            <a:off x="713225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3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713296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subTitle" idx="3"/>
          </p:nvPr>
        </p:nvSpPr>
        <p:spPr>
          <a:xfrm>
            <a:off x="3454133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subTitle" idx="4"/>
          </p:nvPr>
        </p:nvSpPr>
        <p:spPr>
          <a:xfrm>
            <a:off x="3454208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5"/>
          </p:nvPr>
        </p:nvSpPr>
        <p:spPr>
          <a:xfrm>
            <a:off x="6195054" y="3975725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6"/>
          </p:nvPr>
        </p:nvSpPr>
        <p:spPr>
          <a:xfrm>
            <a:off x="6195133" y="3717525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7"/>
          </p:nvPr>
        </p:nvSpPr>
        <p:spPr>
          <a:xfrm>
            <a:off x="713225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8"/>
          </p:nvPr>
        </p:nvSpPr>
        <p:spPr>
          <a:xfrm>
            <a:off x="713296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9"/>
          </p:nvPr>
        </p:nvSpPr>
        <p:spPr>
          <a:xfrm>
            <a:off x="3454133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13"/>
          </p:nvPr>
        </p:nvSpPr>
        <p:spPr>
          <a:xfrm>
            <a:off x="3454208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4"/>
          </p:nvPr>
        </p:nvSpPr>
        <p:spPr>
          <a:xfrm>
            <a:off x="6195054" y="2206813"/>
            <a:ext cx="2235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5"/>
          </p:nvPr>
        </p:nvSpPr>
        <p:spPr>
          <a:xfrm>
            <a:off x="6195133" y="1948613"/>
            <a:ext cx="2235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grpSp>
        <p:nvGrpSpPr>
          <p:cNvPr id="562" name="Google Shape;562;p23"/>
          <p:cNvGrpSpPr/>
          <p:nvPr/>
        </p:nvGrpSpPr>
        <p:grpSpPr>
          <a:xfrm>
            <a:off x="8704338" y="4723300"/>
            <a:ext cx="218131" cy="228540"/>
            <a:chOff x="1567788" y="4831150"/>
            <a:chExt cx="218131" cy="228540"/>
          </a:xfrm>
        </p:grpSpPr>
        <p:sp>
          <p:nvSpPr>
            <p:cNvPr id="563" name="Google Shape;563;p23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9900032">
            <a:off x="176837" y="4705779"/>
            <a:ext cx="263666" cy="263587"/>
            <a:chOff x="4028549" y="3239505"/>
            <a:chExt cx="131381" cy="131321"/>
          </a:xfrm>
        </p:grpSpPr>
        <p:sp>
          <p:nvSpPr>
            <p:cNvPr id="572" name="Google Shape;572;p23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3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5"/>
          <p:cNvGrpSpPr/>
          <p:nvPr/>
        </p:nvGrpSpPr>
        <p:grpSpPr>
          <a:xfrm rot="8413903">
            <a:off x="149826" y="4677798"/>
            <a:ext cx="263672" cy="263580"/>
            <a:chOff x="4028549" y="3239505"/>
            <a:chExt cx="131381" cy="131321"/>
          </a:xfrm>
        </p:grpSpPr>
        <p:sp>
          <p:nvSpPr>
            <p:cNvPr id="604" name="Google Shape;604;p25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25"/>
          <p:cNvSpPr txBox="1">
            <a:spLocks noGrp="1"/>
          </p:cNvSpPr>
          <p:nvPr>
            <p:ph type="subTitle" idx="1"/>
          </p:nvPr>
        </p:nvSpPr>
        <p:spPr>
          <a:xfrm>
            <a:off x="770300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25"/>
          <p:cNvSpPr txBox="1">
            <a:spLocks noGrp="1"/>
          </p:cNvSpPr>
          <p:nvPr>
            <p:ph type="subTitle" idx="2"/>
          </p:nvPr>
        </p:nvSpPr>
        <p:spPr>
          <a:xfrm>
            <a:off x="770353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08" name="Google Shape;608;p25"/>
          <p:cNvSpPr txBox="1">
            <a:spLocks noGrp="1"/>
          </p:cNvSpPr>
          <p:nvPr>
            <p:ph type="subTitle" idx="3"/>
          </p:nvPr>
        </p:nvSpPr>
        <p:spPr>
          <a:xfrm>
            <a:off x="2684475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5"/>
          <p:cNvSpPr txBox="1">
            <a:spLocks noGrp="1"/>
          </p:cNvSpPr>
          <p:nvPr>
            <p:ph type="subTitle" idx="4"/>
          </p:nvPr>
        </p:nvSpPr>
        <p:spPr>
          <a:xfrm>
            <a:off x="2684528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10" name="Google Shape;610;p25"/>
          <p:cNvSpPr txBox="1">
            <a:spLocks noGrp="1"/>
          </p:cNvSpPr>
          <p:nvPr>
            <p:ph type="subTitle" idx="5"/>
          </p:nvPr>
        </p:nvSpPr>
        <p:spPr>
          <a:xfrm>
            <a:off x="4834250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5"/>
          <p:cNvSpPr txBox="1">
            <a:spLocks noGrp="1"/>
          </p:cNvSpPr>
          <p:nvPr>
            <p:ph type="subTitle" idx="6"/>
          </p:nvPr>
        </p:nvSpPr>
        <p:spPr>
          <a:xfrm>
            <a:off x="4834303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12" name="Google Shape;612;p25"/>
          <p:cNvSpPr txBox="1">
            <a:spLocks noGrp="1"/>
          </p:cNvSpPr>
          <p:nvPr>
            <p:ph type="subTitle" idx="7"/>
          </p:nvPr>
        </p:nvSpPr>
        <p:spPr>
          <a:xfrm>
            <a:off x="6687325" y="2579650"/>
            <a:ext cx="168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5"/>
          <p:cNvSpPr txBox="1">
            <a:spLocks noGrp="1"/>
          </p:cNvSpPr>
          <p:nvPr>
            <p:ph type="subTitle" idx="8"/>
          </p:nvPr>
        </p:nvSpPr>
        <p:spPr>
          <a:xfrm>
            <a:off x="6687378" y="2321450"/>
            <a:ext cx="16806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APTION_ONLY_1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6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620" name="Google Shape;620;p26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629" name="Google Shape;629;p26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6"/>
          <p:cNvSpPr txBox="1">
            <a:spLocks noGrp="1"/>
          </p:cNvSpPr>
          <p:nvPr>
            <p:ph type="subTitle" idx="1"/>
          </p:nvPr>
        </p:nvSpPr>
        <p:spPr>
          <a:xfrm>
            <a:off x="1569375" y="23766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2"/>
          </p:nvPr>
        </p:nvSpPr>
        <p:spPr>
          <a:xfrm>
            <a:off x="5450800" y="2376600"/>
            <a:ext cx="22356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2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7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641" name="Google Shape;641;p27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27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650" name="Google Shape;650;p27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BIG_NUMBER_1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"/>
          <p:cNvSpPr/>
          <p:nvPr/>
        </p:nvSpPr>
        <p:spPr>
          <a:xfrm rot="2145717">
            <a:off x="4244072" y="383010"/>
            <a:ext cx="656969" cy="489043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8"/>
          <p:cNvSpPr/>
          <p:nvPr/>
        </p:nvSpPr>
        <p:spPr>
          <a:xfrm rot="5437919">
            <a:off x="4243613" y="2491623"/>
            <a:ext cx="656962" cy="489042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8"/>
          <p:cNvSpPr/>
          <p:nvPr/>
        </p:nvSpPr>
        <p:spPr>
          <a:xfrm rot="-5400000">
            <a:off x="6519938" y="1765211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8"/>
          <p:cNvSpPr/>
          <p:nvPr/>
        </p:nvSpPr>
        <p:spPr>
          <a:xfrm rot="-5400000">
            <a:off x="3846731" y="-1380488"/>
            <a:ext cx="1457806" cy="5297769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8"/>
          <p:cNvSpPr/>
          <p:nvPr/>
        </p:nvSpPr>
        <p:spPr>
          <a:xfrm rot="-5400000">
            <a:off x="2151481" y="1765118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8"/>
          <p:cNvSpPr txBox="1">
            <a:spLocks noGrp="1"/>
          </p:cNvSpPr>
          <p:nvPr>
            <p:ph type="title" hasCustomPrompt="1"/>
          </p:nvPr>
        </p:nvSpPr>
        <p:spPr>
          <a:xfrm>
            <a:off x="1919475" y="613674"/>
            <a:ext cx="5260200" cy="11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9" name="Google Shape;659;p28"/>
          <p:cNvSpPr/>
          <p:nvPr/>
        </p:nvSpPr>
        <p:spPr>
          <a:xfrm>
            <a:off x="3867074" y="4718358"/>
            <a:ext cx="895699" cy="1418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259025" y="4798743"/>
            <a:ext cx="1017906" cy="145845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8"/>
          <p:cNvSpPr txBox="1">
            <a:spLocks noGrp="1"/>
          </p:cNvSpPr>
          <p:nvPr>
            <p:ph type="subTitle" idx="1"/>
          </p:nvPr>
        </p:nvSpPr>
        <p:spPr>
          <a:xfrm>
            <a:off x="1924434" y="1598200"/>
            <a:ext cx="52578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28"/>
          <p:cNvSpPr/>
          <p:nvPr/>
        </p:nvSpPr>
        <p:spPr>
          <a:xfrm>
            <a:off x="427491" y="2246039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8"/>
          <p:cNvSpPr/>
          <p:nvPr/>
        </p:nvSpPr>
        <p:spPr>
          <a:xfrm rot="-5400000">
            <a:off x="6519938" y="38948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3846731" y="749137"/>
            <a:ext cx="1457806" cy="5297769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8"/>
          <p:cNvSpPr/>
          <p:nvPr/>
        </p:nvSpPr>
        <p:spPr>
          <a:xfrm rot="-5400000">
            <a:off x="2151481" y="38947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1919475" y="2743299"/>
            <a:ext cx="5260200" cy="11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1924434" y="3727825"/>
            <a:ext cx="52578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8"/>
          <p:cNvSpPr/>
          <p:nvPr/>
        </p:nvSpPr>
        <p:spPr>
          <a:xfrm rot="5437919">
            <a:off x="4402253" y="2464238"/>
            <a:ext cx="451295" cy="333211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8"/>
          <p:cNvSpPr/>
          <p:nvPr/>
        </p:nvSpPr>
        <p:spPr>
          <a:xfrm rot="2145717">
            <a:off x="4292900" y="354691"/>
            <a:ext cx="451299" cy="333211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28"/>
          <p:cNvGrpSpPr/>
          <p:nvPr/>
        </p:nvGrpSpPr>
        <p:grpSpPr>
          <a:xfrm rot="-1079587">
            <a:off x="7471461" y="1539048"/>
            <a:ext cx="1918630" cy="2065415"/>
            <a:chOff x="5610224" y="3202528"/>
            <a:chExt cx="1340580" cy="1517079"/>
          </a:xfrm>
        </p:grpSpPr>
        <p:sp>
          <p:nvSpPr>
            <p:cNvPr id="671" name="Google Shape;671;p28"/>
            <p:cNvSpPr/>
            <p:nvPr/>
          </p:nvSpPr>
          <p:spPr>
            <a:xfrm>
              <a:off x="5827002" y="3225738"/>
              <a:ext cx="1119465" cy="1243111"/>
            </a:xfrm>
            <a:custGeom>
              <a:avLst/>
              <a:gdLst/>
              <a:ahLst/>
              <a:cxnLst/>
              <a:rect l="l" t="t" r="r" b="b"/>
              <a:pathLst>
                <a:path w="15482" h="17192" extrusionOk="0">
                  <a:moveTo>
                    <a:pt x="12532" y="1"/>
                  </a:moveTo>
                  <a:cubicBezTo>
                    <a:pt x="12532" y="1"/>
                    <a:pt x="7602" y="5300"/>
                    <a:pt x="6033" y="7137"/>
                  </a:cubicBezTo>
                  <a:cubicBezTo>
                    <a:pt x="4463" y="8975"/>
                    <a:pt x="1" y="14672"/>
                    <a:pt x="1" y="14672"/>
                  </a:cubicBezTo>
                  <a:lnTo>
                    <a:pt x="2950" y="17192"/>
                  </a:lnTo>
                  <a:cubicBezTo>
                    <a:pt x="2950" y="17192"/>
                    <a:pt x="7918" y="11926"/>
                    <a:pt x="9488" y="10088"/>
                  </a:cubicBezTo>
                  <a:cubicBezTo>
                    <a:pt x="11057" y="8251"/>
                    <a:pt x="15482" y="2521"/>
                    <a:pt x="15482" y="2521"/>
                  </a:cubicBezTo>
                  <a:lnTo>
                    <a:pt x="125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5934595" y="3254083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8" y="0"/>
                  </a:moveTo>
                  <a:cubicBezTo>
                    <a:pt x="903" y="9281"/>
                    <a:pt x="926" y="9239"/>
                    <a:pt x="123" y="10823"/>
                  </a:cubicBezTo>
                  <a:cubicBezTo>
                    <a:pt x="0" y="11037"/>
                    <a:pt x="74" y="11165"/>
                    <a:pt x="263" y="11165"/>
                  </a:cubicBezTo>
                  <a:cubicBezTo>
                    <a:pt x="710" y="11165"/>
                    <a:pt x="1801" y="10444"/>
                    <a:pt x="2433" y="8433"/>
                  </a:cubicBezTo>
                  <a:cubicBezTo>
                    <a:pt x="4112" y="6308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5"/>
                  </a:lnTo>
                  <a:lnTo>
                    <a:pt x="9368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6641834" y="3290453"/>
              <a:ext cx="250618" cy="223864"/>
            </a:xfrm>
            <a:custGeom>
              <a:avLst/>
              <a:gdLst/>
              <a:ahLst/>
              <a:cxnLst/>
              <a:rect l="l" t="t" r="r" b="b"/>
              <a:pathLst>
                <a:path w="3466" h="3096" extrusionOk="0">
                  <a:moveTo>
                    <a:pt x="434" y="1"/>
                  </a:moveTo>
                  <a:lnTo>
                    <a:pt x="0" y="470"/>
                  </a:lnTo>
                  <a:lnTo>
                    <a:pt x="3074" y="3095"/>
                  </a:lnTo>
                  <a:lnTo>
                    <a:pt x="3465" y="259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5703284" y="4353948"/>
              <a:ext cx="276359" cy="279830"/>
            </a:xfrm>
            <a:custGeom>
              <a:avLst/>
              <a:gdLst/>
              <a:ahLst/>
              <a:cxnLst/>
              <a:rect l="l" t="t" r="r" b="b"/>
              <a:pathLst>
                <a:path w="3822" h="3870" extrusionOk="0">
                  <a:moveTo>
                    <a:pt x="1386" y="0"/>
                  </a:moveTo>
                  <a:lnTo>
                    <a:pt x="0" y="2643"/>
                  </a:lnTo>
                  <a:lnTo>
                    <a:pt x="1437" y="3870"/>
                  </a:lnTo>
                  <a:lnTo>
                    <a:pt x="3822" y="2080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5657658" y="4556409"/>
              <a:ext cx="135866" cy="139337"/>
            </a:xfrm>
            <a:custGeom>
              <a:avLst/>
              <a:gdLst/>
              <a:ahLst/>
              <a:cxnLst/>
              <a:rect l="l" t="t" r="r" b="b"/>
              <a:pathLst>
                <a:path w="1879" h="1927" extrusionOk="0">
                  <a:moveTo>
                    <a:pt x="817" y="1"/>
                  </a:moveTo>
                  <a:lnTo>
                    <a:pt x="0" y="1368"/>
                  </a:lnTo>
                  <a:lnTo>
                    <a:pt x="656" y="1927"/>
                  </a:lnTo>
                  <a:lnTo>
                    <a:pt x="1878" y="90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5643413" y="4660893"/>
              <a:ext cx="55460" cy="58714"/>
            </a:xfrm>
            <a:custGeom>
              <a:avLst/>
              <a:gdLst/>
              <a:ahLst/>
              <a:cxnLst/>
              <a:rect l="l" t="t" r="r" b="b"/>
              <a:pathLst>
                <a:path w="767" h="812" extrusionOk="0">
                  <a:moveTo>
                    <a:pt x="288" y="0"/>
                  </a:moveTo>
                  <a:lnTo>
                    <a:pt x="13" y="698"/>
                  </a:lnTo>
                  <a:cubicBezTo>
                    <a:pt x="13" y="698"/>
                    <a:pt x="0" y="761"/>
                    <a:pt x="29" y="787"/>
                  </a:cubicBezTo>
                  <a:cubicBezTo>
                    <a:pt x="53" y="806"/>
                    <a:pt x="74" y="811"/>
                    <a:pt x="89" y="811"/>
                  </a:cubicBezTo>
                  <a:cubicBezTo>
                    <a:pt x="107" y="811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5794391" y="4292921"/>
              <a:ext cx="239410" cy="218079"/>
            </a:xfrm>
            <a:custGeom>
              <a:avLst/>
              <a:gdLst/>
              <a:ahLst/>
              <a:cxnLst/>
              <a:rect l="l" t="t" r="r" b="b"/>
              <a:pathLst>
                <a:path w="3311" h="3016" extrusionOk="0">
                  <a:moveTo>
                    <a:pt x="554" y="0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1" y="235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18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6752754" y="3224726"/>
              <a:ext cx="198050" cy="167103"/>
            </a:xfrm>
            <a:custGeom>
              <a:avLst/>
              <a:gdLst/>
              <a:ahLst/>
              <a:cxnLst/>
              <a:rect l="l" t="t" r="r" b="b"/>
              <a:pathLst>
                <a:path w="2739" h="2311" extrusionOk="0">
                  <a:moveTo>
                    <a:pt x="475" y="1"/>
                  </a:moveTo>
                  <a:cubicBezTo>
                    <a:pt x="255" y="1"/>
                    <a:pt x="1" y="247"/>
                    <a:pt x="1" y="247"/>
                  </a:cubicBezTo>
                  <a:lnTo>
                    <a:pt x="2416" y="2310"/>
                  </a:lnTo>
                  <a:cubicBezTo>
                    <a:pt x="2417" y="2310"/>
                    <a:pt x="2739" y="1855"/>
                    <a:pt x="2505" y="1656"/>
                  </a:cubicBezTo>
                  <a:cubicBezTo>
                    <a:pt x="2273" y="1457"/>
                    <a:pt x="867" y="256"/>
                    <a:pt x="633" y="57"/>
                  </a:cubicBezTo>
                  <a:cubicBezTo>
                    <a:pt x="586" y="17"/>
                    <a:pt x="532" y="1"/>
                    <a:pt x="4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5793741" y="3203612"/>
              <a:ext cx="1119609" cy="1243111"/>
            </a:xfrm>
            <a:custGeom>
              <a:avLst/>
              <a:gdLst/>
              <a:ahLst/>
              <a:cxnLst/>
              <a:rect l="l" t="t" r="r" b="b"/>
              <a:pathLst>
                <a:path w="15484" h="17192" extrusionOk="0">
                  <a:moveTo>
                    <a:pt x="12532" y="0"/>
                  </a:moveTo>
                  <a:cubicBezTo>
                    <a:pt x="12532" y="0"/>
                    <a:pt x="7604" y="5299"/>
                    <a:pt x="6034" y="7138"/>
                  </a:cubicBezTo>
                  <a:cubicBezTo>
                    <a:pt x="4464" y="8975"/>
                    <a:pt x="1" y="14672"/>
                    <a:pt x="1" y="14672"/>
                  </a:cubicBezTo>
                  <a:lnTo>
                    <a:pt x="2950" y="17191"/>
                  </a:lnTo>
                  <a:cubicBezTo>
                    <a:pt x="2950" y="17191"/>
                    <a:pt x="7918" y="11926"/>
                    <a:pt x="9488" y="10087"/>
                  </a:cubicBezTo>
                  <a:cubicBezTo>
                    <a:pt x="11057" y="8250"/>
                    <a:pt x="15483" y="2520"/>
                    <a:pt x="15483" y="2520"/>
                  </a:cubicBezTo>
                  <a:lnTo>
                    <a:pt x="125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5901334" y="3231884"/>
              <a:ext cx="753227" cy="807313"/>
            </a:xfrm>
            <a:custGeom>
              <a:avLst/>
              <a:gdLst/>
              <a:ahLst/>
              <a:cxnLst/>
              <a:rect l="l" t="t" r="r" b="b"/>
              <a:pathLst>
                <a:path w="10417" h="11165" extrusionOk="0">
                  <a:moveTo>
                    <a:pt x="9369" y="0"/>
                  </a:moveTo>
                  <a:cubicBezTo>
                    <a:pt x="903" y="9282"/>
                    <a:pt x="926" y="9239"/>
                    <a:pt x="123" y="10824"/>
                  </a:cubicBezTo>
                  <a:cubicBezTo>
                    <a:pt x="1" y="11037"/>
                    <a:pt x="75" y="11165"/>
                    <a:pt x="264" y="11165"/>
                  </a:cubicBezTo>
                  <a:cubicBezTo>
                    <a:pt x="711" y="11165"/>
                    <a:pt x="1803" y="10444"/>
                    <a:pt x="2435" y="8433"/>
                  </a:cubicBezTo>
                  <a:cubicBezTo>
                    <a:pt x="4114" y="6310"/>
                    <a:pt x="9616" y="631"/>
                    <a:pt x="9616" y="631"/>
                  </a:cubicBezTo>
                  <a:lnTo>
                    <a:pt x="10209" y="1138"/>
                  </a:lnTo>
                  <a:lnTo>
                    <a:pt x="10416" y="896"/>
                  </a:lnTo>
                  <a:lnTo>
                    <a:pt x="93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6608573" y="3268327"/>
              <a:ext cx="250618" cy="223792"/>
            </a:xfrm>
            <a:custGeom>
              <a:avLst/>
              <a:gdLst/>
              <a:ahLst/>
              <a:cxnLst/>
              <a:rect l="l" t="t" r="r" b="b"/>
              <a:pathLst>
                <a:path w="3466" h="3095" extrusionOk="0">
                  <a:moveTo>
                    <a:pt x="434" y="0"/>
                  </a:moveTo>
                  <a:lnTo>
                    <a:pt x="0" y="469"/>
                  </a:lnTo>
                  <a:lnTo>
                    <a:pt x="3074" y="3094"/>
                  </a:lnTo>
                  <a:lnTo>
                    <a:pt x="3465" y="259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5670095" y="4331750"/>
              <a:ext cx="276287" cy="279902"/>
            </a:xfrm>
            <a:custGeom>
              <a:avLst/>
              <a:gdLst/>
              <a:ahLst/>
              <a:cxnLst/>
              <a:rect l="l" t="t" r="r" b="b"/>
              <a:pathLst>
                <a:path w="3821" h="3871" extrusionOk="0">
                  <a:moveTo>
                    <a:pt x="1386" y="1"/>
                  </a:moveTo>
                  <a:lnTo>
                    <a:pt x="1" y="2644"/>
                  </a:lnTo>
                  <a:lnTo>
                    <a:pt x="1436" y="3870"/>
                  </a:lnTo>
                  <a:lnTo>
                    <a:pt x="3821" y="2081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5624469" y="4534283"/>
              <a:ext cx="135866" cy="139409"/>
            </a:xfrm>
            <a:custGeom>
              <a:avLst/>
              <a:gdLst/>
              <a:ahLst/>
              <a:cxnLst/>
              <a:rect l="l" t="t" r="r" b="b"/>
              <a:pathLst>
                <a:path w="1879" h="1928" extrusionOk="0">
                  <a:moveTo>
                    <a:pt x="816" y="0"/>
                  </a:moveTo>
                  <a:lnTo>
                    <a:pt x="1" y="1367"/>
                  </a:lnTo>
                  <a:lnTo>
                    <a:pt x="655" y="1928"/>
                  </a:lnTo>
                  <a:lnTo>
                    <a:pt x="1879" y="908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5610224" y="4638694"/>
              <a:ext cx="55532" cy="58714"/>
            </a:xfrm>
            <a:custGeom>
              <a:avLst/>
              <a:gdLst/>
              <a:ahLst/>
              <a:cxnLst/>
              <a:rect l="l" t="t" r="r" b="b"/>
              <a:pathLst>
                <a:path w="768" h="812" extrusionOk="0">
                  <a:moveTo>
                    <a:pt x="287" y="0"/>
                  </a:moveTo>
                  <a:lnTo>
                    <a:pt x="14" y="698"/>
                  </a:lnTo>
                  <a:cubicBezTo>
                    <a:pt x="14" y="698"/>
                    <a:pt x="1" y="763"/>
                    <a:pt x="30" y="787"/>
                  </a:cubicBezTo>
                  <a:cubicBezTo>
                    <a:pt x="52" y="807"/>
                    <a:pt x="73" y="812"/>
                    <a:pt x="89" y="812"/>
                  </a:cubicBezTo>
                  <a:cubicBezTo>
                    <a:pt x="106" y="812"/>
                    <a:pt x="118" y="805"/>
                    <a:pt x="118" y="805"/>
                  </a:cubicBezTo>
                  <a:lnTo>
                    <a:pt x="767" y="409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5761130" y="4270723"/>
              <a:ext cx="239555" cy="218079"/>
            </a:xfrm>
            <a:custGeom>
              <a:avLst/>
              <a:gdLst/>
              <a:ahLst/>
              <a:cxnLst/>
              <a:rect l="l" t="t" r="r" b="b"/>
              <a:pathLst>
                <a:path w="3313" h="3016" extrusionOk="0">
                  <a:moveTo>
                    <a:pt x="554" y="1"/>
                  </a:moveTo>
                  <a:lnTo>
                    <a:pt x="0" y="736"/>
                  </a:lnTo>
                  <a:lnTo>
                    <a:pt x="2668" y="3016"/>
                  </a:lnTo>
                  <a:lnTo>
                    <a:pt x="3312" y="235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6719637" y="3202528"/>
              <a:ext cx="197906" cy="167103"/>
            </a:xfrm>
            <a:custGeom>
              <a:avLst/>
              <a:gdLst/>
              <a:ahLst/>
              <a:cxnLst/>
              <a:rect l="l" t="t" r="r" b="b"/>
              <a:pathLst>
                <a:path w="2737" h="2311" extrusionOk="0">
                  <a:moveTo>
                    <a:pt x="474" y="1"/>
                  </a:moveTo>
                  <a:cubicBezTo>
                    <a:pt x="253" y="1"/>
                    <a:pt x="0" y="247"/>
                    <a:pt x="0" y="247"/>
                  </a:cubicBezTo>
                  <a:lnTo>
                    <a:pt x="2415" y="2311"/>
                  </a:lnTo>
                  <a:cubicBezTo>
                    <a:pt x="2415" y="2311"/>
                    <a:pt x="2737" y="1856"/>
                    <a:pt x="2505" y="1656"/>
                  </a:cubicBezTo>
                  <a:cubicBezTo>
                    <a:pt x="2271" y="1458"/>
                    <a:pt x="865" y="256"/>
                    <a:pt x="633" y="57"/>
                  </a:cubicBezTo>
                  <a:cubicBezTo>
                    <a:pt x="585" y="17"/>
                    <a:pt x="531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8"/>
          <p:cNvGrpSpPr/>
          <p:nvPr/>
        </p:nvGrpSpPr>
        <p:grpSpPr>
          <a:xfrm>
            <a:off x="713237" y="2119224"/>
            <a:ext cx="218071" cy="228481"/>
            <a:chOff x="4930687" y="3942774"/>
            <a:chExt cx="218071" cy="228481"/>
          </a:xfrm>
        </p:grpSpPr>
        <p:sp>
          <p:nvSpPr>
            <p:cNvPr id="688" name="Google Shape;688;p2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CAPTION_ONLY_1_1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9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29"/>
          <p:cNvGrpSpPr/>
          <p:nvPr/>
        </p:nvGrpSpPr>
        <p:grpSpPr>
          <a:xfrm>
            <a:off x="4280963" y="4723225"/>
            <a:ext cx="218131" cy="228540"/>
            <a:chOff x="1567788" y="4831150"/>
            <a:chExt cx="218131" cy="228540"/>
          </a:xfrm>
        </p:grpSpPr>
        <p:sp>
          <p:nvSpPr>
            <p:cNvPr id="703" name="Google Shape;703;p29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9"/>
          <p:cNvGrpSpPr/>
          <p:nvPr/>
        </p:nvGrpSpPr>
        <p:grpSpPr>
          <a:xfrm>
            <a:off x="4572000" y="4705711"/>
            <a:ext cx="263669" cy="263588"/>
            <a:chOff x="4028549" y="3239505"/>
            <a:chExt cx="131381" cy="131321"/>
          </a:xfrm>
        </p:grpSpPr>
        <p:sp>
          <p:nvSpPr>
            <p:cNvPr id="712" name="Google Shape;712;p2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9"/>
          <p:cNvSpPr txBox="1">
            <a:spLocks noGrp="1"/>
          </p:cNvSpPr>
          <p:nvPr>
            <p:ph type="subTitle" idx="1"/>
          </p:nvPr>
        </p:nvSpPr>
        <p:spPr>
          <a:xfrm>
            <a:off x="916875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title" idx="2" hasCustomPrompt="1"/>
          </p:nvPr>
        </p:nvSpPr>
        <p:spPr>
          <a:xfrm>
            <a:off x="1101613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6" name="Google Shape;716;p29"/>
          <p:cNvSpPr txBox="1">
            <a:spLocks noGrp="1"/>
          </p:cNvSpPr>
          <p:nvPr>
            <p:ph type="subTitle" idx="3"/>
          </p:nvPr>
        </p:nvSpPr>
        <p:spPr>
          <a:xfrm>
            <a:off x="3685475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7" name="Google Shape;717;p29"/>
          <p:cNvSpPr txBox="1">
            <a:spLocks noGrp="1"/>
          </p:cNvSpPr>
          <p:nvPr>
            <p:ph type="title" idx="4" hasCustomPrompt="1"/>
          </p:nvPr>
        </p:nvSpPr>
        <p:spPr>
          <a:xfrm>
            <a:off x="3870213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5"/>
          </p:nvPr>
        </p:nvSpPr>
        <p:spPr>
          <a:xfrm>
            <a:off x="6399513" y="2656700"/>
            <a:ext cx="1773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6" hasCustomPrompt="1"/>
          </p:nvPr>
        </p:nvSpPr>
        <p:spPr>
          <a:xfrm>
            <a:off x="6584250" y="3305575"/>
            <a:ext cx="1458600" cy="8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0"/>
          <p:cNvSpPr txBox="1">
            <a:spLocks noGrp="1"/>
          </p:cNvSpPr>
          <p:nvPr>
            <p:ph type="title" hasCustomPrompt="1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2" name="Google Shape;722;p30"/>
          <p:cNvSpPr/>
          <p:nvPr/>
        </p:nvSpPr>
        <p:spPr>
          <a:xfrm rot="4499988">
            <a:off x="8508571" y="1132137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30"/>
          <p:cNvGrpSpPr/>
          <p:nvPr/>
        </p:nvGrpSpPr>
        <p:grpSpPr>
          <a:xfrm rot="8413903">
            <a:off x="8299501" y="1383123"/>
            <a:ext cx="263672" cy="263580"/>
            <a:chOff x="4028549" y="3239505"/>
            <a:chExt cx="131381" cy="131321"/>
          </a:xfrm>
        </p:grpSpPr>
        <p:sp>
          <p:nvSpPr>
            <p:cNvPr id="724" name="Google Shape;724;p30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0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30"/>
          <p:cNvSpPr/>
          <p:nvPr/>
        </p:nvSpPr>
        <p:spPr>
          <a:xfrm rot="-5399635">
            <a:off x="134529" y="3482865"/>
            <a:ext cx="1454659" cy="1866612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>
            <a:off x="3619263" y="271491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rot="5437892">
            <a:off x="7229092" y="575482"/>
            <a:ext cx="613078" cy="456374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>
            <a:off x="3565025" y="237825"/>
            <a:ext cx="4257333" cy="4768644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rot="5437892">
            <a:off x="7377135" y="552226"/>
            <a:ext cx="421149" cy="310952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 txBox="1">
            <a:spLocks noGrp="1"/>
          </p:cNvSpPr>
          <p:nvPr>
            <p:ph type="title" idx="2"/>
          </p:nvPr>
        </p:nvSpPr>
        <p:spPr>
          <a:xfrm rot="457638">
            <a:off x="4125941" y="1642138"/>
            <a:ext cx="3234417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2" name="Google Shape;732;p30"/>
          <p:cNvSpPr txBox="1">
            <a:spLocks noGrp="1"/>
          </p:cNvSpPr>
          <p:nvPr>
            <p:ph type="subTitle" idx="1"/>
          </p:nvPr>
        </p:nvSpPr>
        <p:spPr>
          <a:xfrm rot="458062">
            <a:off x="3940803" y="3142598"/>
            <a:ext cx="3231443" cy="76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3" name="Google Shape;733;p30"/>
          <p:cNvSpPr/>
          <p:nvPr/>
        </p:nvSpPr>
        <p:spPr>
          <a:xfrm rot="-5399610">
            <a:off x="-61377" y="3588642"/>
            <a:ext cx="1615144" cy="1494563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rot="-10799574">
            <a:off x="7876598" y="3364589"/>
            <a:ext cx="1245803" cy="1862056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rot="-10799544">
            <a:off x="7739139" y="3665542"/>
            <a:ext cx="1383257" cy="1490916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30"/>
          <p:cNvGrpSpPr/>
          <p:nvPr/>
        </p:nvGrpSpPr>
        <p:grpSpPr>
          <a:xfrm>
            <a:off x="-663701" y="-801250"/>
            <a:ext cx="2062814" cy="2572326"/>
            <a:chOff x="7325399" y="3044950"/>
            <a:chExt cx="2062814" cy="2572326"/>
          </a:xfrm>
        </p:grpSpPr>
        <p:sp>
          <p:nvSpPr>
            <p:cNvPr id="737" name="Google Shape;737;p30"/>
            <p:cNvSpPr/>
            <p:nvPr/>
          </p:nvSpPr>
          <p:spPr>
            <a:xfrm rot="-8610992">
              <a:off x="8808681" y="3091174"/>
              <a:ext cx="398985" cy="738802"/>
            </a:xfrm>
            <a:custGeom>
              <a:avLst/>
              <a:gdLst/>
              <a:ahLst/>
              <a:cxnLst/>
              <a:rect l="l" t="t" r="r" b="b"/>
              <a:pathLst>
                <a:path w="6669" h="12349" extrusionOk="0">
                  <a:moveTo>
                    <a:pt x="6439" y="1"/>
                  </a:moveTo>
                  <a:cubicBezTo>
                    <a:pt x="4707" y="106"/>
                    <a:pt x="1067" y="373"/>
                    <a:pt x="1067" y="373"/>
                  </a:cubicBezTo>
                  <a:cubicBezTo>
                    <a:pt x="1067" y="373"/>
                    <a:pt x="1477" y="7405"/>
                    <a:pt x="1" y="11576"/>
                  </a:cubicBezTo>
                  <a:cubicBezTo>
                    <a:pt x="2161" y="9507"/>
                    <a:pt x="3451" y="8190"/>
                    <a:pt x="3451" y="8190"/>
                  </a:cubicBezTo>
                  <a:lnTo>
                    <a:pt x="4352" y="12348"/>
                  </a:lnTo>
                  <a:cubicBezTo>
                    <a:pt x="4352" y="12348"/>
                    <a:pt x="6668" y="7737"/>
                    <a:pt x="6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 rot="-8610992">
              <a:off x="8630005" y="3660883"/>
              <a:ext cx="326176" cy="89202"/>
            </a:xfrm>
            <a:custGeom>
              <a:avLst/>
              <a:gdLst/>
              <a:ahLst/>
              <a:cxnLst/>
              <a:rect l="l" t="t" r="r" b="b"/>
              <a:pathLst>
                <a:path w="5452" h="1491" extrusionOk="0">
                  <a:moveTo>
                    <a:pt x="5374" y="1"/>
                  </a:moveTo>
                  <a:lnTo>
                    <a:pt x="0" y="373"/>
                  </a:lnTo>
                  <a:lnTo>
                    <a:pt x="78" y="1490"/>
                  </a:lnTo>
                  <a:lnTo>
                    <a:pt x="5451" y="1118"/>
                  </a:lnTo>
                  <a:lnTo>
                    <a:pt x="5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 rot="-8610992">
              <a:off x="7870096" y="3547007"/>
              <a:ext cx="702367" cy="2063668"/>
            </a:xfrm>
            <a:custGeom>
              <a:avLst/>
              <a:gdLst/>
              <a:ahLst/>
              <a:cxnLst/>
              <a:rect l="l" t="t" r="r" b="b"/>
              <a:pathLst>
                <a:path w="11740" h="34494" extrusionOk="0">
                  <a:moveTo>
                    <a:pt x="1" y="0"/>
                  </a:moveTo>
                  <a:lnTo>
                    <a:pt x="2483" y="34494"/>
                  </a:lnTo>
                  <a:lnTo>
                    <a:pt x="11739" y="33820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 rot="-8610992">
              <a:off x="8218958" y="3632838"/>
              <a:ext cx="211368" cy="2055292"/>
            </a:xfrm>
            <a:custGeom>
              <a:avLst/>
              <a:gdLst/>
              <a:ahLst/>
              <a:cxnLst/>
              <a:rect l="l" t="t" r="r" b="b"/>
              <a:pathLst>
                <a:path w="3533" h="34354" extrusionOk="0">
                  <a:moveTo>
                    <a:pt x="1024" y="0"/>
                  </a:moveTo>
                  <a:lnTo>
                    <a:pt x="0" y="6"/>
                  </a:lnTo>
                  <a:lnTo>
                    <a:pt x="2515" y="34353"/>
                  </a:lnTo>
                  <a:lnTo>
                    <a:pt x="3533" y="34279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 rot="-8610992">
              <a:off x="8108089" y="4294347"/>
              <a:ext cx="226445" cy="201317"/>
            </a:xfrm>
            <a:custGeom>
              <a:avLst/>
              <a:gdLst/>
              <a:ahLst/>
              <a:cxnLst/>
              <a:rect l="l" t="t" r="r" b="b"/>
              <a:pathLst>
                <a:path w="3785" h="3365" extrusionOk="0">
                  <a:moveTo>
                    <a:pt x="2020" y="1454"/>
                  </a:moveTo>
                  <a:cubicBezTo>
                    <a:pt x="2004" y="1463"/>
                    <a:pt x="1988" y="1472"/>
                    <a:pt x="1972" y="1480"/>
                  </a:cubicBezTo>
                  <a:cubicBezTo>
                    <a:pt x="1825" y="1560"/>
                    <a:pt x="1916" y="1765"/>
                    <a:pt x="2052" y="1765"/>
                  </a:cubicBezTo>
                  <a:cubicBezTo>
                    <a:pt x="2073" y="1765"/>
                    <a:pt x="2094" y="1760"/>
                    <a:pt x="2115" y="1750"/>
                  </a:cubicBezTo>
                  <a:lnTo>
                    <a:pt x="2115" y="1750"/>
                  </a:lnTo>
                  <a:cubicBezTo>
                    <a:pt x="2052" y="1784"/>
                    <a:pt x="2005" y="1830"/>
                    <a:pt x="1969" y="1886"/>
                  </a:cubicBezTo>
                  <a:cubicBezTo>
                    <a:pt x="1813" y="1841"/>
                    <a:pt x="1675" y="1800"/>
                    <a:pt x="1534" y="1730"/>
                  </a:cubicBezTo>
                  <a:cubicBezTo>
                    <a:pt x="1680" y="1599"/>
                    <a:pt x="1848" y="1504"/>
                    <a:pt x="2020" y="1454"/>
                  </a:cubicBezTo>
                  <a:close/>
                  <a:moveTo>
                    <a:pt x="2195" y="1"/>
                  </a:moveTo>
                  <a:cubicBezTo>
                    <a:pt x="1630" y="1"/>
                    <a:pt x="1084" y="277"/>
                    <a:pt x="697" y="804"/>
                  </a:cubicBezTo>
                  <a:cubicBezTo>
                    <a:pt x="0" y="1754"/>
                    <a:pt x="725" y="3062"/>
                    <a:pt x="1767" y="3331"/>
                  </a:cubicBezTo>
                  <a:cubicBezTo>
                    <a:pt x="1858" y="3354"/>
                    <a:pt x="1953" y="3365"/>
                    <a:pt x="2051" y="3365"/>
                  </a:cubicBezTo>
                  <a:cubicBezTo>
                    <a:pt x="2847" y="3365"/>
                    <a:pt x="3784" y="2633"/>
                    <a:pt x="3371" y="1799"/>
                  </a:cubicBezTo>
                  <a:cubicBezTo>
                    <a:pt x="3136" y="1327"/>
                    <a:pt x="2725" y="1113"/>
                    <a:pt x="2298" y="1113"/>
                  </a:cubicBezTo>
                  <a:cubicBezTo>
                    <a:pt x="1892" y="1113"/>
                    <a:pt x="1471" y="1307"/>
                    <a:pt x="1176" y="1657"/>
                  </a:cubicBezTo>
                  <a:cubicBezTo>
                    <a:pt x="1110" y="1735"/>
                    <a:pt x="1119" y="1840"/>
                    <a:pt x="1207" y="1897"/>
                  </a:cubicBezTo>
                  <a:cubicBezTo>
                    <a:pt x="1483" y="2076"/>
                    <a:pt x="1702" y="2124"/>
                    <a:pt x="2010" y="2219"/>
                  </a:cubicBezTo>
                  <a:cubicBezTo>
                    <a:pt x="2023" y="2223"/>
                    <a:pt x="2036" y="2225"/>
                    <a:pt x="2049" y="2225"/>
                  </a:cubicBezTo>
                  <a:cubicBezTo>
                    <a:pt x="2103" y="2225"/>
                    <a:pt x="2151" y="2194"/>
                    <a:pt x="2182" y="2148"/>
                  </a:cubicBezTo>
                  <a:cubicBezTo>
                    <a:pt x="2319" y="1948"/>
                    <a:pt x="2405" y="1616"/>
                    <a:pt x="2183" y="1448"/>
                  </a:cubicBezTo>
                  <a:cubicBezTo>
                    <a:pt x="2166" y="1435"/>
                    <a:pt x="2145" y="1431"/>
                    <a:pt x="2124" y="1429"/>
                  </a:cubicBezTo>
                  <a:cubicBezTo>
                    <a:pt x="2180" y="1419"/>
                    <a:pt x="2237" y="1414"/>
                    <a:pt x="2294" y="1414"/>
                  </a:cubicBezTo>
                  <a:cubicBezTo>
                    <a:pt x="2586" y="1414"/>
                    <a:pt x="2869" y="1553"/>
                    <a:pt x="3067" y="1873"/>
                  </a:cubicBezTo>
                  <a:cubicBezTo>
                    <a:pt x="3249" y="2168"/>
                    <a:pt x="3125" y="2491"/>
                    <a:pt x="2908" y="2722"/>
                  </a:cubicBezTo>
                  <a:cubicBezTo>
                    <a:pt x="2693" y="2949"/>
                    <a:pt x="2399" y="3050"/>
                    <a:pt x="2102" y="3050"/>
                  </a:cubicBezTo>
                  <a:cubicBezTo>
                    <a:pt x="1909" y="3050"/>
                    <a:pt x="1715" y="3008"/>
                    <a:pt x="1541" y="2929"/>
                  </a:cubicBezTo>
                  <a:cubicBezTo>
                    <a:pt x="666" y="2533"/>
                    <a:pt x="533" y="1447"/>
                    <a:pt x="1116" y="764"/>
                  </a:cubicBezTo>
                  <a:cubicBezTo>
                    <a:pt x="1393" y="440"/>
                    <a:pt x="1758" y="300"/>
                    <a:pt x="2133" y="300"/>
                  </a:cubicBezTo>
                  <a:cubicBezTo>
                    <a:pt x="2505" y="300"/>
                    <a:pt x="2886" y="439"/>
                    <a:pt x="3197" y="672"/>
                  </a:cubicBezTo>
                  <a:cubicBezTo>
                    <a:pt x="3225" y="693"/>
                    <a:pt x="3253" y="702"/>
                    <a:pt x="3279" y="702"/>
                  </a:cubicBezTo>
                  <a:cubicBezTo>
                    <a:pt x="3400" y="702"/>
                    <a:pt x="3480" y="503"/>
                    <a:pt x="3352" y="407"/>
                  </a:cubicBezTo>
                  <a:cubicBezTo>
                    <a:pt x="2987" y="134"/>
                    <a:pt x="2586" y="1"/>
                    <a:pt x="2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ed List">
  <p:cSld name="ONE_COLUMN_TEXT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subTitle" idx="1"/>
          </p:nvPr>
        </p:nvSpPr>
        <p:spPr>
          <a:xfrm>
            <a:off x="1937913" y="2406650"/>
            <a:ext cx="2068200" cy="19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31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31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>
            <a:off x="4404166" y="47996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1"/>
          <p:cNvGrpSpPr/>
          <p:nvPr/>
        </p:nvGrpSpPr>
        <p:grpSpPr>
          <a:xfrm>
            <a:off x="4621264" y="4713922"/>
            <a:ext cx="189773" cy="174158"/>
            <a:chOff x="6476077" y="96834"/>
            <a:chExt cx="189773" cy="174158"/>
          </a:xfrm>
        </p:grpSpPr>
        <p:sp>
          <p:nvSpPr>
            <p:cNvPr id="751" name="Google Shape;751;p31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" name="Google Shape;753;p31"/>
          <p:cNvSpPr txBox="1">
            <a:spLocks noGrp="1"/>
          </p:cNvSpPr>
          <p:nvPr>
            <p:ph type="subTitle" idx="2"/>
          </p:nvPr>
        </p:nvSpPr>
        <p:spPr>
          <a:xfrm>
            <a:off x="5634202" y="2406650"/>
            <a:ext cx="2068500" cy="19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3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3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31"/>
          <p:cNvSpPr txBox="1">
            <a:spLocks noGrp="1"/>
          </p:cNvSpPr>
          <p:nvPr>
            <p:ph type="subTitle" idx="3"/>
          </p:nvPr>
        </p:nvSpPr>
        <p:spPr>
          <a:xfrm>
            <a:off x="1441300" y="1927175"/>
            <a:ext cx="256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55" name="Google Shape;755;p31"/>
          <p:cNvSpPr txBox="1">
            <a:spLocks noGrp="1"/>
          </p:cNvSpPr>
          <p:nvPr>
            <p:ph type="subTitle" idx="4"/>
          </p:nvPr>
        </p:nvSpPr>
        <p:spPr>
          <a:xfrm>
            <a:off x="5137600" y="1927175"/>
            <a:ext cx="25650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7717500" cy="3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9" name="Google Shape;139;p4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8510891" y="4487551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4"/>
          <p:cNvGrpSpPr/>
          <p:nvPr/>
        </p:nvGrpSpPr>
        <p:grpSpPr>
          <a:xfrm rot="3913898">
            <a:off x="8701281" y="4717356"/>
            <a:ext cx="263671" cy="263580"/>
            <a:chOff x="4028549" y="3239505"/>
            <a:chExt cx="131381" cy="131321"/>
          </a:xfrm>
        </p:grpSpPr>
        <p:sp>
          <p:nvSpPr>
            <p:cNvPr id="142" name="Google Shape;142;p4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and Credits">
  <p:cSld name="MAIN_POINT_1_1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32"/>
          <p:cNvGrpSpPr/>
          <p:nvPr/>
        </p:nvGrpSpPr>
        <p:grpSpPr>
          <a:xfrm>
            <a:off x="975623" y="868637"/>
            <a:ext cx="7020761" cy="1560414"/>
            <a:chOff x="1021550" y="1583496"/>
            <a:chExt cx="7020761" cy="2451554"/>
          </a:xfrm>
        </p:grpSpPr>
        <p:sp>
          <p:nvSpPr>
            <p:cNvPr id="758" name="Google Shape;758;p32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32"/>
          <p:cNvSpPr/>
          <p:nvPr/>
        </p:nvSpPr>
        <p:spPr>
          <a:xfrm rot="5437877">
            <a:off x="4183373" y="641757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2"/>
          <p:cNvSpPr/>
          <p:nvPr/>
        </p:nvSpPr>
        <p:spPr>
          <a:xfrm rot="-5400000">
            <a:off x="6818008" y="1051782"/>
            <a:ext cx="756804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2"/>
          <p:cNvSpPr/>
          <p:nvPr/>
        </p:nvSpPr>
        <p:spPr>
          <a:xfrm rot="-5400000">
            <a:off x="6646477" y="1759846"/>
            <a:ext cx="339053" cy="1011106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2"/>
          <p:cNvSpPr/>
          <p:nvPr/>
        </p:nvSpPr>
        <p:spPr>
          <a:xfrm rot="-5400000">
            <a:off x="6377795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2"/>
          <p:cNvSpPr/>
          <p:nvPr/>
        </p:nvSpPr>
        <p:spPr>
          <a:xfrm rot="-5400000">
            <a:off x="1569281" y="1051690"/>
            <a:ext cx="756804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2"/>
          <p:cNvSpPr/>
          <p:nvPr/>
        </p:nvSpPr>
        <p:spPr>
          <a:xfrm rot="-5400000">
            <a:off x="3942250" y="-1221986"/>
            <a:ext cx="1259527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2"/>
          <p:cNvSpPr/>
          <p:nvPr/>
        </p:nvSpPr>
        <p:spPr>
          <a:xfrm rot="-5400000">
            <a:off x="2136087" y="1737287"/>
            <a:ext cx="352201" cy="1043074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2"/>
          <p:cNvSpPr/>
          <p:nvPr/>
        </p:nvSpPr>
        <p:spPr>
          <a:xfrm rot="-5400000">
            <a:off x="1896710" y="1492020"/>
            <a:ext cx="869696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2"/>
          <p:cNvSpPr/>
          <p:nvPr/>
        </p:nvSpPr>
        <p:spPr>
          <a:xfrm rot="5437877">
            <a:off x="4371060" y="609355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2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771" name="Google Shape;771;p32"/>
          <p:cNvSpPr/>
          <p:nvPr/>
        </p:nvSpPr>
        <p:spPr>
          <a:xfrm>
            <a:off x="-25075" y="-22500"/>
            <a:ext cx="1261394" cy="1618430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2"/>
          <p:cNvSpPr/>
          <p:nvPr/>
        </p:nvSpPr>
        <p:spPr>
          <a:xfrm>
            <a:off x="-25075" y="-22500"/>
            <a:ext cx="1497918" cy="1385924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2"/>
          <p:cNvGrpSpPr/>
          <p:nvPr/>
        </p:nvGrpSpPr>
        <p:grpSpPr>
          <a:xfrm rot="8999903">
            <a:off x="1160958" y="3767232"/>
            <a:ext cx="263669" cy="263589"/>
            <a:chOff x="4028549" y="3239505"/>
            <a:chExt cx="131381" cy="131321"/>
          </a:xfrm>
        </p:grpSpPr>
        <p:sp>
          <p:nvSpPr>
            <p:cNvPr id="774" name="Google Shape;774;p32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2"/>
          <p:cNvSpPr/>
          <p:nvPr/>
        </p:nvSpPr>
        <p:spPr>
          <a:xfrm>
            <a:off x="7996363" y="7136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32"/>
          <p:cNvGrpSpPr/>
          <p:nvPr/>
        </p:nvGrpSpPr>
        <p:grpSpPr>
          <a:xfrm>
            <a:off x="8231164" y="539509"/>
            <a:ext cx="189773" cy="174158"/>
            <a:chOff x="6476077" y="96834"/>
            <a:chExt cx="189773" cy="174158"/>
          </a:xfrm>
        </p:grpSpPr>
        <p:sp>
          <p:nvSpPr>
            <p:cNvPr id="778" name="Google Shape;778;p32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" name="Google Shape;780;p32"/>
          <p:cNvSpPr txBox="1"/>
          <p:nvPr/>
        </p:nvSpPr>
        <p:spPr>
          <a:xfrm>
            <a:off x="2288725" y="3668088"/>
            <a:ext cx="456660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CREDITS: This presentation template was created by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Slidesgo,</a:t>
            </a:r>
            <a:r>
              <a:rPr lang="en" sz="1100" b="1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including icons from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Flaticon,</a:t>
            </a:r>
            <a:r>
              <a:rPr lang="en" sz="1100" b="1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" sz="11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rPr>
              <a:t>and infographics &amp; images by </a:t>
            </a:r>
            <a:r>
              <a:rPr lang="en" sz="1100" b="1">
                <a:solidFill>
                  <a:schemeClr val="accent3"/>
                </a:solidFill>
                <a:latin typeface="Alata"/>
                <a:ea typeface="Alata"/>
                <a:cs typeface="Alata"/>
                <a:sym typeface="Alata"/>
              </a:rPr>
              <a:t>Freepik.</a:t>
            </a:r>
            <a:endParaRPr sz="1100" b="1">
              <a:solidFill>
                <a:schemeClr val="accent3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accent5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781" name="Google Shape;781;p32"/>
          <p:cNvSpPr txBox="1">
            <a:spLocks noGrp="1"/>
          </p:cNvSpPr>
          <p:nvPr>
            <p:ph type="subTitle" idx="1"/>
          </p:nvPr>
        </p:nvSpPr>
        <p:spPr>
          <a:xfrm>
            <a:off x="2288688" y="2425351"/>
            <a:ext cx="4566600" cy="11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32"/>
          <p:cNvSpPr txBox="1">
            <a:spLocks noGrp="1"/>
          </p:cNvSpPr>
          <p:nvPr>
            <p:ph type="subTitle" idx="2"/>
          </p:nvPr>
        </p:nvSpPr>
        <p:spPr>
          <a:xfrm>
            <a:off x="2288725" y="4260425"/>
            <a:ext cx="4566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83" name="Google Shape;783;p32"/>
          <p:cNvSpPr/>
          <p:nvPr/>
        </p:nvSpPr>
        <p:spPr>
          <a:xfrm>
            <a:off x="7234355" y="4488193"/>
            <a:ext cx="1898626" cy="659179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32"/>
          <p:cNvGrpSpPr/>
          <p:nvPr/>
        </p:nvGrpSpPr>
        <p:grpSpPr>
          <a:xfrm>
            <a:off x="7592913" y="3381225"/>
            <a:ext cx="218131" cy="228540"/>
            <a:chOff x="1567788" y="4831150"/>
            <a:chExt cx="218131" cy="228540"/>
          </a:xfrm>
        </p:grpSpPr>
        <p:sp>
          <p:nvSpPr>
            <p:cNvPr id="785" name="Google Shape;785;p32"/>
            <p:cNvSpPr/>
            <p:nvPr/>
          </p:nvSpPr>
          <p:spPr>
            <a:xfrm>
              <a:off x="1691630" y="4831150"/>
              <a:ext cx="18367" cy="63597"/>
            </a:xfrm>
            <a:custGeom>
              <a:avLst/>
              <a:gdLst/>
              <a:ahLst/>
              <a:cxnLst/>
              <a:rect l="l" t="t" r="r" b="b"/>
              <a:pathLst>
                <a:path w="307" h="1063" extrusionOk="0">
                  <a:moveTo>
                    <a:pt x="154" y="1"/>
                  </a:moveTo>
                  <a:cubicBezTo>
                    <a:pt x="77" y="1"/>
                    <a:pt x="0" y="50"/>
                    <a:pt x="0" y="149"/>
                  </a:cubicBezTo>
                  <a:lnTo>
                    <a:pt x="0" y="915"/>
                  </a:lnTo>
                  <a:cubicBezTo>
                    <a:pt x="0" y="1013"/>
                    <a:pt x="77" y="1062"/>
                    <a:pt x="154" y="1062"/>
                  </a:cubicBezTo>
                  <a:cubicBezTo>
                    <a:pt x="230" y="1062"/>
                    <a:pt x="307" y="1013"/>
                    <a:pt x="307" y="915"/>
                  </a:cubicBezTo>
                  <a:lnTo>
                    <a:pt x="307" y="149"/>
                  </a:lnTo>
                  <a:cubicBezTo>
                    <a:pt x="307" y="50"/>
                    <a:pt x="230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627256" y="4858670"/>
              <a:ext cx="40503" cy="54862"/>
            </a:xfrm>
            <a:custGeom>
              <a:avLst/>
              <a:gdLst/>
              <a:ahLst/>
              <a:cxnLst/>
              <a:rect l="l" t="t" r="r" b="b"/>
              <a:pathLst>
                <a:path w="677" h="917" extrusionOk="0">
                  <a:moveTo>
                    <a:pt x="150" y="1"/>
                  </a:moveTo>
                  <a:cubicBezTo>
                    <a:pt x="74" y="1"/>
                    <a:pt x="0" y="50"/>
                    <a:pt x="4" y="148"/>
                  </a:cubicBezTo>
                  <a:cubicBezTo>
                    <a:pt x="16" y="411"/>
                    <a:pt x="177" y="684"/>
                    <a:pt x="355" y="869"/>
                  </a:cubicBezTo>
                  <a:cubicBezTo>
                    <a:pt x="387" y="902"/>
                    <a:pt x="422" y="916"/>
                    <a:pt x="457" y="916"/>
                  </a:cubicBezTo>
                  <a:cubicBezTo>
                    <a:pt x="573" y="916"/>
                    <a:pt x="677" y="762"/>
                    <a:pt x="571" y="653"/>
                  </a:cubicBezTo>
                  <a:cubicBezTo>
                    <a:pt x="453" y="528"/>
                    <a:pt x="318" y="326"/>
                    <a:pt x="310" y="148"/>
                  </a:cubicBezTo>
                  <a:cubicBezTo>
                    <a:pt x="305" y="50"/>
                    <a:pt x="226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1567788" y="4931959"/>
              <a:ext cx="80707" cy="27222"/>
            </a:xfrm>
            <a:custGeom>
              <a:avLst/>
              <a:gdLst/>
              <a:ahLst/>
              <a:cxnLst/>
              <a:rect l="l" t="t" r="r" b="b"/>
              <a:pathLst>
                <a:path w="1349" h="455" extrusionOk="0">
                  <a:moveTo>
                    <a:pt x="240" y="1"/>
                  </a:moveTo>
                  <a:cubicBezTo>
                    <a:pt x="96" y="1"/>
                    <a:pt x="0" y="209"/>
                    <a:pt x="154" y="281"/>
                  </a:cubicBezTo>
                  <a:cubicBezTo>
                    <a:pt x="467" y="426"/>
                    <a:pt x="812" y="455"/>
                    <a:pt x="1152" y="455"/>
                  </a:cubicBezTo>
                  <a:cubicBezTo>
                    <a:pt x="1349" y="455"/>
                    <a:pt x="1349" y="148"/>
                    <a:pt x="1152" y="148"/>
                  </a:cubicBezTo>
                  <a:cubicBezTo>
                    <a:pt x="870" y="148"/>
                    <a:pt x="569" y="136"/>
                    <a:pt x="309" y="17"/>
                  </a:cubicBezTo>
                  <a:cubicBezTo>
                    <a:pt x="285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1599735" y="4986641"/>
              <a:ext cx="48759" cy="36375"/>
            </a:xfrm>
            <a:custGeom>
              <a:avLst/>
              <a:gdLst/>
              <a:ahLst/>
              <a:cxnLst/>
              <a:rect l="l" t="t" r="r" b="b"/>
              <a:pathLst>
                <a:path w="815" h="608" extrusionOk="0">
                  <a:moveTo>
                    <a:pt x="622" y="1"/>
                  </a:moveTo>
                  <a:cubicBezTo>
                    <a:pt x="621" y="1"/>
                    <a:pt x="619" y="1"/>
                    <a:pt x="618" y="1"/>
                  </a:cubicBezTo>
                  <a:cubicBezTo>
                    <a:pt x="336" y="5"/>
                    <a:pt x="16" y="138"/>
                    <a:pt x="4" y="459"/>
                  </a:cubicBezTo>
                  <a:cubicBezTo>
                    <a:pt x="1" y="558"/>
                    <a:pt x="76" y="607"/>
                    <a:pt x="152" y="607"/>
                  </a:cubicBezTo>
                  <a:cubicBezTo>
                    <a:pt x="229" y="607"/>
                    <a:pt x="307" y="558"/>
                    <a:pt x="311" y="459"/>
                  </a:cubicBezTo>
                  <a:cubicBezTo>
                    <a:pt x="311" y="433"/>
                    <a:pt x="324" y="399"/>
                    <a:pt x="367" y="369"/>
                  </a:cubicBezTo>
                  <a:cubicBezTo>
                    <a:pt x="440" y="318"/>
                    <a:pt x="530" y="307"/>
                    <a:pt x="618" y="306"/>
                  </a:cubicBezTo>
                  <a:cubicBezTo>
                    <a:pt x="814" y="303"/>
                    <a:pt x="815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1660580" y="5004828"/>
              <a:ext cx="31110" cy="54862"/>
            </a:xfrm>
            <a:custGeom>
              <a:avLst/>
              <a:gdLst/>
              <a:ahLst/>
              <a:cxnLst/>
              <a:rect l="l" t="t" r="r" b="b"/>
              <a:pathLst>
                <a:path w="520" h="917" extrusionOk="0">
                  <a:moveTo>
                    <a:pt x="219" y="0"/>
                  </a:moveTo>
                  <a:cubicBezTo>
                    <a:pt x="104" y="0"/>
                    <a:pt x="0" y="153"/>
                    <a:pt x="105" y="263"/>
                  </a:cubicBezTo>
                  <a:cubicBezTo>
                    <a:pt x="235" y="399"/>
                    <a:pt x="213" y="593"/>
                    <a:pt x="213" y="769"/>
                  </a:cubicBezTo>
                  <a:cubicBezTo>
                    <a:pt x="213" y="867"/>
                    <a:pt x="289" y="916"/>
                    <a:pt x="366" y="916"/>
                  </a:cubicBezTo>
                  <a:cubicBezTo>
                    <a:pt x="443" y="916"/>
                    <a:pt x="519" y="867"/>
                    <a:pt x="519" y="769"/>
                  </a:cubicBezTo>
                  <a:cubicBezTo>
                    <a:pt x="519" y="501"/>
                    <a:pt x="515" y="250"/>
                    <a:pt x="321" y="47"/>
                  </a:cubicBezTo>
                  <a:cubicBezTo>
                    <a:pt x="289" y="14"/>
                    <a:pt x="254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1707245" y="4986641"/>
              <a:ext cx="39666" cy="36375"/>
            </a:xfrm>
            <a:custGeom>
              <a:avLst/>
              <a:gdLst/>
              <a:ahLst/>
              <a:cxnLst/>
              <a:rect l="l" t="t" r="r" b="b"/>
              <a:pathLst>
                <a:path w="663" h="608" extrusionOk="0">
                  <a:moveTo>
                    <a:pt x="190" y="1"/>
                  </a:moveTo>
                  <a:cubicBezTo>
                    <a:pt x="1" y="1"/>
                    <a:pt x="5" y="297"/>
                    <a:pt x="198" y="306"/>
                  </a:cubicBezTo>
                  <a:cubicBezTo>
                    <a:pt x="272" y="310"/>
                    <a:pt x="348" y="385"/>
                    <a:pt x="351" y="459"/>
                  </a:cubicBezTo>
                  <a:cubicBezTo>
                    <a:pt x="355" y="558"/>
                    <a:pt x="434" y="607"/>
                    <a:pt x="511" y="607"/>
                  </a:cubicBezTo>
                  <a:cubicBezTo>
                    <a:pt x="588" y="607"/>
                    <a:pt x="662" y="558"/>
                    <a:pt x="658" y="459"/>
                  </a:cubicBezTo>
                  <a:cubicBezTo>
                    <a:pt x="646" y="214"/>
                    <a:pt x="445" y="11"/>
                    <a:pt x="198" y="1"/>
                  </a:cubicBezTo>
                  <a:cubicBezTo>
                    <a:pt x="195" y="1"/>
                    <a:pt x="192" y="1"/>
                    <a:pt x="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1725612" y="4931600"/>
              <a:ext cx="60306" cy="18427"/>
            </a:xfrm>
            <a:custGeom>
              <a:avLst/>
              <a:gdLst/>
              <a:ahLst/>
              <a:cxnLst/>
              <a:rect l="l" t="t" r="r" b="b"/>
              <a:pathLst>
                <a:path w="1008" h="308" extrusionOk="0">
                  <a:moveTo>
                    <a:pt x="197" y="1"/>
                  </a:moveTo>
                  <a:cubicBezTo>
                    <a:pt x="0" y="1"/>
                    <a:pt x="0" y="307"/>
                    <a:pt x="197" y="307"/>
                  </a:cubicBezTo>
                  <a:lnTo>
                    <a:pt x="811" y="307"/>
                  </a:lnTo>
                  <a:cubicBezTo>
                    <a:pt x="1008" y="307"/>
                    <a:pt x="1008" y="1"/>
                    <a:pt x="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1727946" y="4858670"/>
              <a:ext cx="28179" cy="45230"/>
            </a:xfrm>
            <a:custGeom>
              <a:avLst/>
              <a:gdLst/>
              <a:ahLst/>
              <a:cxnLst/>
              <a:rect l="l" t="t" r="r" b="b"/>
              <a:pathLst>
                <a:path w="471" h="756" extrusionOk="0">
                  <a:moveTo>
                    <a:pt x="320" y="1"/>
                  </a:moveTo>
                  <a:cubicBezTo>
                    <a:pt x="243" y="1"/>
                    <a:pt x="164" y="50"/>
                    <a:pt x="158" y="148"/>
                  </a:cubicBezTo>
                  <a:cubicBezTo>
                    <a:pt x="154" y="221"/>
                    <a:pt x="109" y="288"/>
                    <a:pt x="78" y="352"/>
                  </a:cubicBezTo>
                  <a:cubicBezTo>
                    <a:pt x="37" y="434"/>
                    <a:pt x="9" y="516"/>
                    <a:pt x="5" y="608"/>
                  </a:cubicBezTo>
                  <a:cubicBezTo>
                    <a:pt x="0" y="706"/>
                    <a:pt x="74" y="755"/>
                    <a:pt x="150" y="755"/>
                  </a:cubicBezTo>
                  <a:cubicBezTo>
                    <a:pt x="227" y="755"/>
                    <a:pt x="307" y="706"/>
                    <a:pt x="312" y="608"/>
                  </a:cubicBezTo>
                  <a:cubicBezTo>
                    <a:pt x="316" y="536"/>
                    <a:pt x="361" y="468"/>
                    <a:pt x="392" y="405"/>
                  </a:cubicBezTo>
                  <a:cubicBezTo>
                    <a:pt x="433" y="322"/>
                    <a:pt x="459" y="240"/>
                    <a:pt x="465" y="148"/>
                  </a:cubicBezTo>
                  <a:cubicBezTo>
                    <a:pt x="470" y="50"/>
                    <a:pt x="396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bg>
      <p:bgPr>
        <a:solidFill>
          <a:schemeClr val="accent3"/>
        </a:solidFill>
        <a:effectLst/>
      </p:bgPr>
    </p:bg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bg>
      <p:bgPr>
        <a:solidFill>
          <a:schemeClr val="accent6"/>
        </a:solidFill>
        <a:effectLst/>
      </p:bgPr>
    </p:bg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bg>
      <p:bgPr>
        <a:solidFill>
          <a:schemeClr val="accent5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1_Title and two 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ubTitle" idx="1"/>
          </p:nvPr>
        </p:nvSpPr>
        <p:spPr>
          <a:xfrm>
            <a:off x="1293650" y="2761300"/>
            <a:ext cx="30639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2"/>
          </p:nvPr>
        </p:nvSpPr>
        <p:spPr>
          <a:xfrm>
            <a:off x="4788816" y="2761300"/>
            <a:ext cx="3063900" cy="12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 idx="3"/>
          </p:nvPr>
        </p:nvSpPr>
        <p:spPr>
          <a:xfrm>
            <a:off x="1291416" y="2319325"/>
            <a:ext cx="30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 idx="4"/>
          </p:nvPr>
        </p:nvSpPr>
        <p:spPr>
          <a:xfrm>
            <a:off x="4793736" y="2319325"/>
            <a:ext cx="305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5"/>
          <p:cNvSpPr/>
          <p:nvPr/>
        </p:nvSpPr>
        <p:spPr>
          <a:xfrm rot="-4272761">
            <a:off x="361118" y="3907252"/>
            <a:ext cx="5272420" cy="5197987"/>
          </a:xfrm>
          <a:custGeom>
            <a:avLst/>
            <a:gdLst/>
            <a:ahLst/>
            <a:cxnLst/>
            <a:rect l="l" t="t" r="r" b="b"/>
            <a:pathLst>
              <a:path w="40569" h="39997" extrusionOk="0">
                <a:moveTo>
                  <a:pt x="11638" y="0"/>
                </a:moveTo>
                <a:cubicBezTo>
                  <a:pt x="7032" y="0"/>
                  <a:pt x="132" y="4086"/>
                  <a:pt x="84" y="8810"/>
                </a:cubicBezTo>
                <a:cubicBezTo>
                  <a:pt x="1" y="16890"/>
                  <a:pt x="7089" y="17715"/>
                  <a:pt x="12528" y="20983"/>
                </a:cubicBezTo>
                <a:cubicBezTo>
                  <a:pt x="14851" y="22379"/>
                  <a:pt x="16423" y="24861"/>
                  <a:pt x="16923" y="27530"/>
                </a:cubicBezTo>
                <a:cubicBezTo>
                  <a:pt x="17475" y="30485"/>
                  <a:pt x="16223" y="33717"/>
                  <a:pt x="17771" y="36509"/>
                </a:cubicBezTo>
                <a:cubicBezTo>
                  <a:pt x="19151" y="39001"/>
                  <a:pt x="21819" y="39996"/>
                  <a:pt x="24711" y="39996"/>
                </a:cubicBezTo>
                <a:cubicBezTo>
                  <a:pt x="28607" y="39996"/>
                  <a:pt x="32907" y="38190"/>
                  <a:pt x="35010" y="35805"/>
                </a:cubicBezTo>
                <a:cubicBezTo>
                  <a:pt x="38381" y="31982"/>
                  <a:pt x="40569" y="26308"/>
                  <a:pt x="37451" y="21786"/>
                </a:cubicBezTo>
                <a:cubicBezTo>
                  <a:pt x="35863" y="19484"/>
                  <a:pt x="31123" y="17598"/>
                  <a:pt x="30412" y="14968"/>
                </a:cubicBezTo>
                <a:cubicBezTo>
                  <a:pt x="29448" y="11397"/>
                  <a:pt x="33897" y="8178"/>
                  <a:pt x="31115" y="4410"/>
                </a:cubicBezTo>
                <a:cubicBezTo>
                  <a:pt x="30131" y="3077"/>
                  <a:pt x="28770" y="2385"/>
                  <a:pt x="27435" y="2385"/>
                </a:cubicBezTo>
                <a:cubicBezTo>
                  <a:pt x="26110" y="2385"/>
                  <a:pt x="24812" y="3066"/>
                  <a:pt x="23935" y="4476"/>
                </a:cubicBezTo>
                <a:cubicBezTo>
                  <a:pt x="23661" y="4916"/>
                  <a:pt x="23257" y="5356"/>
                  <a:pt x="22757" y="5411"/>
                </a:cubicBezTo>
                <a:cubicBezTo>
                  <a:pt x="22724" y="5415"/>
                  <a:pt x="22690" y="5417"/>
                  <a:pt x="22656" y="5417"/>
                </a:cubicBezTo>
                <a:cubicBezTo>
                  <a:pt x="22640" y="5417"/>
                  <a:pt x="22624" y="5416"/>
                  <a:pt x="22608" y="5415"/>
                </a:cubicBezTo>
                <a:cubicBezTo>
                  <a:pt x="22336" y="5403"/>
                  <a:pt x="22086" y="5273"/>
                  <a:pt x="21850" y="5140"/>
                </a:cubicBezTo>
                <a:cubicBezTo>
                  <a:pt x="18702" y="3370"/>
                  <a:pt x="16108" y="398"/>
                  <a:pt x="12316" y="32"/>
                </a:cubicBezTo>
                <a:cubicBezTo>
                  <a:pt x="12097" y="11"/>
                  <a:pt x="11870" y="0"/>
                  <a:pt x="11638" y="0"/>
                </a:cubicBezTo>
                <a:close/>
              </a:path>
            </a:pathLst>
          </a:custGeom>
          <a:solidFill>
            <a:srgbClr val="DAE5E1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" name="Google Shape;94;p5"/>
          <p:cNvCxnSpPr/>
          <p:nvPr/>
        </p:nvCxnSpPr>
        <p:spPr>
          <a:xfrm>
            <a:off x="-19050" y="4969975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" name="Google Shape;95;p5"/>
          <p:cNvGrpSpPr/>
          <p:nvPr/>
        </p:nvGrpSpPr>
        <p:grpSpPr>
          <a:xfrm flipH="1">
            <a:off x="252560" y="4336973"/>
            <a:ext cx="558119" cy="564302"/>
            <a:chOff x="3178148" y="2841828"/>
            <a:chExt cx="112984" cy="114231"/>
          </a:xfrm>
        </p:grpSpPr>
        <p:sp>
          <p:nvSpPr>
            <p:cNvPr id="96" name="Google Shape;96;p5"/>
            <p:cNvSpPr/>
            <p:nvPr/>
          </p:nvSpPr>
          <p:spPr>
            <a:xfrm>
              <a:off x="3178148" y="2841828"/>
              <a:ext cx="36687" cy="114231"/>
            </a:xfrm>
            <a:custGeom>
              <a:avLst/>
              <a:gdLst/>
              <a:ahLst/>
              <a:cxnLst/>
              <a:rect l="l" t="t" r="r" b="b"/>
              <a:pathLst>
                <a:path w="828" h="2578" extrusionOk="0">
                  <a:moveTo>
                    <a:pt x="1" y="1"/>
                  </a:moveTo>
                  <a:lnTo>
                    <a:pt x="1" y="2577"/>
                  </a:lnTo>
                  <a:lnTo>
                    <a:pt x="827" y="2577"/>
                  </a:lnTo>
                  <a:lnTo>
                    <a:pt x="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224583" y="2887777"/>
              <a:ext cx="29066" cy="68282"/>
            </a:xfrm>
            <a:custGeom>
              <a:avLst/>
              <a:gdLst/>
              <a:ahLst/>
              <a:cxnLst/>
              <a:rect l="l" t="t" r="r" b="b"/>
              <a:pathLst>
                <a:path w="656" h="1541" extrusionOk="0">
                  <a:moveTo>
                    <a:pt x="1" y="1"/>
                  </a:moveTo>
                  <a:lnTo>
                    <a:pt x="1" y="1540"/>
                  </a:lnTo>
                  <a:lnTo>
                    <a:pt x="656" y="1540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262067" y="2887777"/>
              <a:ext cx="29066" cy="68282"/>
            </a:xfrm>
            <a:custGeom>
              <a:avLst/>
              <a:gdLst/>
              <a:ahLst/>
              <a:cxnLst/>
              <a:rect l="l" t="t" r="r" b="b"/>
              <a:pathLst>
                <a:path w="656" h="1541" extrusionOk="0">
                  <a:moveTo>
                    <a:pt x="0" y="1"/>
                  </a:moveTo>
                  <a:lnTo>
                    <a:pt x="0" y="1540"/>
                  </a:lnTo>
                  <a:lnTo>
                    <a:pt x="655" y="1540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8458823" y="2362754"/>
            <a:ext cx="362985" cy="360438"/>
            <a:chOff x="-823016" y="5503156"/>
            <a:chExt cx="354374" cy="351888"/>
          </a:xfrm>
        </p:grpSpPr>
        <p:sp>
          <p:nvSpPr>
            <p:cNvPr id="100" name="Google Shape;100;p5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5"/>
          <p:cNvSpPr/>
          <p:nvPr/>
        </p:nvSpPr>
        <p:spPr>
          <a:xfrm>
            <a:off x="8542239" y="616947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252648" y="3884287"/>
            <a:ext cx="144551" cy="144817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5"/>
          <p:cNvGrpSpPr/>
          <p:nvPr/>
        </p:nvGrpSpPr>
        <p:grpSpPr>
          <a:xfrm>
            <a:off x="1108568" y="4756716"/>
            <a:ext cx="144563" cy="144562"/>
            <a:chOff x="2862269" y="7131140"/>
            <a:chExt cx="82830" cy="82834"/>
          </a:xfrm>
        </p:grpSpPr>
        <p:sp>
          <p:nvSpPr>
            <p:cNvPr id="112" name="Google Shape;112;p5"/>
            <p:cNvSpPr/>
            <p:nvPr/>
          </p:nvSpPr>
          <p:spPr>
            <a:xfrm>
              <a:off x="2899407" y="7131140"/>
              <a:ext cx="8554" cy="82834"/>
            </a:xfrm>
            <a:custGeom>
              <a:avLst/>
              <a:gdLst/>
              <a:ahLst/>
              <a:cxnLst/>
              <a:rect l="l" t="t" r="r" b="b"/>
              <a:pathLst>
                <a:path w="82" h="794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752"/>
                  </a:lnTo>
                  <a:cubicBezTo>
                    <a:pt x="1" y="775"/>
                    <a:pt x="19" y="793"/>
                    <a:pt x="41" y="793"/>
                  </a:cubicBezTo>
                  <a:cubicBezTo>
                    <a:pt x="64" y="793"/>
                    <a:pt x="82" y="776"/>
                    <a:pt x="82" y="752"/>
                  </a:cubicBez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872701" y="7142199"/>
              <a:ext cx="61757" cy="60926"/>
            </a:xfrm>
            <a:custGeom>
              <a:avLst/>
              <a:gdLst/>
              <a:ahLst/>
              <a:cxnLst/>
              <a:rect l="l" t="t" r="r" b="b"/>
              <a:pathLst>
                <a:path w="592" h="584" extrusionOk="0">
                  <a:moveTo>
                    <a:pt x="45" y="0"/>
                  </a:moveTo>
                  <a:cubicBezTo>
                    <a:pt x="35" y="0"/>
                    <a:pt x="25" y="4"/>
                    <a:pt x="17" y="12"/>
                  </a:cubicBezTo>
                  <a:cubicBezTo>
                    <a:pt x="1" y="28"/>
                    <a:pt x="1" y="52"/>
                    <a:pt x="17" y="69"/>
                  </a:cubicBezTo>
                  <a:lnTo>
                    <a:pt x="520" y="571"/>
                  </a:lnTo>
                  <a:cubicBezTo>
                    <a:pt x="527" y="580"/>
                    <a:pt x="538" y="583"/>
                    <a:pt x="548" y="583"/>
                  </a:cubicBezTo>
                  <a:cubicBezTo>
                    <a:pt x="559" y="583"/>
                    <a:pt x="569" y="579"/>
                    <a:pt x="576" y="571"/>
                  </a:cubicBezTo>
                  <a:cubicBezTo>
                    <a:pt x="592" y="556"/>
                    <a:pt x="592" y="530"/>
                    <a:pt x="576" y="515"/>
                  </a:cubicBezTo>
                  <a:lnTo>
                    <a:pt x="73" y="12"/>
                  </a:lnTo>
                  <a:cubicBezTo>
                    <a:pt x="66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872806" y="7142199"/>
              <a:ext cx="61862" cy="60926"/>
            </a:xfrm>
            <a:custGeom>
              <a:avLst/>
              <a:gdLst/>
              <a:ahLst/>
              <a:cxnLst/>
              <a:rect l="l" t="t" r="r" b="b"/>
              <a:pathLst>
                <a:path w="593" h="584" extrusionOk="0">
                  <a:moveTo>
                    <a:pt x="548" y="0"/>
                  </a:moveTo>
                  <a:cubicBezTo>
                    <a:pt x="538" y="0"/>
                    <a:pt x="528" y="4"/>
                    <a:pt x="520" y="12"/>
                  </a:cubicBezTo>
                  <a:lnTo>
                    <a:pt x="17" y="515"/>
                  </a:lnTo>
                  <a:cubicBezTo>
                    <a:pt x="1" y="530"/>
                    <a:pt x="1" y="556"/>
                    <a:pt x="17" y="571"/>
                  </a:cubicBezTo>
                  <a:cubicBezTo>
                    <a:pt x="25" y="580"/>
                    <a:pt x="36" y="583"/>
                    <a:pt x="46" y="583"/>
                  </a:cubicBezTo>
                  <a:cubicBezTo>
                    <a:pt x="56" y="583"/>
                    <a:pt x="66" y="579"/>
                    <a:pt x="74" y="571"/>
                  </a:cubicBezTo>
                  <a:lnTo>
                    <a:pt x="576" y="69"/>
                  </a:lnTo>
                  <a:cubicBezTo>
                    <a:pt x="593" y="53"/>
                    <a:pt x="593" y="28"/>
                    <a:pt x="576" y="12"/>
                  </a:cubicBezTo>
                  <a:cubicBezTo>
                    <a:pt x="568" y="4"/>
                    <a:pt x="558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5"/>
          <p:cNvSpPr/>
          <p:nvPr/>
        </p:nvSpPr>
        <p:spPr>
          <a:xfrm>
            <a:off x="5462823" y="4680387"/>
            <a:ext cx="144551" cy="144817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82587" y="3004901"/>
            <a:ext cx="82825" cy="82825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5174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299600" y="2575100"/>
            <a:ext cx="3066000" cy="1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1493250" y="1230450"/>
            <a:ext cx="9723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/>
          <p:nvPr/>
        </p:nvSpPr>
        <p:spPr>
          <a:xfrm rot="10800000" flipH="1">
            <a:off x="-2" y="18"/>
            <a:ext cx="4095725" cy="2157113"/>
          </a:xfrm>
          <a:custGeom>
            <a:avLst/>
            <a:gdLst/>
            <a:ahLst/>
            <a:cxnLst/>
            <a:rect l="l" t="t" r="r" b="b"/>
            <a:pathLst>
              <a:path w="28492" h="15006" extrusionOk="0">
                <a:moveTo>
                  <a:pt x="0" y="0"/>
                </a:moveTo>
                <a:lnTo>
                  <a:pt x="0" y="14911"/>
                </a:lnTo>
                <a:lnTo>
                  <a:pt x="28491" y="15005"/>
                </a:lnTo>
                <a:cubicBezTo>
                  <a:pt x="28491" y="15005"/>
                  <a:pt x="27590" y="12277"/>
                  <a:pt x="21478" y="12277"/>
                </a:cubicBezTo>
                <a:cubicBezTo>
                  <a:pt x="20500" y="12277"/>
                  <a:pt x="19389" y="12347"/>
                  <a:pt x="18127" y="12509"/>
                </a:cubicBezTo>
                <a:cubicBezTo>
                  <a:pt x="16892" y="12668"/>
                  <a:pt x="15834" y="12743"/>
                  <a:pt x="14922" y="12743"/>
                </a:cubicBezTo>
                <a:cubicBezTo>
                  <a:pt x="9075" y="12743"/>
                  <a:pt x="9200" y="9652"/>
                  <a:pt x="6863" y="5638"/>
                </a:cubicBezTo>
                <a:cubicBezTo>
                  <a:pt x="4305" y="1246"/>
                  <a:pt x="0" y="0"/>
                  <a:pt x="0" y="0"/>
                </a:cubicBezTo>
                <a:close/>
              </a:path>
            </a:pathLst>
          </a:custGeom>
          <a:solidFill>
            <a:srgbClr val="DAE5E1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20001" y="695576"/>
            <a:ext cx="196125" cy="196126"/>
            <a:chOff x="2862269" y="7131140"/>
            <a:chExt cx="82830" cy="82834"/>
          </a:xfrm>
        </p:grpSpPr>
        <p:sp>
          <p:nvSpPr>
            <p:cNvPr id="37" name="Google Shape;37;p3"/>
            <p:cNvSpPr/>
            <p:nvPr/>
          </p:nvSpPr>
          <p:spPr>
            <a:xfrm>
              <a:off x="2899407" y="7131140"/>
              <a:ext cx="8554" cy="82834"/>
            </a:xfrm>
            <a:custGeom>
              <a:avLst/>
              <a:gdLst/>
              <a:ahLst/>
              <a:cxnLst/>
              <a:rect l="l" t="t" r="r" b="b"/>
              <a:pathLst>
                <a:path w="82" h="794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752"/>
                  </a:lnTo>
                  <a:cubicBezTo>
                    <a:pt x="1" y="775"/>
                    <a:pt x="19" y="793"/>
                    <a:pt x="41" y="793"/>
                  </a:cubicBezTo>
                  <a:cubicBezTo>
                    <a:pt x="64" y="793"/>
                    <a:pt x="82" y="776"/>
                    <a:pt x="82" y="752"/>
                  </a:cubicBez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872701" y="7142199"/>
              <a:ext cx="61757" cy="60926"/>
            </a:xfrm>
            <a:custGeom>
              <a:avLst/>
              <a:gdLst/>
              <a:ahLst/>
              <a:cxnLst/>
              <a:rect l="l" t="t" r="r" b="b"/>
              <a:pathLst>
                <a:path w="592" h="584" extrusionOk="0">
                  <a:moveTo>
                    <a:pt x="45" y="0"/>
                  </a:moveTo>
                  <a:cubicBezTo>
                    <a:pt x="35" y="0"/>
                    <a:pt x="25" y="4"/>
                    <a:pt x="17" y="12"/>
                  </a:cubicBezTo>
                  <a:cubicBezTo>
                    <a:pt x="1" y="28"/>
                    <a:pt x="1" y="52"/>
                    <a:pt x="17" y="69"/>
                  </a:cubicBezTo>
                  <a:lnTo>
                    <a:pt x="520" y="571"/>
                  </a:lnTo>
                  <a:cubicBezTo>
                    <a:pt x="527" y="580"/>
                    <a:pt x="538" y="583"/>
                    <a:pt x="548" y="583"/>
                  </a:cubicBezTo>
                  <a:cubicBezTo>
                    <a:pt x="559" y="583"/>
                    <a:pt x="569" y="579"/>
                    <a:pt x="576" y="571"/>
                  </a:cubicBezTo>
                  <a:cubicBezTo>
                    <a:pt x="592" y="556"/>
                    <a:pt x="592" y="530"/>
                    <a:pt x="576" y="515"/>
                  </a:cubicBezTo>
                  <a:lnTo>
                    <a:pt x="73" y="12"/>
                  </a:lnTo>
                  <a:cubicBezTo>
                    <a:pt x="66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872806" y="7142199"/>
              <a:ext cx="61862" cy="60926"/>
            </a:xfrm>
            <a:custGeom>
              <a:avLst/>
              <a:gdLst/>
              <a:ahLst/>
              <a:cxnLst/>
              <a:rect l="l" t="t" r="r" b="b"/>
              <a:pathLst>
                <a:path w="593" h="584" extrusionOk="0">
                  <a:moveTo>
                    <a:pt x="548" y="0"/>
                  </a:moveTo>
                  <a:cubicBezTo>
                    <a:pt x="538" y="0"/>
                    <a:pt x="528" y="4"/>
                    <a:pt x="520" y="12"/>
                  </a:cubicBezTo>
                  <a:lnTo>
                    <a:pt x="17" y="515"/>
                  </a:lnTo>
                  <a:cubicBezTo>
                    <a:pt x="1" y="530"/>
                    <a:pt x="1" y="556"/>
                    <a:pt x="17" y="571"/>
                  </a:cubicBezTo>
                  <a:cubicBezTo>
                    <a:pt x="25" y="580"/>
                    <a:pt x="36" y="583"/>
                    <a:pt x="46" y="583"/>
                  </a:cubicBezTo>
                  <a:cubicBezTo>
                    <a:pt x="56" y="583"/>
                    <a:pt x="66" y="579"/>
                    <a:pt x="74" y="571"/>
                  </a:cubicBezTo>
                  <a:lnTo>
                    <a:pt x="576" y="69"/>
                  </a:lnTo>
                  <a:cubicBezTo>
                    <a:pt x="593" y="53"/>
                    <a:pt x="593" y="28"/>
                    <a:pt x="576" y="12"/>
                  </a:cubicBezTo>
                  <a:cubicBezTo>
                    <a:pt x="568" y="4"/>
                    <a:pt x="558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397872" y="1536716"/>
            <a:ext cx="414582" cy="411673"/>
            <a:chOff x="-823016" y="5503156"/>
            <a:chExt cx="354374" cy="351888"/>
          </a:xfrm>
        </p:grpSpPr>
        <p:sp>
          <p:nvSpPr>
            <p:cNvPr id="44" name="Google Shape;44;p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>
            <a:off x="531102" y="4812149"/>
            <a:ext cx="148127" cy="148390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06673" y="4592974"/>
            <a:ext cx="208279" cy="208644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581862" y="4405364"/>
            <a:ext cx="82825" cy="82825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094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3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7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7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804" name="Google Shape;804;p37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7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3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811" name="Google Shape;811;p38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3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39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39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4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4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1" name="Google Shape;821;p40"/>
          <p:cNvSpPr txBox="1">
            <a:spLocks noGrp="1"/>
          </p:cNvSpPr>
          <p:nvPr>
            <p:ph type="body" idx="1"/>
          </p:nvPr>
        </p:nvSpPr>
        <p:spPr>
          <a:xfrm>
            <a:off x="74467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40"/>
          <p:cNvSpPr txBox="1">
            <a:spLocks noGrp="1"/>
          </p:cNvSpPr>
          <p:nvPr>
            <p:ph type="body" idx="2"/>
          </p:nvPr>
        </p:nvSpPr>
        <p:spPr>
          <a:xfrm>
            <a:off x="4805925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713125" y="1181800"/>
            <a:ext cx="36864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2"/>
          </p:nvPr>
        </p:nvSpPr>
        <p:spPr>
          <a:xfrm>
            <a:off x="4744175" y="1181800"/>
            <a:ext cx="36864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41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42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834" name="Google Shape;834;p43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4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44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" name="Google Shape;846;p4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4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46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46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6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51" name="Google Shape;851;p46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4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8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57" name="Google Shape;857;p48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59" name="Google Shape;859;p48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48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61" name="Google Shape;861;p48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2" name="Google Shape;862;p48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63" name="Google Shape;863;p48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48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4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49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9" name="Google Shape;869;p49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0" name="Google Shape;870;p49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1" name="Google Shape;871;p49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2" name="Google Shape;872;p49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3" name="Google Shape;873;p49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49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5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50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0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1600" b="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881" name="Google Shape;881;p50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4499988">
            <a:off x="358896" y="44268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" name="Google Shape;159;p6"/>
          <p:cNvGrpSpPr/>
          <p:nvPr/>
        </p:nvGrpSpPr>
        <p:grpSpPr>
          <a:xfrm rot="8413903">
            <a:off x="149826" y="4677798"/>
            <a:ext cx="263672" cy="263580"/>
            <a:chOff x="4028549" y="3239505"/>
            <a:chExt cx="131381" cy="131321"/>
          </a:xfrm>
        </p:grpSpPr>
        <p:sp>
          <p:nvSpPr>
            <p:cNvPr id="160" name="Google Shape;160;p6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5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51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86" name="Google Shape;886;p51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51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88" name="Google Shape;888;p51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51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90" name="Google Shape;890;p51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1" name="Google Shape;891;p51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892" name="Google Shape;892;p51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3" name="Google Shape;893;p51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5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5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5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5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52"/>
          <p:cNvSpPr txBox="1">
            <a:spLocks noGrp="1"/>
          </p:cNvSpPr>
          <p:nvPr>
            <p:ph type="title" hasCustomPrompt="1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0" name="Google Shape;900;p52"/>
          <p:cNvSpPr txBox="1">
            <a:spLocks noGrp="1"/>
          </p:cNvSpPr>
          <p:nvPr>
            <p:ph type="subTitle" idx="1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52"/>
          <p:cNvSpPr txBox="1">
            <a:spLocks noGrp="1"/>
          </p:cNvSpPr>
          <p:nvPr>
            <p:ph type="title" idx="2" hasCustomPrompt="1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2" name="Google Shape;902;p52"/>
          <p:cNvSpPr txBox="1">
            <a:spLocks noGrp="1"/>
          </p:cNvSpPr>
          <p:nvPr>
            <p:ph type="subTitle" idx="3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3" name="Google Shape;903;p52"/>
          <p:cNvSpPr txBox="1">
            <a:spLocks noGrp="1"/>
          </p:cNvSpPr>
          <p:nvPr>
            <p:ph type="title" idx="4" hasCustomPrompt="1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4" name="Google Shape;904;p52"/>
          <p:cNvSpPr txBox="1">
            <a:spLocks noGrp="1"/>
          </p:cNvSpPr>
          <p:nvPr>
            <p:ph type="subTitle" idx="5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5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53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9" name="Google Shape;909;p53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0" name="Google Shape;910;p53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1" name="Google Shape;911;p53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2" name="Google Shape;912;p53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" name="Google Shape;914;p5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54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7" name="Google Shape;917;p54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8" name="Google Shape;918;p54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9" name="Google Shape;919;p54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" name="Google Shape;921;p5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5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55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5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5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56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56"/>
          <p:cNvSpPr txBox="1">
            <a:spLocks noGrp="1"/>
          </p:cNvSpPr>
          <p:nvPr>
            <p:ph type="title" idx="2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29" name="Google Shape;929;p56"/>
          <p:cNvSpPr txBox="1">
            <a:spLocks noGrp="1"/>
          </p:cNvSpPr>
          <p:nvPr>
            <p:ph type="subTitle" idx="1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0" name="Google Shape;930;p56"/>
          <p:cNvSpPr txBox="1">
            <a:spLocks noGrp="1"/>
          </p:cNvSpPr>
          <p:nvPr>
            <p:ph type="title" idx="3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1" name="Google Shape;931;p56"/>
          <p:cNvSpPr txBox="1">
            <a:spLocks noGrp="1"/>
          </p:cNvSpPr>
          <p:nvPr>
            <p:ph type="subTitle" idx="4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56"/>
          <p:cNvSpPr txBox="1">
            <a:spLocks noGrp="1"/>
          </p:cNvSpPr>
          <p:nvPr>
            <p:ph type="title" idx="5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3" name="Google Shape;933;p56"/>
          <p:cNvSpPr txBox="1">
            <a:spLocks noGrp="1"/>
          </p:cNvSpPr>
          <p:nvPr>
            <p:ph type="subTitle" idx="6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4" name="Google Shape;934;p56"/>
          <p:cNvSpPr txBox="1">
            <a:spLocks noGrp="1"/>
          </p:cNvSpPr>
          <p:nvPr>
            <p:ph type="title" idx="7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5" name="Google Shape;935;p56"/>
          <p:cNvSpPr txBox="1">
            <a:spLocks noGrp="1"/>
          </p:cNvSpPr>
          <p:nvPr>
            <p:ph type="subTitle" idx="8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6" name="Google Shape;936;p56"/>
          <p:cNvSpPr txBox="1">
            <a:spLocks noGrp="1"/>
          </p:cNvSpPr>
          <p:nvPr>
            <p:ph type="title" idx="9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7" name="Google Shape;937;p56"/>
          <p:cNvSpPr txBox="1">
            <a:spLocks noGrp="1"/>
          </p:cNvSpPr>
          <p:nvPr>
            <p:ph type="subTitle" idx="13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8" name="Google Shape;938;p56"/>
          <p:cNvSpPr txBox="1">
            <a:spLocks noGrp="1"/>
          </p:cNvSpPr>
          <p:nvPr>
            <p:ph type="title" idx="14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9" name="Google Shape;939;p56"/>
          <p:cNvSpPr txBox="1">
            <a:spLocks noGrp="1"/>
          </p:cNvSpPr>
          <p:nvPr>
            <p:ph type="subTitle" idx="15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TITLE_AND_DESCRIPTION_1_1_3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5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945" name="Google Shape;94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57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9" name="Google Shape;949;p5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5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6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1902075" y="1649150"/>
            <a:ext cx="3234300" cy="27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237416" y="4282164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88663" y="4679410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>
            <a:off x="523464" y="4505247"/>
            <a:ext cx="189773" cy="174158"/>
            <a:chOff x="6476077" y="96834"/>
            <a:chExt cx="189773" cy="174158"/>
          </a:xfrm>
        </p:grpSpPr>
        <p:sp>
          <p:nvSpPr>
            <p:cNvPr id="173" name="Google Shape;173;p7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7" name="Google Shape;957;p6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61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8"/>
          <p:cNvGrpSpPr/>
          <p:nvPr/>
        </p:nvGrpSpPr>
        <p:grpSpPr>
          <a:xfrm>
            <a:off x="975625" y="1574596"/>
            <a:ext cx="7020761" cy="2451554"/>
            <a:chOff x="1021550" y="1583496"/>
            <a:chExt cx="7020761" cy="2451554"/>
          </a:xfrm>
        </p:grpSpPr>
        <p:sp>
          <p:nvSpPr>
            <p:cNvPr id="177" name="Google Shape;177;p8"/>
            <p:cNvSpPr/>
            <p:nvPr/>
          </p:nvSpPr>
          <p:spPr>
            <a:xfrm rot="-5400000">
              <a:off x="6492231" y="2484970"/>
              <a:ext cx="1328229" cy="1771931"/>
            </a:xfrm>
            <a:custGeom>
              <a:avLst/>
              <a:gdLst/>
              <a:ahLst/>
              <a:cxnLst/>
              <a:rect l="l" t="t" r="r" b="b"/>
              <a:pathLst>
                <a:path w="7202" h="9608" extrusionOk="0">
                  <a:moveTo>
                    <a:pt x="1" y="1"/>
                  </a:moveTo>
                  <a:lnTo>
                    <a:pt x="1" y="9607"/>
                  </a:lnTo>
                  <a:lnTo>
                    <a:pt x="3602" y="7391"/>
                  </a:lnTo>
                  <a:lnTo>
                    <a:pt x="7201" y="9607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-5400000">
              <a:off x="1243494" y="2484878"/>
              <a:ext cx="1328229" cy="1772116"/>
            </a:xfrm>
            <a:custGeom>
              <a:avLst/>
              <a:gdLst/>
              <a:ahLst/>
              <a:cxnLst/>
              <a:rect l="l" t="t" r="r" b="b"/>
              <a:pathLst>
                <a:path w="7202" h="9609" extrusionOk="0">
                  <a:moveTo>
                    <a:pt x="1" y="1"/>
                  </a:moveTo>
                  <a:lnTo>
                    <a:pt x="1" y="9609"/>
                  </a:lnTo>
                  <a:lnTo>
                    <a:pt x="7201" y="9609"/>
                  </a:lnTo>
                  <a:lnTo>
                    <a:pt x="7201" y="1"/>
                  </a:lnTo>
                  <a:lnTo>
                    <a:pt x="3602" y="2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3542415" y="-101935"/>
              <a:ext cx="1979051" cy="5349912"/>
            </a:xfrm>
            <a:custGeom>
              <a:avLst/>
              <a:gdLst/>
              <a:ahLst/>
              <a:cxnLst/>
              <a:rect l="l" t="t" r="r" b="b"/>
              <a:pathLst>
                <a:path w="7201" h="29009" extrusionOk="0">
                  <a:moveTo>
                    <a:pt x="0" y="0"/>
                  </a:moveTo>
                  <a:lnTo>
                    <a:pt x="0" y="29009"/>
                  </a:lnTo>
                  <a:lnTo>
                    <a:pt x="7200" y="29009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8"/>
          <p:cNvSpPr/>
          <p:nvPr/>
        </p:nvSpPr>
        <p:spPr>
          <a:xfrm rot="5437877">
            <a:off x="4183373" y="1321932"/>
            <a:ext cx="777266" cy="5785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"/>
          <p:cNvSpPr/>
          <p:nvPr/>
        </p:nvSpPr>
        <p:spPr>
          <a:xfrm rot="-5400000">
            <a:off x="6532306" y="2404845"/>
            <a:ext cx="1328229" cy="1771931"/>
          </a:xfrm>
          <a:custGeom>
            <a:avLst/>
            <a:gdLst/>
            <a:ahLst/>
            <a:cxnLst/>
            <a:rect l="l" t="t" r="r" b="b"/>
            <a:pathLst>
              <a:path w="7202" h="9608" extrusionOk="0">
                <a:moveTo>
                  <a:pt x="1" y="1"/>
                </a:moveTo>
                <a:lnTo>
                  <a:pt x="1" y="9607"/>
                </a:lnTo>
                <a:lnTo>
                  <a:pt x="3602" y="7391"/>
                </a:lnTo>
                <a:lnTo>
                  <a:pt x="7201" y="9607"/>
                </a:lnTo>
                <a:lnTo>
                  <a:pt x="72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"/>
          <p:cNvSpPr/>
          <p:nvPr/>
        </p:nvSpPr>
        <p:spPr>
          <a:xfrm rot="-5400000">
            <a:off x="6542363" y="3250336"/>
            <a:ext cx="472681" cy="936497"/>
          </a:xfrm>
          <a:custGeom>
            <a:avLst/>
            <a:gdLst/>
            <a:ahLst/>
            <a:cxnLst/>
            <a:rect l="l" t="t" r="r" b="b"/>
            <a:pathLst>
              <a:path w="2563" h="5078" extrusionOk="0">
                <a:moveTo>
                  <a:pt x="1" y="1"/>
                </a:moveTo>
                <a:lnTo>
                  <a:pt x="2562" y="5078"/>
                </a:lnTo>
                <a:lnTo>
                  <a:pt x="256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 rot="-5400000">
            <a:off x="6148523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1" y="1"/>
                </a:moveTo>
                <a:lnTo>
                  <a:pt x="1" y="703"/>
                </a:lnTo>
                <a:lnTo>
                  <a:pt x="2393" y="5446"/>
                </a:lnTo>
                <a:lnTo>
                  <a:pt x="7201" y="5446"/>
                </a:lnTo>
                <a:lnTo>
                  <a:pt x="7201" y="5078"/>
                </a:lnTo>
                <a:lnTo>
                  <a:pt x="2562" y="5078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>
            <a:off x="1283569" y="2404753"/>
            <a:ext cx="1328229" cy="1772116"/>
          </a:xfrm>
          <a:custGeom>
            <a:avLst/>
            <a:gdLst/>
            <a:ahLst/>
            <a:cxnLst/>
            <a:rect l="l" t="t" r="r" b="b"/>
            <a:pathLst>
              <a:path w="7202" h="9609" extrusionOk="0">
                <a:moveTo>
                  <a:pt x="1" y="1"/>
                </a:moveTo>
                <a:lnTo>
                  <a:pt x="1" y="9609"/>
                </a:lnTo>
                <a:lnTo>
                  <a:pt x="7201" y="9609"/>
                </a:lnTo>
                <a:lnTo>
                  <a:pt x="7201" y="1"/>
                </a:lnTo>
                <a:lnTo>
                  <a:pt x="3602" y="2217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3582490" y="-182060"/>
            <a:ext cx="1979051" cy="5349912"/>
          </a:xfrm>
          <a:custGeom>
            <a:avLst/>
            <a:gdLst/>
            <a:ahLst/>
            <a:cxnLst/>
            <a:rect l="l" t="t" r="r" b="b"/>
            <a:pathLst>
              <a:path w="7201" h="29009" extrusionOk="0">
                <a:moveTo>
                  <a:pt x="0" y="0"/>
                </a:moveTo>
                <a:lnTo>
                  <a:pt x="0" y="29009"/>
                </a:lnTo>
                <a:lnTo>
                  <a:pt x="7200" y="29009"/>
                </a:lnTo>
                <a:lnTo>
                  <a:pt x="72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-5400000">
            <a:off x="2129056" y="3250243"/>
            <a:ext cx="472681" cy="936682"/>
          </a:xfrm>
          <a:custGeom>
            <a:avLst/>
            <a:gdLst/>
            <a:ahLst/>
            <a:cxnLst/>
            <a:rect l="l" t="t" r="r" b="b"/>
            <a:pathLst>
              <a:path w="2563" h="5079" extrusionOk="0">
                <a:moveTo>
                  <a:pt x="2562" y="0"/>
                </a:moveTo>
                <a:lnTo>
                  <a:pt x="1" y="5079"/>
                </a:lnTo>
                <a:lnTo>
                  <a:pt x="2562" y="5079"/>
                </a:lnTo>
                <a:lnTo>
                  <a:pt x="256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-5400000">
            <a:off x="1667441" y="2788628"/>
            <a:ext cx="1328229" cy="1004365"/>
          </a:xfrm>
          <a:custGeom>
            <a:avLst/>
            <a:gdLst/>
            <a:ahLst/>
            <a:cxnLst/>
            <a:rect l="l" t="t" r="r" b="b"/>
            <a:pathLst>
              <a:path w="7202" h="5446" extrusionOk="0">
                <a:moveTo>
                  <a:pt x="2393" y="1"/>
                </a:moveTo>
                <a:lnTo>
                  <a:pt x="1" y="4742"/>
                </a:lnTo>
                <a:lnTo>
                  <a:pt x="1" y="5446"/>
                </a:lnTo>
                <a:lnTo>
                  <a:pt x="2562" y="367"/>
                </a:lnTo>
                <a:lnTo>
                  <a:pt x="7201" y="367"/>
                </a:lnTo>
                <a:lnTo>
                  <a:pt x="720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-25075" y="-22499"/>
            <a:ext cx="1337063" cy="1237172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"/>
          <p:cNvSpPr/>
          <p:nvPr/>
        </p:nvSpPr>
        <p:spPr>
          <a:xfrm>
            <a:off x="7094150" y="4618425"/>
            <a:ext cx="1898626" cy="533932"/>
          </a:xfrm>
          <a:custGeom>
            <a:avLst/>
            <a:gdLst/>
            <a:ahLst/>
            <a:cxnLst/>
            <a:rect l="l" t="t" r="r" b="b"/>
            <a:pathLst>
              <a:path w="31735" h="11018" extrusionOk="0">
                <a:moveTo>
                  <a:pt x="26485" y="1"/>
                </a:moveTo>
                <a:lnTo>
                  <a:pt x="1" y="11018"/>
                </a:lnTo>
                <a:lnTo>
                  <a:pt x="31734" y="11018"/>
                </a:lnTo>
                <a:lnTo>
                  <a:pt x="2648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/>
          <p:nvPr/>
        </p:nvSpPr>
        <p:spPr>
          <a:xfrm rot="5437877">
            <a:off x="4371060" y="1289530"/>
            <a:ext cx="533936" cy="394216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8"/>
          <p:cNvSpPr/>
          <p:nvPr/>
        </p:nvSpPr>
        <p:spPr>
          <a:xfrm>
            <a:off x="4192423" y="3983258"/>
            <a:ext cx="587147" cy="92972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4284524" y="3839306"/>
            <a:ext cx="667256" cy="95604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8192866" y="278826"/>
            <a:ext cx="217114" cy="223755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8244113" y="676073"/>
            <a:ext cx="234823" cy="237276"/>
          </a:xfrm>
          <a:custGeom>
            <a:avLst/>
            <a:gdLst/>
            <a:ahLst/>
            <a:cxnLst/>
            <a:rect l="l" t="t" r="r" b="b"/>
            <a:pathLst>
              <a:path w="3925" h="3966" extrusionOk="0">
                <a:moveTo>
                  <a:pt x="2051" y="519"/>
                </a:moveTo>
                <a:cubicBezTo>
                  <a:pt x="2352" y="1046"/>
                  <a:pt x="2822" y="1500"/>
                  <a:pt x="3345" y="1805"/>
                </a:cubicBezTo>
                <a:cubicBezTo>
                  <a:pt x="2663" y="2102"/>
                  <a:pt x="2252" y="2583"/>
                  <a:pt x="2184" y="3295"/>
                </a:cubicBezTo>
                <a:cubicBezTo>
                  <a:pt x="1836" y="2611"/>
                  <a:pt x="1338" y="2045"/>
                  <a:pt x="618" y="1785"/>
                </a:cubicBezTo>
                <a:cubicBezTo>
                  <a:pt x="1182" y="1466"/>
                  <a:pt x="1642" y="1028"/>
                  <a:pt x="2051" y="519"/>
                </a:cubicBezTo>
                <a:close/>
                <a:moveTo>
                  <a:pt x="2028" y="0"/>
                </a:moveTo>
                <a:cubicBezTo>
                  <a:pt x="1933" y="0"/>
                  <a:pt x="1842" y="73"/>
                  <a:pt x="1887" y="184"/>
                </a:cubicBezTo>
                <a:cubicBezTo>
                  <a:pt x="1892" y="196"/>
                  <a:pt x="1897" y="206"/>
                  <a:pt x="1902" y="218"/>
                </a:cubicBezTo>
                <a:cubicBezTo>
                  <a:pt x="1413" y="844"/>
                  <a:pt x="856" y="1369"/>
                  <a:pt x="120" y="1696"/>
                </a:cubicBezTo>
                <a:cubicBezTo>
                  <a:pt x="1" y="1748"/>
                  <a:pt x="31" y="1951"/>
                  <a:pt x="157" y="1976"/>
                </a:cubicBezTo>
                <a:cubicBezTo>
                  <a:pt x="1102" y="2156"/>
                  <a:pt x="1681" y="2854"/>
                  <a:pt x="2041" y="3706"/>
                </a:cubicBezTo>
                <a:cubicBezTo>
                  <a:pt x="2068" y="3774"/>
                  <a:pt x="2128" y="3804"/>
                  <a:pt x="2187" y="3807"/>
                </a:cubicBezTo>
                <a:cubicBezTo>
                  <a:pt x="2188" y="3810"/>
                  <a:pt x="2188" y="3814"/>
                  <a:pt x="2188" y="3819"/>
                </a:cubicBezTo>
                <a:cubicBezTo>
                  <a:pt x="2198" y="3916"/>
                  <a:pt x="2280" y="3965"/>
                  <a:pt x="2357" y="3965"/>
                </a:cubicBezTo>
                <a:cubicBezTo>
                  <a:pt x="2434" y="3965"/>
                  <a:pt x="2505" y="3916"/>
                  <a:pt x="2495" y="3819"/>
                </a:cubicBezTo>
                <a:cubicBezTo>
                  <a:pt x="2385" y="2832"/>
                  <a:pt x="2831" y="2268"/>
                  <a:pt x="3759" y="1975"/>
                </a:cubicBezTo>
                <a:cubicBezTo>
                  <a:pt x="3875" y="1940"/>
                  <a:pt x="3924" y="1754"/>
                  <a:pt x="3796" y="1696"/>
                </a:cubicBezTo>
                <a:cubicBezTo>
                  <a:pt x="3131" y="1390"/>
                  <a:pt x="2463" y="795"/>
                  <a:pt x="2182" y="103"/>
                </a:cubicBezTo>
                <a:cubicBezTo>
                  <a:pt x="2153" y="31"/>
                  <a:pt x="2090" y="0"/>
                  <a:pt x="20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8"/>
          <p:cNvGrpSpPr/>
          <p:nvPr/>
        </p:nvGrpSpPr>
        <p:grpSpPr>
          <a:xfrm>
            <a:off x="8478914" y="501909"/>
            <a:ext cx="189773" cy="174158"/>
            <a:chOff x="6476077" y="96834"/>
            <a:chExt cx="189773" cy="174158"/>
          </a:xfrm>
        </p:grpSpPr>
        <p:sp>
          <p:nvSpPr>
            <p:cNvPr id="196" name="Google Shape;196;p8"/>
            <p:cNvSpPr/>
            <p:nvPr/>
          </p:nvSpPr>
          <p:spPr>
            <a:xfrm>
              <a:off x="6558997" y="96834"/>
              <a:ext cx="106852" cy="174038"/>
            </a:xfrm>
            <a:custGeom>
              <a:avLst/>
              <a:gdLst/>
              <a:ahLst/>
              <a:cxnLst/>
              <a:rect l="l" t="t" r="r" b="b"/>
              <a:pathLst>
                <a:path w="1786" h="2909" extrusionOk="0">
                  <a:moveTo>
                    <a:pt x="208" y="0"/>
                  </a:moveTo>
                  <a:cubicBezTo>
                    <a:pt x="107" y="0"/>
                    <a:pt x="0" y="112"/>
                    <a:pt x="61" y="233"/>
                  </a:cubicBezTo>
                  <a:cubicBezTo>
                    <a:pt x="207" y="525"/>
                    <a:pt x="338" y="824"/>
                    <a:pt x="550" y="1075"/>
                  </a:cubicBezTo>
                  <a:cubicBezTo>
                    <a:pt x="692" y="1244"/>
                    <a:pt x="865" y="1374"/>
                    <a:pt x="1055" y="1478"/>
                  </a:cubicBezTo>
                  <a:lnTo>
                    <a:pt x="1055" y="1478"/>
                  </a:lnTo>
                  <a:cubicBezTo>
                    <a:pt x="809" y="1548"/>
                    <a:pt x="582" y="1665"/>
                    <a:pt x="436" y="1880"/>
                  </a:cubicBezTo>
                  <a:cubicBezTo>
                    <a:pt x="269" y="2124"/>
                    <a:pt x="266" y="2441"/>
                    <a:pt x="198" y="2718"/>
                  </a:cubicBezTo>
                  <a:cubicBezTo>
                    <a:pt x="170" y="2833"/>
                    <a:pt x="265" y="2909"/>
                    <a:pt x="357" y="2909"/>
                  </a:cubicBezTo>
                  <a:cubicBezTo>
                    <a:pt x="417" y="2909"/>
                    <a:pt x="475" y="2876"/>
                    <a:pt x="494" y="2800"/>
                  </a:cubicBezTo>
                  <a:cubicBezTo>
                    <a:pt x="526" y="2664"/>
                    <a:pt x="547" y="2525"/>
                    <a:pt x="575" y="2388"/>
                  </a:cubicBezTo>
                  <a:cubicBezTo>
                    <a:pt x="586" y="2328"/>
                    <a:pt x="599" y="2267"/>
                    <a:pt x="618" y="2207"/>
                  </a:cubicBezTo>
                  <a:cubicBezTo>
                    <a:pt x="621" y="2196"/>
                    <a:pt x="641" y="2144"/>
                    <a:pt x="640" y="2144"/>
                  </a:cubicBezTo>
                  <a:lnTo>
                    <a:pt x="640" y="2144"/>
                  </a:lnTo>
                  <a:cubicBezTo>
                    <a:pt x="640" y="2144"/>
                    <a:pt x="639" y="2146"/>
                    <a:pt x="637" y="2150"/>
                  </a:cubicBezTo>
                  <a:lnTo>
                    <a:pt x="637" y="2150"/>
                  </a:lnTo>
                  <a:cubicBezTo>
                    <a:pt x="649" y="2122"/>
                    <a:pt x="662" y="2095"/>
                    <a:pt x="678" y="2068"/>
                  </a:cubicBezTo>
                  <a:cubicBezTo>
                    <a:pt x="737" y="1971"/>
                    <a:pt x="821" y="1902"/>
                    <a:pt x="948" y="1842"/>
                  </a:cubicBezTo>
                  <a:cubicBezTo>
                    <a:pt x="1138" y="1752"/>
                    <a:pt x="1363" y="1714"/>
                    <a:pt x="1570" y="1687"/>
                  </a:cubicBezTo>
                  <a:cubicBezTo>
                    <a:pt x="1737" y="1665"/>
                    <a:pt x="1785" y="1445"/>
                    <a:pt x="1611" y="1386"/>
                  </a:cubicBezTo>
                  <a:cubicBezTo>
                    <a:pt x="1284" y="1275"/>
                    <a:pt x="978" y="1115"/>
                    <a:pt x="754" y="843"/>
                  </a:cubicBezTo>
                  <a:cubicBezTo>
                    <a:pt x="569" y="618"/>
                    <a:pt x="455" y="337"/>
                    <a:pt x="325" y="78"/>
                  </a:cubicBezTo>
                  <a:cubicBezTo>
                    <a:pt x="298" y="23"/>
                    <a:pt x="253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476077" y="106107"/>
              <a:ext cx="108168" cy="164885"/>
            </a:xfrm>
            <a:custGeom>
              <a:avLst/>
              <a:gdLst/>
              <a:ahLst/>
              <a:cxnLst/>
              <a:rect l="l" t="t" r="r" b="b"/>
              <a:pathLst>
                <a:path w="1808" h="2756" extrusionOk="0">
                  <a:moveTo>
                    <a:pt x="1573" y="0"/>
                  </a:moveTo>
                  <a:cubicBezTo>
                    <a:pt x="1538" y="0"/>
                    <a:pt x="1503" y="14"/>
                    <a:pt x="1471" y="46"/>
                  </a:cubicBezTo>
                  <a:cubicBezTo>
                    <a:pt x="1255" y="265"/>
                    <a:pt x="1121" y="538"/>
                    <a:pt x="952" y="790"/>
                  </a:cubicBezTo>
                  <a:cubicBezTo>
                    <a:pt x="757" y="1081"/>
                    <a:pt x="490" y="1272"/>
                    <a:pt x="160" y="1385"/>
                  </a:cubicBezTo>
                  <a:cubicBezTo>
                    <a:pt x="1" y="1439"/>
                    <a:pt x="21" y="1684"/>
                    <a:pt x="201" y="1686"/>
                  </a:cubicBezTo>
                  <a:cubicBezTo>
                    <a:pt x="365" y="1687"/>
                    <a:pt x="522" y="1712"/>
                    <a:pt x="659" y="1801"/>
                  </a:cubicBezTo>
                  <a:cubicBezTo>
                    <a:pt x="759" y="1865"/>
                    <a:pt x="833" y="1967"/>
                    <a:pt x="900" y="2073"/>
                  </a:cubicBezTo>
                  <a:cubicBezTo>
                    <a:pt x="1065" y="2332"/>
                    <a:pt x="1217" y="2591"/>
                    <a:pt x="1502" y="2737"/>
                  </a:cubicBezTo>
                  <a:cubicBezTo>
                    <a:pt x="1527" y="2749"/>
                    <a:pt x="1551" y="2755"/>
                    <a:pt x="1574" y="2755"/>
                  </a:cubicBezTo>
                  <a:cubicBezTo>
                    <a:pt x="1714" y="2755"/>
                    <a:pt x="1807" y="2549"/>
                    <a:pt x="1657" y="2473"/>
                  </a:cubicBezTo>
                  <a:cubicBezTo>
                    <a:pt x="1384" y="2332"/>
                    <a:pt x="1282" y="2078"/>
                    <a:pt x="1109" y="1835"/>
                  </a:cubicBezTo>
                  <a:cubicBezTo>
                    <a:pt x="1019" y="1707"/>
                    <a:pt x="914" y="1592"/>
                    <a:pt x="776" y="1513"/>
                  </a:cubicBezTo>
                  <a:cubicBezTo>
                    <a:pt x="747" y="1497"/>
                    <a:pt x="717" y="1482"/>
                    <a:pt x="687" y="1469"/>
                  </a:cubicBezTo>
                  <a:lnTo>
                    <a:pt x="687" y="1469"/>
                  </a:lnTo>
                  <a:cubicBezTo>
                    <a:pt x="873" y="1350"/>
                    <a:pt x="1035" y="1200"/>
                    <a:pt x="1172" y="1011"/>
                  </a:cubicBezTo>
                  <a:cubicBezTo>
                    <a:pt x="1349" y="764"/>
                    <a:pt x="1471" y="481"/>
                    <a:pt x="1687" y="262"/>
                  </a:cubicBezTo>
                  <a:cubicBezTo>
                    <a:pt x="1795" y="154"/>
                    <a:pt x="1689" y="0"/>
                    <a:pt x="1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264762" y="4708524"/>
            <a:ext cx="218071" cy="228481"/>
            <a:chOff x="4930687" y="3942774"/>
            <a:chExt cx="218071" cy="228481"/>
          </a:xfrm>
        </p:grpSpPr>
        <p:sp>
          <p:nvSpPr>
            <p:cNvPr id="199" name="Google Shape;199;p8"/>
            <p:cNvSpPr/>
            <p:nvPr/>
          </p:nvSpPr>
          <p:spPr>
            <a:xfrm>
              <a:off x="5054410" y="3942774"/>
              <a:ext cx="18307" cy="63597"/>
            </a:xfrm>
            <a:custGeom>
              <a:avLst/>
              <a:gdLst/>
              <a:ahLst/>
              <a:cxnLst/>
              <a:rect l="l" t="t" r="r" b="b"/>
              <a:pathLst>
                <a:path w="306" h="1063" extrusionOk="0">
                  <a:moveTo>
                    <a:pt x="153" y="0"/>
                  </a:moveTo>
                  <a:cubicBezTo>
                    <a:pt x="77" y="0"/>
                    <a:pt x="1" y="49"/>
                    <a:pt x="1" y="148"/>
                  </a:cubicBezTo>
                  <a:lnTo>
                    <a:pt x="1" y="915"/>
                  </a:lnTo>
                  <a:cubicBezTo>
                    <a:pt x="1" y="1013"/>
                    <a:pt x="77" y="1062"/>
                    <a:pt x="153" y="1062"/>
                  </a:cubicBezTo>
                  <a:cubicBezTo>
                    <a:pt x="230" y="1062"/>
                    <a:pt x="306" y="1013"/>
                    <a:pt x="306" y="915"/>
                  </a:cubicBezTo>
                  <a:lnTo>
                    <a:pt x="306" y="148"/>
                  </a:lnTo>
                  <a:cubicBezTo>
                    <a:pt x="306" y="49"/>
                    <a:pt x="230" y="0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990095" y="3970295"/>
              <a:ext cx="40503" cy="54742"/>
            </a:xfrm>
            <a:custGeom>
              <a:avLst/>
              <a:gdLst/>
              <a:ahLst/>
              <a:cxnLst/>
              <a:rect l="l" t="t" r="r" b="b"/>
              <a:pathLst>
                <a:path w="677" h="915" extrusionOk="0">
                  <a:moveTo>
                    <a:pt x="152" y="0"/>
                  </a:moveTo>
                  <a:cubicBezTo>
                    <a:pt x="75" y="0"/>
                    <a:pt x="0" y="49"/>
                    <a:pt x="4" y="148"/>
                  </a:cubicBezTo>
                  <a:cubicBezTo>
                    <a:pt x="11" y="408"/>
                    <a:pt x="178" y="685"/>
                    <a:pt x="354" y="868"/>
                  </a:cubicBezTo>
                  <a:cubicBezTo>
                    <a:pt x="386" y="901"/>
                    <a:pt x="422" y="915"/>
                    <a:pt x="457" y="915"/>
                  </a:cubicBezTo>
                  <a:cubicBezTo>
                    <a:pt x="572" y="915"/>
                    <a:pt x="676" y="761"/>
                    <a:pt x="570" y="652"/>
                  </a:cubicBezTo>
                  <a:cubicBezTo>
                    <a:pt x="451" y="528"/>
                    <a:pt x="315" y="309"/>
                    <a:pt x="309" y="148"/>
                  </a:cubicBezTo>
                  <a:cubicBezTo>
                    <a:pt x="306" y="49"/>
                    <a:pt x="228" y="0"/>
                    <a:pt x="1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930687" y="4043464"/>
              <a:ext cx="80647" cy="27341"/>
            </a:xfrm>
            <a:custGeom>
              <a:avLst/>
              <a:gdLst/>
              <a:ahLst/>
              <a:cxnLst/>
              <a:rect l="l" t="t" r="r" b="b"/>
              <a:pathLst>
                <a:path w="1348" h="457" extrusionOk="0">
                  <a:moveTo>
                    <a:pt x="238" y="1"/>
                  </a:moveTo>
                  <a:cubicBezTo>
                    <a:pt x="95" y="1"/>
                    <a:pt x="0" y="208"/>
                    <a:pt x="153" y="283"/>
                  </a:cubicBezTo>
                  <a:cubicBezTo>
                    <a:pt x="461" y="430"/>
                    <a:pt x="811" y="457"/>
                    <a:pt x="1149" y="457"/>
                  </a:cubicBezTo>
                  <a:cubicBezTo>
                    <a:pt x="1346" y="457"/>
                    <a:pt x="1347" y="150"/>
                    <a:pt x="1149" y="150"/>
                  </a:cubicBezTo>
                  <a:cubicBezTo>
                    <a:pt x="870" y="150"/>
                    <a:pt x="565" y="141"/>
                    <a:pt x="308" y="17"/>
                  </a:cubicBezTo>
                  <a:cubicBezTo>
                    <a:pt x="284" y="6"/>
                    <a:pt x="260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962575" y="4098206"/>
              <a:ext cx="48759" cy="36435"/>
            </a:xfrm>
            <a:custGeom>
              <a:avLst/>
              <a:gdLst/>
              <a:ahLst/>
              <a:cxnLst/>
              <a:rect l="l" t="t" r="r" b="b"/>
              <a:pathLst>
                <a:path w="815" h="609" extrusionOk="0">
                  <a:moveTo>
                    <a:pt x="619" y="0"/>
                  </a:moveTo>
                  <a:cubicBezTo>
                    <a:pt x="618" y="0"/>
                    <a:pt x="617" y="0"/>
                    <a:pt x="616" y="0"/>
                  </a:cubicBezTo>
                  <a:cubicBezTo>
                    <a:pt x="337" y="6"/>
                    <a:pt x="16" y="139"/>
                    <a:pt x="4" y="460"/>
                  </a:cubicBezTo>
                  <a:cubicBezTo>
                    <a:pt x="0" y="559"/>
                    <a:pt x="75" y="608"/>
                    <a:pt x="152" y="608"/>
                  </a:cubicBezTo>
                  <a:cubicBezTo>
                    <a:pt x="228" y="608"/>
                    <a:pt x="307" y="559"/>
                    <a:pt x="311" y="460"/>
                  </a:cubicBezTo>
                  <a:cubicBezTo>
                    <a:pt x="311" y="434"/>
                    <a:pt x="322" y="402"/>
                    <a:pt x="366" y="370"/>
                  </a:cubicBezTo>
                  <a:cubicBezTo>
                    <a:pt x="436" y="317"/>
                    <a:pt x="531" y="308"/>
                    <a:pt x="616" y="307"/>
                  </a:cubicBezTo>
                  <a:cubicBezTo>
                    <a:pt x="812" y="304"/>
                    <a:pt x="814" y="0"/>
                    <a:pt x="6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5023300" y="4116453"/>
              <a:ext cx="31170" cy="54802"/>
            </a:xfrm>
            <a:custGeom>
              <a:avLst/>
              <a:gdLst/>
              <a:ahLst/>
              <a:cxnLst/>
              <a:rect l="l" t="t" r="r" b="b"/>
              <a:pathLst>
                <a:path w="521" h="916" extrusionOk="0">
                  <a:moveTo>
                    <a:pt x="220" y="0"/>
                  </a:moveTo>
                  <a:cubicBezTo>
                    <a:pt x="104" y="0"/>
                    <a:pt x="0" y="154"/>
                    <a:pt x="106" y="263"/>
                  </a:cubicBezTo>
                  <a:cubicBezTo>
                    <a:pt x="235" y="396"/>
                    <a:pt x="214" y="590"/>
                    <a:pt x="214" y="767"/>
                  </a:cubicBezTo>
                  <a:cubicBezTo>
                    <a:pt x="214" y="866"/>
                    <a:pt x="291" y="915"/>
                    <a:pt x="368" y="915"/>
                  </a:cubicBezTo>
                  <a:cubicBezTo>
                    <a:pt x="444" y="915"/>
                    <a:pt x="521" y="866"/>
                    <a:pt x="521" y="767"/>
                  </a:cubicBezTo>
                  <a:cubicBezTo>
                    <a:pt x="521" y="503"/>
                    <a:pt x="516" y="249"/>
                    <a:pt x="322" y="47"/>
                  </a:cubicBezTo>
                  <a:cubicBezTo>
                    <a:pt x="290" y="14"/>
                    <a:pt x="255" y="0"/>
                    <a:pt x="2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5072657" y="4098206"/>
              <a:ext cx="36973" cy="36734"/>
            </a:xfrm>
            <a:custGeom>
              <a:avLst/>
              <a:gdLst/>
              <a:ahLst/>
              <a:cxnLst/>
              <a:rect l="l" t="t" r="r" b="b"/>
              <a:pathLst>
                <a:path w="618" h="614" extrusionOk="0">
                  <a:moveTo>
                    <a:pt x="150" y="0"/>
                  </a:moveTo>
                  <a:cubicBezTo>
                    <a:pt x="70" y="0"/>
                    <a:pt x="1" y="75"/>
                    <a:pt x="1" y="154"/>
                  </a:cubicBezTo>
                  <a:cubicBezTo>
                    <a:pt x="1" y="240"/>
                    <a:pt x="71" y="304"/>
                    <a:pt x="154" y="307"/>
                  </a:cubicBezTo>
                  <a:cubicBezTo>
                    <a:pt x="223" y="310"/>
                    <a:pt x="305" y="393"/>
                    <a:pt x="308" y="460"/>
                  </a:cubicBezTo>
                  <a:cubicBezTo>
                    <a:pt x="310" y="543"/>
                    <a:pt x="376" y="614"/>
                    <a:pt x="461" y="614"/>
                  </a:cubicBezTo>
                  <a:cubicBezTo>
                    <a:pt x="541" y="614"/>
                    <a:pt x="617" y="543"/>
                    <a:pt x="614" y="460"/>
                  </a:cubicBezTo>
                  <a:cubicBezTo>
                    <a:pt x="605" y="215"/>
                    <a:pt x="400" y="9"/>
                    <a:pt x="154" y="0"/>
                  </a:cubicBezTo>
                  <a:cubicBezTo>
                    <a:pt x="153" y="0"/>
                    <a:pt x="151" y="0"/>
                    <a:pt x="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088392" y="4043224"/>
              <a:ext cx="60366" cy="18427"/>
            </a:xfrm>
            <a:custGeom>
              <a:avLst/>
              <a:gdLst/>
              <a:ahLst/>
              <a:cxnLst/>
              <a:rect l="l" t="t" r="r" b="b"/>
              <a:pathLst>
                <a:path w="1009" h="308" extrusionOk="0">
                  <a:moveTo>
                    <a:pt x="198" y="1"/>
                  </a:moveTo>
                  <a:cubicBezTo>
                    <a:pt x="1" y="1"/>
                    <a:pt x="1" y="307"/>
                    <a:pt x="198" y="307"/>
                  </a:cubicBezTo>
                  <a:lnTo>
                    <a:pt x="810" y="307"/>
                  </a:lnTo>
                  <a:cubicBezTo>
                    <a:pt x="1007" y="307"/>
                    <a:pt x="1008" y="1"/>
                    <a:pt x="8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090725" y="3970295"/>
              <a:ext cx="28179" cy="45170"/>
            </a:xfrm>
            <a:custGeom>
              <a:avLst/>
              <a:gdLst/>
              <a:ahLst/>
              <a:cxnLst/>
              <a:rect l="l" t="t" r="r" b="b"/>
              <a:pathLst>
                <a:path w="471" h="755" extrusionOk="0">
                  <a:moveTo>
                    <a:pt x="320" y="0"/>
                  </a:moveTo>
                  <a:cubicBezTo>
                    <a:pt x="243" y="0"/>
                    <a:pt x="164" y="49"/>
                    <a:pt x="159" y="148"/>
                  </a:cubicBezTo>
                  <a:cubicBezTo>
                    <a:pt x="154" y="220"/>
                    <a:pt x="108" y="288"/>
                    <a:pt x="79" y="351"/>
                  </a:cubicBezTo>
                  <a:cubicBezTo>
                    <a:pt x="39" y="434"/>
                    <a:pt x="11" y="514"/>
                    <a:pt x="6" y="608"/>
                  </a:cubicBezTo>
                  <a:cubicBezTo>
                    <a:pt x="0" y="706"/>
                    <a:pt x="75" y="755"/>
                    <a:pt x="151" y="755"/>
                  </a:cubicBezTo>
                  <a:cubicBezTo>
                    <a:pt x="228" y="755"/>
                    <a:pt x="307" y="706"/>
                    <a:pt x="312" y="608"/>
                  </a:cubicBezTo>
                  <a:cubicBezTo>
                    <a:pt x="317" y="535"/>
                    <a:pt x="363" y="468"/>
                    <a:pt x="393" y="404"/>
                  </a:cubicBezTo>
                  <a:cubicBezTo>
                    <a:pt x="432" y="320"/>
                    <a:pt x="460" y="240"/>
                    <a:pt x="466" y="148"/>
                  </a:cubicBezTo>
                  <a:cubicBezTo>
                    <a:pt x="471" y="49"/>
                    <a:pt x="397" y="0"/>
                    <a:pt x="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8"/>
          <p:cNvSpPr txBox="1">
            <a:spLocks noGrp="1"/>
          </p:cNvSpPr>
          <p:nvPr>
            <p:ph type="title"/>
          </p:nvPr>
        </p:nvSpPr>
        <p:spPr>
          <a:xfrm>
            <a:off x="1499550" y="1350950"/>
            <a:ext cx="6144900" cy="22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"/>
          <p:cNvSpPr/>
          <p:nvPr/>
        </p:nvSpPr>
        <p:spPr>
          <a:xfrm rot="-5399687">
            <a:off x="168663" y="3207613"/>
            <a:ext cx="1695777" cy="2175997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 rot="-995320">
            <a:off x="873021" y="26303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rot="4442638">
            <a:off x="2269077" y="311308"/>
            <a:ext cx="613074" cy="456378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rot="-995320">
            <a:off x="811429" y="246259"/>
            <a:ext cx="4257317" cy="4768636"/>
          </a:xfrm>
          <a:custGeom>
            <a:avLst/>
            <a:gdLst/>
            <a:ahLst/>
            <a:cxnLst/>
            <a:rect l="l" t="t" r="r" b="b"/>
            <a:pathLst>
              <a:path w="40997" h="45923" extrusionOk="0">
                <a:moveTo>
                  <a:pt x="7135" y="1509"/>
                </a:moveTo>
                <a:cubicBezTo>
                  <a:pt x="7176" y="1509"/>
                  <a:pt x="7217" y="1511"/>
                  <a:pt x="7258" y="1516"/>
                </a:cubicBezTo>
                <a:cubicBezTo>
                  <a:pt x="7804" y="1585"/>
                  <a:pt x="8191" y="2081"/>
                  <a:pt x="8124" y="2627"/>
                </a:cubicBezTo>
                <a:cubicBezTo>
                  <a:pt x="8062" y="3130"/>
                  <a:pt x="7633" y="3500"/>
                  <a:pt x="7139" y="3500"/>
                </a:cubicBezTo>
                <a:cubicBezTo>
                  <a:pt x="7098" y="3500"/>
                  <a:pt x="7056" y="3497"/>
                  <a:pt x="7014" y="3492"/>
                </a:cubicBezTo>
                <a:cubicBezTo>
                  <a:pt x="6468" y="3425"/>
                  <a:pt x="6081" y="2928"/>
                  <a:pt x="6148" y="2382"/>
                </a:cubicBezTo>
                <a:cubicBezTo>
                  <a:pt x="6210" y="1878"/>
                  <a:pt x="6641" y="1509"/>
                  <a:pt x="7135" y="1509"/>
                </a:cubicBezTo>
                <a:close/>
                <a:moveTo>
                  <a:pt x="14998" y="2481"/>
                </a:moveTo>
                <a:cubicBezTo>
                  <a:pt x="15039" y="2481"/>
                  <a:pt x="15080" y="2483"/>
                  <a:pt x="15121" y="2489"/>
                </a:cubicBezTo>
                <a:cubicBezTo>
                  <a:pt x="15666" y="2556"/>
                  <a:pt x="16054" y="3054"/>
                  <a:pt x="15987" y="3598"/>
                </a:cubicBezTo>
                <a:cubicBezTo>
                  <a:pt x="15924" y="4103"/>
                  <a:pt x="15495" y="4472"/>
                  <a:pt x="14999" y="4472"/>
                </a:cubicBezTo>
                <a:cubicBezTo>
                  <a:pt x="14959" y="4472"/>
                  <a:pt x="14917" y="4469"/>
                  <a:pt x="14876" y="4464"/>
                </a:cubicBezTo>
                <a:cubicBezTo>
                  <a:pt x="14331" y="4397"/>
                  <a:pt x="13943" y="3901"/>
                  <a:pt x="14012" y="3354"/>
                </a:cubicBezTo>
                <a:cubicBezTo>
                  <a:pt x="14074" y="2850"/>
                  <a:pt x="14502" y="2481"/>
                  <a:pt x="14998" y="2481"/>
                </a:cubicBezTo>
                <a:close/>
                <a:moveTo>
                  <a:pt x="22521" y="3411"/>
                </a:moveTo>
                <a:cubicBezTo>
                  <a:pt x="22562" y="3411"/>
                  <a:pt x="22603" y="3414"/>
                  <a:pt x="22644" y="3419"/>
                </a:cubicBezTo>
                <a:cubicBezTo>
                  <a:pt x="23189" y="3486"/>
                  <a:pt x="23577" y="3982"/>
                  <a:pt x="23509" y="4529"/>
                </a:cubicBezTo>
                <a:cubicBezTo>
                  <a:pt x="23447" y="5033"/>
                  <a:pt x="23018" y="5402"/>
                  <a:pt x="22522" y="5402"/>
                </a:cubicBezTo>
                <a:cubicBezTo>
                  <a:pt x="22482" y="5402"/>
                  <a:pt x="22441" y="5400"/>
                  <a:pt x="22399" y="5394"/>
                </a:cubicBezTo>
                <a:cubicBezTo>
                  <a:pt x="21854" y="5327"/>
                  <a:pt x="21466" y="4829"/>
                  <a:pt x="21533" y="4285"/>
                </a:cubicBezTo>
                <a:cubicBezTo>
                  <a:pt x="21597" y="3780"/>
                  <a:pt x="22025" y="3411"/>
                  <a:pt x="22521" y="3411"/>
                </a:cubicBezTo>
                <a:close/>
                <a:moveTo>
                  <a:pt x="30391" y="4384"/>
                </a:moveTo>
                <a:cubicBezTo>
                  <a:pt x="30431" y="4384"/>
                  <a:pt x="30472" y="4386"/>
                  <a:pt x="30514" y="4391"/>
                </a:cubicBezTo>
                <a:cubicBezTo>
                  <a:pt x="31060" y="4458"/>
                  <a:pt x="31447" y="4956"/>
                  <a:pt x="31379" y="5501"/>
                </a:cubicBezTo>
                <a:cubicBezTo>
                  <a:pt x="31317" y="6006"/>
                  <a:pt x="30889" y="6375"/>
                  <a:pt x="30393" y="6375"/>
                </a:cubicBezTo>
                <a:cubicBezTo>
                  <a:pt x="30352" y="6375"/>
                  <a:pt x="30311" y="6372"/>
                  <a:pt x="30270" y="6367"/>
                </a:cubicBezTo>
                <a:cubicBezTo>
                  <a:pt x="29724" y="6300"/>
                  <a:pt x="29337" y="5803"/>
                  <a:pt x="29404" y="5257"/>
                </a:cubicBezTo>
                <a:cubicBezTo>
                  <a:pt x="29466" y="4754"/>
                  <a:pt x="29896" y="4384"/>
                  <a:pt x="30391" y="4384"/>
                </a:cubicBezTo>
                <a:close/>
                <a:moveTo>
                  <a:pt x="38199" y="5350"/>
                </a:moveTo>
                <a:cubicBezTo>
                  <a:pt x="38241" y="5350"/>
                  <a:pt x="38282" y="5353"/>
                  <a:pt x="38324" y="5358"/>
                </a:cubicBezTo>
                <a:cubicBezTo>
                  <a:pt x="38870" y="5425"/>
                  <a:pt x="39259" y="5922"/>
                  <a:pt x="39190" y="6468"/>
                </a:cubicBezTo>
                <a:cubicBezTo>
                  <a:pt x="39128" y="6971"/>
                  <a:pt x="38699" y="7341"/>
                  <a:pt x="38203" y="7341"/>
                </a:cubicBezTo>
                <a:cubicBezTo>
                  <a:pt x="38163" y="7341"/>
                  <a:pt x="38122" y="7339"/>
                  <a:pt x="38080" y="7334"/>
                </a:cubicBezTo>
                <a:cubicBezTo>
                  <a:pt x="37534" y="7265"/>
                  <a:pt x="37147" y="6768"/>
                  <a:pt x="37215" y="6222"/>
                </a:cubicBezTo>
                <a:cubicBezTo>
                  <a:pt x="37277" y="5720"/>
                  <a:pt x="37705" y="5350"/>
                  <a:pt x="38199" y="5350"/>
                </a:cubicBezTo>
                <a:close/>
                <a:moveTo>
                  <a:pt x="5129" y="0"/>
                </a:moveTo>
                <a:lnTo>
                  <a:pt x="1" y="41490"/>
                </a:lnTo>
                <a:lnTo>
                  <a:pt x="35867" y="45923"/>
                </a:lnTo>
                <a:lnTo>
                  <a:pt x="40997" y="4434"/>
                </a:lnTo>
                <a:lnTo>
                  <a:pt x="512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rot="4442638">
            <a:off x="2386898" y="274973"/>
            <a:ext cx="421146" cy="310954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 txBox="1">
            <a:spLocks noGrp="1"/>
          </p:cNvSpPr>
          <p:nvPr>
            <p:ph type="title"/>
          </p:nvPr>
        </p:nvSpPr>
        <p:spPr>
          <a:xfrm rot="-537545">
            <a:off x="1270979" y="1650993"/>
            <a:ext cx="3234461" cy="126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9"/>
          <p:cNvSpPr txBox="1">
            <a:spLocks noGrp="1"/>
          </p:cNvSpPr>
          <p:nvPr>
            <p:ph type="subTitle" idx="1"/>
          </p:nvPr>
        </p:nvSpPr>
        <p:spPr>
          <a:xfrm rot="-537097">
            <a:off x="1451032" y="3152651"/>
            <a:ext cx="3231358" cy="767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 idx="2" hasCustomPrompt="1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9"/>
          <p:cNvSpPr/>
          <p:nvPr/>
        </p:nvSpPr>
        <p:spPr>
          <a:xfrm rot="-5399665">
            <a:off x="-59719" y="3330917"/>
            <a:ext cx="1882869" cy="1742285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rot="5400377">
            <a:off x="7387656" y="-348227"/>
            <a:ext cx="1408040" cy="2104494"/>
          </a:xfrm>
          <a:custGeom>
            <a:avLst/>
            <a:gdLst/>
            <a:ahLst/>
            <a:cxnLst/>
            <a:rect l="l" t="t" r="r" b="b"/>
            <a:pathLst>
              <a:path w="30873" h="39614" extrusionOk="0">
                <a:moveTo>
                  <a:pt x="0" y="0"/>
                </a:moveTo>
                <a:lnTo>
                  <a:pt x="0" y="36352"/>
                </a:lnTo>
                <a:lnTo>
                  <a:pt x="18457" y="39613"/>
                </a:lnTo>
                <a:lnTo>
                  <a:pt x="3087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rot="5400403">
            <a:off x="7440397" y="-60836"/>
            <a:ext cx="1563359" cy="1685040"/>
          </a:xfrm>
          <a:custGeom>
            <a:avLst/>
            <a:gdLst/>
            <a:ahLst/>
            <a:cxnLst/>
            <a:rect l="l" t="t" r="r" b="b"/>
            <a:pathLst>
              <a:path w="36662" h="33923" extrusionOk="0">
                <a:moveTo>
                  <a:pt x="0" y="0"/>
                </a:moveTo>
                <a:lnTo>
                  <a:pt x="0" y="26481"/>
                </a:lnTo>
                <a:lnTo>
                  <a:pt x="15058" y="33923"/>
                </a:lnTo>
                <a:lnTo>
                  <a:pt x="3666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rot="-8610992">
            <a:off x="8808681" y="3091174"/>
            <a:ext cx="398985" cy="738802"/>
          </a:xfrm>
          <a:custGeom>
            <a:avLst/>
            <a:gdLst/>
            <a:ahLst/>
            <a:cxnLst/>
            <a:rect l="l" t="t" r="r" b="b"/>
            <a:pathLst>
              <a:path w="6669" h="12349" extrusionOk="0">
                <a:moveTo>
                  <a:pt x="6439" y="1"/>
                </a:moveTo>
                <a:cubicBezTo>
                  <a:pt x="4707" y="106"/>
                  <a:pt x="1067" y="373"/>
                  <a:pt x="1067" y="373"/>
                </a:cubicBezTo>
                <a:cubicBezTo>
                  <a:pt x="1067" y="373"/>
                  <a:pt x="1477" y="7405"/>
                  <a:pt x="1" y="11576"/>
                </a:cubicBezTo>
                <a:cubicBezTo>
                  <a:pt x="2161" y="9507"/>
                  <a:pt x="3451" y="8190"/>
                  <a:pt x="3451" y="8190"/>
                </a:cubicBezTo>
                <a:lnTo>
                  <a:pt x="4352" y="12348"/>
                </a:lnTo>
                <a:cubicBezTo>
                  <a:pt x="4352" y="12348"/>
                  <a:pt x="6668" y="7737"/>
                  <a:pt x="64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rot="-8610992">
            <a:off x="8630005" y="3660883"/>
            <a:ext cx="326176" cy="89202"/>
          </a:xfrm>
          <a:custGeom>
            <a:avLst/>
            <a:gdLst/>
            <a:ahLst/>
            <a:cxnLst/>
            <a:rect l="l" t="t" r="r" b="b"/>
            <a:pathLst>
              <a:path w="5452" h="1491" extrusionOk="0">
                <a:moveTo>
                  <a:pt x="5374" y="1"/>
                </a:moveTo>
                <a:lnTo>
                  <a:pt x="0" y="373"/>
                </a:lnTo>
                <a:lnTo>
                  <a:pt x="78" y="1490"/>
                </a:lnTo>
                <a:lnTo>
                  <a:pt x="5451" y="1118"/>
                </a:lnTo>
                <a:lnTo>
                  <a:pt x="53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rot="-8610992">
            <a:off x="7870096" y="3547007"/>
            <a:ext cx="702367" cy="2063668"/>
          </a:xfrm>
          <a:custGeom>
            <a:avLst/>
            <a:gdLst/>
            <a:ahLst/>
            <a:cxnLst/>
            <a:rect l="l" t="t" r="r" b="b"/>
            <a:pathLst>
              <a:path w="11740" h="34494" extrusionOk="0">
                <a:moveTo>
                  <a:pt x="1" y="0"/>
                </a:moveTo>
                <a:lnTo>
                  <a:pt x="2483" y="34494"/>
                </a:lnTo>
                <a:lnTo>
                  <a:pt x="11739" y="33820"/>
                </a:lnTo>
                <a:lnTo>
                  <a:pt x="117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rot="-8610992">
            <a:off x="8218958" y="3632838"/>
            <a:ext cx="211368" cy="2055292"/>
          </a:xfrm>
          <a:custGeom>
            <a:avLst/>
            <a:gdLst/>
            <a:ahLst/>
            <a:cxnLst/>
            <a:rect l="l" t="t" r="r" b="b"/>
            <a:pathLst>
              <a:path w="3533" h="34354" extrusionOk="0">
                <a:moveTo>
                  <a:pt x="1024" y="0"/>
                </a:moveTo>
                <a:lnTo>
                  <a:pt x="0" y="6"/>
                </a:lnTo>
                <a:lnTo>
                  <a:pt x="2515" y="34353"/>
                </a:lnTo>
                <a:lnTo>
                  <a:pt x="3533" y="34279"/>
                </a:lnTo>
                <a:lnTo>
                  <a:pt x="10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rot="-8610992">
            <a:off x="8108089" y="4294347"/>
            <a:ext cx="226445" cy="201317"/>
          </a:xfrm>
          <a:custGeom>
            <a:avLst/>
            <a:gdLst/>
            <a:ahLst/>
            <a:cxnLst/>
            <a:rect l="l" t="t" r="r" b="b"/>
            <a:pathLst>
              <a:path w="3785" h="3365" extrusionOk="0">
                <a:moveTo>
                  <a:pt x="2020" y="1454"/>
                </a:moveTo>
                <a:cubicBezTo>
                  <a:pt x="2004" y="1463"/>
                  <a:pt x="1988" y="1472"/>
                  <a:pt x="1972" y="1480"/>
                </a:cubicBezTo>
                <a:cubicBezTo>
                  <a:pt x="1825" y="1560"/>
                  <a:pt x="1916" y="1765"/>
                  <a:pt x="2052" y="1765"/>
                </a:cubicBezTo>
                <a:cubicBezTo>
                  <a:pt x="2073" y="1765"/>
                  <a:pt x="2094" y="1760"/>
                  <a:pt x="2115" y="1750"/>
                </a:cubicBezTo>
                <a:lnTo>
                  <a:pt x="2115" y="1750"/>
                </a:lnTo>
                <a:cubicBezTo>
                  <a:pt x="2052" y="1784"/>
                  <a:pt x="2005" y="1830"/>
                  <a:pt x="1969" y="1886"/>
                </a:cubicBezTo>
                <a:cubicBezTo>
                  <a:pt x="1813" y="1841"/>
                  <a:pt x="1675" y="1800"/>
                  <a:pt x="1534" y="1730"/>
                </a:cubicBezTo>
                <a:cubicBezTo>
                  <a:pt x="1680" y="1599"/>
                  <a:pt x="1848" y="1504"/>
                  <a:pt x="2020" y="1454"/>
                </a:cubicBezTo>
                <a:close/>
                <a:moveTo>
                  <a:pt x="2195" y="1"/>
                </a:moveTo>
                <a:cubicBezTo>
                  <a:pt x="1630" y="1"/>
                  <a:pt x="1084" y="277"/>
                  <a:pt x="697" y="804"/>
                </a:cubicBezTo>
                <a:cubicBezTo>
                  <a:pt x="0" y="1754"/>
                  <a:pt x="725" y="3062"/>
                  <a:pt x="1767" y="3331"/>
                </a:cubicBezTo>
                <a:cubicBezTo>
                  <a:pt x="1858" y="3354"/>
                  <a:pt x="1953" y="3365"/>
                  <a:pt x="2051" y="3365"/>
                </a:cubicBezTo>
                <a:cubicBezTo>
                  <a:pt x="2847" y="3365"/>
                  <a:pt x="3784" y="2633"/>
                  <a:pt x="3371" y="1799"/>
                </a:cubicBezTo>
                <a:cubicBezTo>
                  <a:pt x="3136" y="1327"/>
                  <a:pt x="2725" y="1113"/>
                  <a:pt x="2298" y="1113"/>
                </a:cubicBezTo>
                <a:cubicBezTo>
                  <a:pt x="1892" y="1113"/>
                  <a:pt x="1471" y="1307"/>
                  <a:pt x="1176" y="1657"/>
                </a:cubicBezTo>
                <a:cubicBezTo>
                  <a:pt x="1110" y="1735"/>
                  <a:pt x="1119" y="1840"/>
                  <a:pt x="1207" y="1897"/>
                </a:cubicBezTo>
                <a:cubicBezTo>
                  <a:pt x="1483" y="2076"/>
                  <a:pt x="1702" y="2124"/>
                  <a:pt x="2010" y="2219"/>
                </a:cubicBezTo>
                <a:cubicBezTo>
                  <a:pt x="2023" y="2223"/>
                  <a:pt x="2036" y="2225"/>
                  <a:pt x="2049" y="2225"/>
                </a:cubicBezTo>
                <a:cubicBezTo>
                  <a:pt x="2103" y="2225"/>
                  <a:pt x="2151" y="2194"/>
                  <a:pt x="2182" y="2148"/>
                </a:cubicBezTo>
                <a:cubicBezTo>
                  <a:pt x="2319" y="1948"/>
                  <a:pt x="2405" y="1616"/>
                  <a:pt x="2183" y="1448"/>
                </a:cubicBezTo>
                <a:cubicBezTo>
                  <a:pt x="2166" y="1435"/>
                  <a:pt x="2145" y="1431"/>
                  <a:pt x="2124" y="1429"/>
                </a:cubicBezTo>
                <a:cubicBezTo>
                  <a:pt x="2180" y="1419"/>
                  <a:pt x="2237" y="1414"/>
                  <a:pt x="2294" y="1414"/>
                </a:cubicBezTo>
                <a:cubicBezTo>
                  <a:pt x="2586" y="1414"/>
                  <a:pt x="2869" y="1553"/>
                  <a:pt x="3067" y="1873"/>
                </a:cubicBezTo>
                <a:cubicBezTo>
                  <a:pt x="3249" y="2168"/>
                  <a:pt x="3125" y="2491"/>
                  <a:pt x="2908" y="2722"/>
                </a:cubicBezTo>
                <a:cubicBezTo>
                  <a:pt x="2693" y="2949"/>
                  <a:pt x="2399" y="3050"/>
                  <a:pt x="2102" y="3050"/>
                </a:cubicBezTo>
                <a:cubicBezTo>
                  <a:pt x="1909" y="3050"/>
                  <a:pt x="1715" y="3008"/>
                  <a:pt x="1541" y="2929"/>
                </a:cubicBezTo>
                <a:cubicBezTo>
                  <a:pt x="666" y="2533"/>
                  <a:pt x="533" y="1447"/>
                  <a:pt x="1116" y="764"/>
                </a:cubicBezTo>
                <a:cubicBezTo>
                  <a:pt x="1393" y="440"/>
                  <a:pt x="1758" y="300"/>
                  <a:pt x="2133" y="300"/>
                </a:cubicBezTo>
                <a:cubicBezTo>
                  <a:pt x="2505" y="300"/>
                  <a:pt x="2886" y="439"/>
                  <a:pt x="3197" y="672"/>
                </a:cubicBezTo>
                <a:cubicBezTo>
                  <a:pt x="3225" y="693"/>
                  <a:pt x="3253" y="702"/>
                  <a:pt x="3279" y="702"/>
                </a:cubicBezTo>
                <a:cubicBezTo>
                  <a:pt x="3400" y="702"/>
                  <a:pt x="3480" y="503"/>
                  <a:pt x="3352" y="407"/>
                </a:cubicBezTo>
                <a:cubicBezTo>
                  <a:pt x="2987" y="134"/>
                  <a:pt x="2586" y="1"/>
                  <a:pt x="219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rot="4499988">
            <a:off x="6722271" y="3924612"/>
            <a:ext cx="217118" cy="223759"/>
          </a:xfrm>
          <a:custGeom>
            <a:avLst/>
            <a:gdLst/>
            <a:ahLst/>
            <a:cxnLst/>
            <a:rect l="l" t="t" r="r" b="b"/>
            <a:pathLst>
              <a:path w="3629" h="3740" extrusionOk="0">
                <a:moveTo>
                  <a:pt x="2849" y="0"/>
                </a:moveTo>
                <a:cubicBezTo>
                  <a:pt x="2845" y="0"/>
                  <a:pt x="2841" y="0"/>
                  <a:pt x="2837" y="1"/>
                </a:cubicBezTo>
                <a:cubicBezTo>
                  <a:pt x="2272" y="59"/>
                  <a:pt x="1729" y="312"/>
                  <a:pt x="1262" y="626"/>
                </a:cubicBezTo>
                <a:cubicBezTo>
                  <a:pt x="799" y="937"/>
                  <a:pt x="343" y="1346"/>
                  <a:pt x="127" y="1871"/>
                </a:cubicBezTo>
                <a:cubicBezTo>
                  <a:pt x="35" y="2095"/>
                  <a:pt x="0" y="2340"/>
                  <a:pt x="56" y="2578"/>
                </a:cubicBezTo>
                <a:cubicBezTo>
                  <a:pt x="117" y="2831"/>
                  <a:pt x="284" y="3047"/>
                  <a:pt x="484" y="3206"/>
                </a:cubicBezTo>
                <a:cubicBezTo>
                  <a:pt x="773" y="3437"/>
                  <a:pt x="1132" y="3594"/>
                  <a:pt x="1488" y="3691"/>
                </a:cubicBezTo>
                <a:cubicBezTo>
                  <a:pt x="1609" y="3724"/>
                  <a:pt x="1734" y="3739"/>
                  <a:pt x="1859" y="3739"/>
                </a:cubicBezTo>
                <a:cubicBezTo>
                  <a:pt x="2018" y="3739"/>
                  <a:pt x="2177" y="3714"/>
                  <a:pt x="2329" y="3667"/>
                </a:cubicBezTo>
                <a:cubicBezTo>
                  <a:pt x="2845" y="3508"/>
                  <a:pt x="3309" y="3117"/>
                  <a:pt x="3512" y="2612"/>
                </a:cubicBezTo>
                <a:cubicBezTo>
                  <a:pt x="3603" y="2385"/>
                  <a:pt x="3629" y="2125"/>
                  <a:pt x="3554" y="1890"/>
                </a:cubicBezTo>
                <a:cubicBezTo>
                  <a:pt x="3468" y="1623"/>
                  <a:pt x="3268" y="1417"/>
                  <a:pt x="3030" y="1274"/>
                </a:cubicBezTo>
                <a:cubicBezTo>
                  <a:pt x="2784" y="1127"/>
                  <a:pt x="2473" y="1028"/>
                  <a:pt x="2170" y="1028"/>
                </a:cubicBezTo>
                <a:cubicBezTo>
                  <a:pt x="1942" y="1028"/>
                  <a:pt x="1719" y="1084"/>
                  <a:pt x="1531" y="1219"/>
                </a:cubicBezTo>
                <a:cubicBezTo>
                  <a:pt x="1228" y="1436"/>
                  <a:pt x="1084" y="1804"/>
                  <a:pt x="1092" y="2169"/>
                </a:cubicBezTo>
                <a:cubicBezTo>
                  <a:pt x="1100" y="2470"/>
                  <a:pt x="1206" y="2838"/>
                  <a:pt x="1488" y="2994"/>
                </a:cubicBezTo>
                <a:cubicBezTo>
                  <a:pt x="1571" y="3039"/>
                  <a:pt x="1652" y="3059"/>
                  <a:pt x="1732" y="3059"/>
                </a:cubicBezTo>
                <a:cubicBezTo>
                  <a:pt x="2016" y="3059"/>
                  <a:pt x="2272" y="2810"/>
                  <a:pt x="2437" y="2587"/>
                </a:cubicBezTo>
                <a:cubicBezTo>
                  <a:pt x="2522" y="2471"/>
                  <a:pt x="2597" y="2347"/>
                  <a:pt x="2664" y="2222"/>
                </a:cubicBezTo>
                <a:cubicBezTo>
                  <a:pt x="2694" y="2163"/>
                  <a:pt x="2691" y="2082"/>
                  <a:pt x="2640" y="2036"/>
                </a:cubicBezTo>
                <a:cubicBezTo>
                  <a:pt x="2552" y="1956"/>
                  <a:pt x="2445" y="1925"/>
                  <a:pt x="2336" y="1925"/>
                </a:cubicBezTo>
                <a:cubicBezTo>
                  <a:pt x="2220" y="1925"/>
                  <a:pt x="2100" y="1960"/>
                  <a:pt x="1995" y="2011"/>
                </a:cubicBezTo>
                <a:cubicBezTo>
                  <a:pt x="1843" y="2087"/>
                  <a:pt x="1936" y="2293"/>
                  <a:pt x="2078" y="2293"/>
                </a:cubicBezTo>
                <a:cubicBezTo>
                  <a:pt x="2101" y="2293"/>
                  <a:pt x="2125" y="2288"/>
                  <a:pt x="2150" y="2276"/>
                </a:cubicBezTo>
                <a:cubicBezTo>
                  <a:pt x="2152" y="2274"/>
                  <a:pt x="2155" y="2273"/>
                  <a:pt x="2156" y="2273"/>
                </a:cubicBezTo>
                <a:lnTo>
                  <a:pt x="2156" y="2273"/>
                </a:lnTo>
                <a:cubicBezTo>
                  <a:pt x="2157" y="2272"/>
                  <a:pt x="2158" y="2272"/>
                  <a:pt x="2160" y="2271"/>
                </a:cubicBezTo>
                <a:cubicBezTo>
                  <a:pt x="2192" y="2260"/>
                  <a:pt x="2223" y="2248"/>
                  <a:pt x="2256" y="2241"/>
                </a:cubicBezTo>
                <a:cubicBezTo>
                  <a:pt x="2272" y="2237"/>
                  <a:pt x="2290" y="2232"/>
                  <a:pt x="2308" y="2230"/>
                </a:cubicBezTo>
                <a:lnTo>
                  <a:pt x="2308" y="2230"/>
                </a:lnTo>
                <a:cubicBezTo>
                  <a:pt x="2220" y="2379"/>
                  <a:pt x="2123" y="2513"/>
                  <a:pt x="1991" y="2631"/>
                </a:cubicBezTo>
                <a:cubicBezTo>
                  <a:pt x="1985" y="2635"/>
                  <a:pt x="1955" y="2660"/>
                  <a:pt x="1956" y="2660"/>
                </a:cubicBezTo>
                <a:cubicBezTo>
                  <a:pt x="1956" y="2660"/>
                  <a:pt x="1956" y="2660"/>
                  <a:pt x="1956" y="2660"/>
                </a:cubicBezTo>
                <a:lnTo>
                  <a:pt x="1956" y="2660"/>
                </a:lnTo>
                <a:cubicBezTo>
                  <a:pt x="1944" y="2669"/>
                  <a:pt x="1932" y="2678"/>
                  <a:pt x="1919" y="2686"/>
                </a:cubicBezTo>
                <a:cubicBezTo>
                  <a:pt x="1904" y="2695"/>
                  <a:pt x="1890" y="2704"/>
                  <a:pt x="1874" y="2712"/>
                </a:cubicBezTo>
                <a:cubicBezTo>
                  <a:pt x="1867" y="2716"/>
                  <a:pt x="1843" y="2726"/>
                  <a:pt x="1835" y="2730"/>
                </a:cubicBezTo>
                <a:lnTo>
                  <a:pt x="1835" y="2730"/>
                </a:lnTo>
                <a:cubicBezTo>
                  <a:pt x="1812" y="2738"/>
                  <a:pt x="1787" y="2743"/>
                  <a:pt x="1764" y="2750"/>
                </a:cubicBezTo>
                <a:cubicBezTo>
                  <a:pt x="1763" y="2751"/>
                  <a:pt x="1762" y="2751"/>
                  <a:pt x="1763" y="2752"/>
                </a:cubicBezTo>
                <a:lnTo>
                  <a:pt x="1763" y="2752"/>
                </a:lnTo>
                <a:cubicBezTo>
                  <a:pt x="1761" y="2752"/>
                  <a:pt x="1759" y="2752"/>
                  <a:pt x="1757" y="2752"/>
                </a:cubicBezTo>
                <a:cubicBezTo>
                  <a:pt x="1746" y="2752"/>
                  <a:pt x="1735" y="2751"/>
                  <a:pt x="1725" y="2751"/>
                </a:cubicBezTo>
                <a:cubicBezTo>
                  <a:pt x="1719" y="2751"/>
                  <a:pt x="1714" y="2751"/>
                  <a:pt x="1709" y="2752"/>
                </a:cubicBezTo>
                <a:cubicBezTo>
                  <a:pt x="1709" y="2752"/>
                  <a:pt x="1709" y="2752"/>
                  <a:pt x="1709" y="2752"/>
                </a:cubicBezTo>
                <a:lnTo>
                  <a:pt x="1709" y="2752"/>
                </a:lnTo>
                <a:cubicBezTo>
                  <a:pt x="1707" y="2751"/>
                  <a:pt x="1706" y="2751"/>
                  <a:pt x="1704" y="2750"/>
                </a:cubicBezTo>
                <a:cubicBezTo>
                  <a:pt x="1693" y="2746"/>
                  <a:pt x="1681" y="2743"/>
                  <a:pt x="1668" y="2740"/>
                </a:cubicBezTo>
                <a:cubicBezTo>
                  <a:pt x="1666" y="2740"/>
                  <a:pt x="1665" y="2739"/>
                  <a:pt x="1663" y="2739"/>
                </a:cubicBezTo>
                <a:lnTo>
                  <a:pt x="1663" y="2739"/>
                </a:lnTo>
                <a:cubicBezTo>
                  <a:pt x="1663" y="2739"/>
                  <a:pt x="1663" y="2739"/>
                  <a:pt x="1663" y="2739"/>
                </a:cubicBezTo>
                <a:cubicBezTo>
                  <a:pt x="1650" y="2731"/>
                  <a:pt x="1637" y="2724"/>
                  <a:pt x="1624" y="2717"/>
                </a:cubicBezTo>
                <a:cubicBezTo>
                  <a:pt x="1616" y="2713"/>
                  <a:pt x="1599" y="2699"/>
                  <a:pt x="1599" y="2699"/>
                </a:cubicBezTo>
                <a:lnTo>
                  <a:pt x="1599" y="2699"/>
                </a:lnTo>
                <a:cubicBezTo>
                  <a:pt x="1599" y="2699"/>
                  <a:pt x="1604" y="2703"/>
                  <a:pt x="1617" y="2714"/>
                </a:cubicBezTo>
                <a:cubicBezTo>
                  <a:pt x="1606" y="2707"/>
                  <a:pt x="1596" y="2698"/>
                  <a:pt x="1587" y="2689"/>
                </a:cubicBezTo>
                <a:cubicBezTo>
                  <a:pt x="1577" y="2679"/>
                  <a:pt x="1569" y="2670"/>
                  <a:pt x="1558" y="2660"/>
                </a:cubicBezTo>
                <a:cubicBezTo>
                  <a:pt x="1555" y="2655"/>
                  <a:pt x="1552" y="2651"/>
                  <a:pt x="1548" y="2647"/>
                </a:cubicBezTo>
                <a:cubicBezTo>
                  <a:pt x="1548" y="2646"/>
                  <a:pt x="1547" y="2646"/>
                  <a:pt x="1547" y="2645"/>
                </a:cubicBezTo>
                <a:lnTo>
                  <a:pt x="1547" y="2645"/>
                </a:lnTo>
                <a:cubicBezTo>
                  <a:pt x="1547" y="2645"/>
                  <a:pt x="1547" y="2645"/>
                  <a:pt x="1547" y="2645"/>
                </a:cubicBezTo>
                <a:cubicBezTo>
                  <a:pt x="1529" y="2622"/>
                  <a:pt x="1513" y="2598"/>
                  <a:pt x="1498" y="2572"/>
                </a:cubicBezTo>
                <a:cubicBezTo>
                  <a:pt x="1491" y="2559"/>
                  <a:pt x="1485" y="2546"/>
                  <a:pt x="1478" y="2533"/>
                </a:cubicBezTo>
                <a:cubicBezTo>
                  <a:pt x="1470" y="2517"/>
                  <a:pt x="1465" y="2503"/>
                  <a:pt x="1465" y="2503"/>
                </a:cubicBezTo>
                <a:lnTo>
                  <a:pt x="1465" y="2503"/>
                </a:lnTo>
                <a:cubicBezTo>
                  <a:pt x="1465" y="2503"/>
                  <a:pt x="1466" y="2506"/>
                  <a:pt x="1469" y="2514"/>
                </a:cubicBezTo>
                <a:cubicBezTo>
                  <a:pt x="1446" y="2451"/>
                  <a:pt x="1427" y="2388"/>
                  <a:pt x="1414" y="2323"/>
                </a:cubicBezTo>
                <a:cubicBezTo>
                  <a:pt x="1412" y="2312"/>
                  <a:pt x="1410" y="2301"/>
                  <a:pt x="1408" y="2291"/>
                </a:cubicBezTo>
                <a:lnTo>
                  <a:pt x="1408" y="2291"/>
                </a:lnTo>
                <a:cubicBezTo>
                  <a:pt x="1408" y="2287"/>
                  <a:pt x="1404" y="2260"/>
                  <a:pt x="1403" y="2252"/>
                </a:cubicBezTo>
                <a:cubicBezTo>
                  <a:pt x="1401" y="2214"/>
                  <a:pt x="1398" y="2176"/>
                  <a:pt x="1399" y="2137"/>
                </a:cubicBezTo>
                <a:cubicBezTo>
                  <a:pt x="1399" y="2102"/>
                  <a:pt x="1401" y="2067"/>
                  <a:pt x="1403" y="2032"/>
                </a:cubicBezTo>
                <a:cubicBezTo>
                  <a:pt x="1405" y="2021"/>
                  <a:pt x="1409" y="1994"/>
                  <a:pt x="1408" y="1994"/>
                </a:cubicBezTo>
                <a:lnTo>
                  <a:pt x="1408" y="1994"/>
                </a:lnTo>
                <a:cubicBezTo>
                  <a:pt x="1408" y="1994"/>
                  <a:pt x="1408" y="1994"/>
                  <a:pt x="1408" y="1995"/>
                </a:cubicBezTo>
                <a:lnTo>
                  <a:pt x="1408" y="1995"/>
                </a:lnTo>
                <a:cubicBezTo>
                  <a:pt x="1411" y="1978"/>
                  <a:pt x="1413" y="1963"/>
                  <a:pt x="1417" y="1947"/>
                </a:cubicBezTo>
                <a:cubicBezTo>
                  <a:pt x="1424" y="1912"/>
                  <a:pt x="1433" y="1877"/>
                  <a:pt x="1443" y="1844"/>
                </a:cubicBezTo>
                <a:cubicBezTo>
                  <a:pt x="1449" y="1826"/>
                  <a:pt x="1455" y="1810"/>
                  <a:pt x="1460" y="1792"/>
                </a:cubicBezTo>
                <a:cubicBezTo>
                  <a:pt x="1463" y="1784"/>
                  <a:pt x="1467" y="1775"/>
                  <a:pt x="1470" y="1765"/>
                </a:cubicBezTo>
                <a:lnTo>
                  <a:pt x="1470" y="1765"/>
                </a:lnTo>
                <a:cubicBezTo>
                  <a:pt x="1471" y="1764"/>
                  <a:pt x="1471" y="1762"/>
                  <a:pt x="1472" y="1760"/>
                </a:cubicBezTo>
                <a:cubicBezTo>
                  <a:pt x="1488" y="1728"/>
                  <a:pt x="1504" y="1698"/>
                  <a:pt x="1522" y="1667"/>
                </a:cubicBezTo>
                <a:cubicBezTo>
                  <a:pt x="1532" y="1651"/>
                  <a:pt x="1542" y="1636"/>
                  <a:pt x="1551" y="1622"/>
                </a:cubicBezTo>
                <a:cubicBezTo>
                  <a:pt x="1557" y="1614"/>
                  <a:pt x="1561" y="1607"/>
                  <a:pt x="1567" y="1600"/>
                </a:cubicBezTo>
                <a:cubicBezTo>
                  <a:pt x="1567" y="1599"/>
                  <a:pt x="1567" y="1599"/>
                  <a:pt x="1567" y="1599"/>
                </a:cubicBezTo>
                <a:lnTo>
                  <a:pt x="1567" y="1599"/>
                </a:lnTo>
                <a:cubicBezTo>
                  <a:pt x="1567" y="1599"/>
                  <a:pt x="1564" y="1602"/>
                  <a:pt x="1563" y="1604"/>
                </a:cubicBezTo>
                <a:lnTo>
                  <a:pt x="1563" y="1604"/>
                </a:lnTo>
                <a:cubicBezTo>
                  <a:pt x="1564" y="1602"/>
                  <a:pt x="1567" y="1599"/>
                  <a:pt x="1573" y="1592"/>
                </a:cubicBezTo>
                <a:cubicBezTo>
                  <a:pt x="1598" y="1566"/>
                  <a:pt x="1621" y="1540"/>
                  <a:pt x="1647" y="1515"/>
                </a:cubicBezTo>
                <a:cubicBezTo>
                  <a:pt x="1660" y="1502"/>
                  <a:pt x="1675" y="1490"/>
                  <a:pt x="1690" y="1480"/>
                </a:cubicBezTo>
                <a:lnTo>
                  <a:pt x="1690" y="1480"/>
                </a:lnTo>
                <a:cubicBezTo>
                  <a:pt x="1682" y="1486"/>
                  <a:pt x="1680" y="1488"/>
                  <a:pt x="1680" y="1488"/>
                </a:cubicBezTo>
                <a:cubicBezTo>
                  <a:pt x="1681" y="1488"/>
                  <a:pt x="1715" y="1463"/>
                  <a:pt x="1722" y="1458"/>
                </a:cubicBezTo>
                <a:cubicBezTo>
                  <a:pt x="1755" y="1437"/>
                  <a:pt x="1788" y="1419"/>
                  <a:pt x="1822" y="1404"/>
                </a:cubicBezTo>
                <a:lnTo>
                  <a:pt x="1822" y="1404"/>
                </a:lnTo>
                <a:cubicBezTo>
                  <a:pt x="1822" y="1404"/>
                  <a:pt x="1821" y="1404"/>
                  <a:pt x="1821" y="1404"/>
                </a:cubicBezTo>
                <a:cubicBezTo>
                  <a:pt x="1833" y="1400"/>
                  <a:pt x="1843" y="1395"/>
                  <a:pt x="1855" y="1391"/>
                </a:cubicBezTo>
                <a:cubicBezTo>
                  <a:pt x="1880" y="1382"/>
                  <a:pt x="1903" y="1375"/>
                  <a:pt x="1928" y="1368"/>
                </a:cubicBezTo>
                <a:cubicBezTo>
                  <a:pt x="2007" y="1346"/>
                  <a:pt x="2099" y="1335"/>
                  <a:pt x="2194" y="1335"/>
                </a:cubicBezTo>
                <a:cubicBezTo>
                  <a:pt x="2302" y="1335"/>
                  <a:pt x="2414" y="1350"/>
                  <a:pt x="2515" y="1379"/>
                </a:cubicBezTo>
                <a:cubicBezTo>
                  <a:pt x="2759" y="1452"/>
                  <a:pt x="3030" y="1597"/>
                  <a:pt x="3165" y="1791"/>
                </a:cubicBezTo>
                <a:cubicBezTo>
                  <a:pt x="3230" y="1887"/>
                  <a:pt x="3257" y="1944"/>
                  <a:pt x="3280" y="2057"/>
                </a:cubicBezTo>
                <a:cubicBezTo>
                  <a:pt x="3290" y="2105"/>
                  <a:pt x="3290" y="2111"/>
                  <a:pt x="3290" y="2175"/>
                </a:cubicBezTo>
                <a:cubicBezTo>
                  <a:pt x="3292" y="2200"/>
                  <a:pt x="3290" y="2223"/>
                  <a:pt x="3289" y="2248"/>
                </a:cubicBezTo>
                <a:cubicBezTo>
                  <a:pt x="3287" y="2260"/>
                  <a:pt x="3286" y="2273"/>
                  <a:pt x="3284" y="2285"/>
                </a:cubicBezTo>
                <a:cubicBezTo>
                  <a:pt x="3284" y="2287"/>
                  <a:pt x="3284" y="2289"/>
                  <a:pt x="3284" y="2290"/>
                </a:cubicBezTo>
                <a:lnTo>
                  <a:pt x="3284" y="2290"/>
                </a:lnTo>
                <a:cubicBezTo>
                  <a:pt x="3283" y="2297"/>
                  <a:pt x="3282" y="2303"/>
                  <a:pt x="3280" y="2309"/>
                </a:cubicBezTo>
                <a:cubicBezTo>
                  <a:pt x="3238" y="2520"/>
                  <a:pt x="3143" y="2702"/>
                  <a:pt x="3008" y="2860"/>
                </a:cubicBezTo>
                <a:cubicBezTo>
                  <a:pt x="2854" y="3042"/>
                  <a:pt x="2681" y="3175"/>
                  <a:pt x="2469" y="3282"/>
                </a:cubicBezTo>
                <a:cubicBezTo>
                  <a:pt x="2282" y="3376"/>
                  <a:pt x="2072" y="3432"/>
                  <a:pt x="1860" y="3432"/>
                </a:cubicBezTo>
                <a:cubicBezTo>
                  <a:pt x="1842" y="3432"/>
                  <a:pt x="1824" y="3432"/>
                  <a:pt x="1807" y="3431"/>
                </a:cubicBezTo>
                <a:cubicBezTo>
                  <a:pt x="1528" y="3421"/>
                  <a:pt x="1209" y="3288"/>
                  <a:pt x="951" y="3149"/>
                </a:cubicBezTo>
                <a:cubicBezTo>
                  <a:pt x="730" y="3029"/>
                  <a:pt x="526" y="2872"/>
                  <a:pt x="413" y="2663"/>
                </a:cubicBezTo>
                <a:cubicBezTo>
                  <a:pt x="333" y="2512"/>
                  <a:pt x="316" y="2325"/>
                  <a:pt x="354" y="2159"/>
                </a:cubicBezTo>
                <a:cubicBezTo>
                  <a:pt x="454" y="1721"/>
                  <a:pt x="816" y="1349"/>
                  <a:pt x="1179" y="1061"/>
                </a:cubicBezTo>
                <a:cubicBezTo>
                  <a:pt x="1579" y="745"/>
                  <a:pt x="2047" y="491"/>
                  <a:pt x="2538" y="363"/>
                </a:cubicBezTo>
                <a:cubicBezTo>
                  <a:pt x="2640" y="337"/>
                  <a:pt x="2763" y="313"/>
                  <a:pt x="2837" y="306"/>
                </a:cubicBezTo>
                <a:cubicBezTo>
                  <a:pt x="2919" y="297"/>
                  <a:pt x="2991" y="242"/>
                  <a:pt x="2991" y="153"/>
                </a:cubicBezTo>
                <a:cubicBezTo>
                  <a:pt x="2991" y="80"/>
                  <a:pt x="2927" y="0"/>
                  <a:pt x="28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 rot="8413903">
            <a:off x="6513201" y="4175598"/>
            <a:ext cx="263672" cy="263580"/>
            <a:chOff x="4028549" y="3239505"/>
            <a:chExt cx="131381" cy="131321"/>
          </a:xfrm>
        </p:grpSpPr>
        <p:sp>
          <p:nvSpPr>
            <p:cNvPr id="228" name="Google Shape;228;p9"/>
            <p:cNvSpPr/>
            <p:nvPr/>
          </p:nvSpPr>
          <p:spPr>
            <a:xfrm>
              <a:off x="4028549" y="3239505"/>
              <a:ext cx="73767" cy="106254"/>
            </a:xfrm>
            <a:custGeom>
              <a:avLst/>
              <a:gdLst/>
              <a:ahLst/>
              <a:cxnLst/>
              <a:rect l="l" t="t" r="r" b="b"/>
              <a:pathLst>
                <a:path w="1233" h="1776" extrusionOk="0">
                  <a:moveTo>
                    <a:pt x="992" y="153"/>
                  </a:moveTo>
                  <a:cubicBezTo>
                    <a:pt x="997" y="153"/>
                    <a:pt x="1002" y="154"/>
                    <a:pt x="1006" y="154"/>
                  </a:cubicBezTo>
                  <a:cubicBezTo>
                    <a:pt x="1007" y="154"/>
                    <a:pt x="1018" y="155"/>
                    <a:pt x="1020" y="155"/>
                  </a:cubicBezTo>
                  <a:lnTo>
                    <a:pt x="1020" y="155"/>
                  </a:lnTo>
                  <a:cubicBezTo>
                    <a:pt x="1025" y="156"/>
                    <a:pt x="1029" y="157"/>
                    <a:pt x="1034" y="158"/>
                  </a:cubicBezTo>
                  <a:cubicBezTo>
                    <a:pt x="1042" y="160"/>
                    <a:pt x="1049" y="161"/>
                    <a:pt x="1056" y="164"/>
                  </a:cubicBezTo>
                  <a:lnTo>
                    <a:pt x="1056" y="164"/>
                  </a:lnTo>
                  <a:cubicBezTo>
                    <a:pt x="1057" y="164"/>
                    <a:pt x="1057" y="165"/>
                    <a:pt x="1057" y="166"/>
                  </a:cubicBezTo>
                  <a:cubicBezTo>
                    <a:pt x="1060" y="170"/>
                    <a:pt x="1062" y="174"/>
                    <a:pt x="1064" y="177"/>
                  </a:cubicBezTo>
                  <a:lnTo>
                    <a:pt x="1064" y="177"/>
                  </a:lnTo>
                  <a:cubicBezTo>
                    <a:pt x="1064" y="177"/>
                    <a:pt x="1065" y="178"/>
                    <a:pt x="1065" y="179"/>
                  </a:cubicBezTo>
                  <a:cubicBezTo>
                    <a:pt x="1068" y="186"/>
                    <a:pt x="1071" y="195"/>
                    <a:pt x="1072" y="204"/>
                  </a:cubicBezTo>
                  <a:cubicBezTo>
                    <a:pt x="1073" y="208"/>
                    <a:pt x="1074" y="212"/>
                    <a:pt x="1075" y="217"/>
                  </a:cubicBezTo>
                  <a:lnTo>
                    <a:pt x="1075" y="217"/>
                  </a:lnTo>
                  <a:cubicBezTo>
                    <a:pt x="1075" y="218"/>
                    <a:pt x="1075" y="220"/>
                    <a:pt x="1075" y="221"/>
                  </a:cubicBezTo>
                  <a:cubicBezTo>
                    <a:pt x="1078" y="275"/>
                    <a:pt x="1075" y="293"/>
                    <a:pt x="1060" y="345"/>
                  </a:cubicBezTo>
                  <a:cubicBezTo>
                    <a:pt x="1030" y="458"/>
                    <a:pt x="971" y="561"/>
                    <a:pt x="906" y="664"/>
                  </a:cubicBezTo>
                  <a:cubicBezTo>
                    <a:pt x="746" y="912"/>
                    <a:pt x="546" y="1137"/>
                    <a:pt x="341" y="1347"/>
                  </a:cubicBezTo>
                  <a:cubicBezTo>
                    <a:pt x="285" y="1404"/>
                    <a:pt x="228" y="1460"/>
                    <a:pt x="171" y="1515"/>
                  </a:cubicBezTo>
                  <a:lnTo>
                    <a:pt x="171" y="1515"/>
                  </a:lnTo>
                  <a:cubicBezTo>
                    <a:pt x="178" y="1463"/>
                    <a:pt x="189" y="1411"/>
                    <a:pt x="202" y="1354"/>
                  </a:cubicBezTo>
                  <a:cubicBezTo>
                    <a:pt x="237" y="1205"/>
                    <a:pt x="284" y="1059"/>
                    <a:pt x="339" y="918"/>
                  </a:cubicBezTo>
                  <a:cubicBezTo>
                    <a:pt x="395" y="778"/>
                    <a:pt x="460" y="640"/>
                    <a:pt x="541" y="512"/>
                  </a:cubicBezTo>
                  <a:cubicBezTo>
                    <a:pt x="577" y="455"/>
                    <a:pt x="615" y="401"/>
                    <a:pt x="659" y="351"/>
                  </a:cubicBezTo>
                  <a:cubicBezTo>
                    <a:pt x="695" y="309"/>
                    <a:pt x="749" y="256"/>
                    <a:pt x="784" y="230"/>
                  </a:cubicBezTo>
                  <a:cubicBezTo>
                    <a:pt x="809" y="212"/>
                    <a:pt x="836" y="196"/>
                    <a:pt x="863" y="183"/>
                  </a:cubicBezTo>
                  <a:cubicBezTo>
                    <a:pt x="868" y="180"/>
                    <a:pt x="873" y="177"/>
                    <a:pt x="878" y="175"/>
                  </a:cubicBezTo>
                  <a:lnTo>
                    <a:pt x="878" y="175"/>
                  </a:lnTo>
                  <a:cubicBezTo>
                    <a:pt x="878" y="175"/>
                    <a:pt x="878" y="175"/>
                    <a:pt x="878" y="175"/>
                  </a:cubicBezTo>
                  <a:cubicBezTo>
                    <a:pt x="880" y="175"/>
                    <a:pt x="896" y="170"/>
                    <a:pt x="897" y="169"/>
                  </a:cubicBezTo>
                  <a:cubicBezTo>
                    <a:pt x="910" y="164"/>
                    <a:pt x="925" y="160"/>
                    <a:pt x="938" y="157"/>
                  </a:cubicBezTo>
                  <a:cubicBezTo>
                    <a:pt x="942" y="157"/>
                    <a:pt x="947" y="156"/>
                    <a:pt x="951" y="156"/>
                  </a:cubicBezTo>
                  <a:cubicBezTo>
                    <a:pt x="955" y="154"/>
                    <a:pt x="956" y="154"/>
                    <a:pt x="955" y="154"/>
                  </a:cubicBezTo>
                  <a:lnTo>
                    <a:pt x="955" y="154"/>
                  </a:lnTo>
                  <a:cubicBezTo>
                    <a:pt x="956" y="154"/>
                    <a:pt x="959" y="154"/>
                    <a:pt x="966" y="154"/>
                  </a:cubicBezTo>
                  <a:cubicBezTo>
                    <a:pt x="974" y="154"/>
                    <a:pt x="983" y="153"/>
                    <a:pt x="992" y="153"/>
                  </a:cubicBezTo>
                  <a:close/>
                  <a:moveTo>
                    <a:pt x="991" y="0"/>
                  </a:moveTo>
                  <a:cubicBezTo>
                    <a:pt x="903" y="0"/>
                    <a:pt x="815" y="29"/>
                    <a:pt x="739" y="77"/>
                  </a:cubicBezTo>
                  <a:cubicBezTo>
                    <a:pt x="497" y="229"/>
                    <a:pt x="346" y="513"/>
                    <a:pt x="235" y="769"/>
                  </a:cubicBezTo>
                  <a:cubicBezTo>
                    <a:pt x="165" y="932"/>
                    <a:pt x="107" y="1100"/>
                    <a:pt x="65" y="1273"/>
                  </a:cubicBezTo>
                  <a:cubicBezTo>
                    <a:pt x="33" y="1405"/>
                    <a:pt x="6" y="1543"/>
                    <a:pt x="5" y="1681"/>
                  </a:cubicBezTo>
                  <a:lnTo>
                    <a:pt x="5" y="1681"/>
                  </a:lnTo>
                  <a:cubicBezTo>
                    <a:pt x="0" y="1695"/>
                    <a:pt x="2" y="1710"/>
                    <a:pt x="8" y="1724"/>
                  </a:cubicBezTo>
                  <a:lnTo>
                    <a:pt x="8" y="1724"/>
                  </a:lnTo>
                  <a:cubicBezTo>
                    <a:pt x="17" y="1755"/>
                    <a:pt x="45" y="1772"/>
                    <a:pt x="75" y="1775"/>
                  </a:cubicBezTo>
                  <a:lnTo>
                    <a:pt x="75" y="1775"/>
                  </a:lnTo>
                  <a:cubicBezTo>
                    <a:pt x="78" y="1775"/>
                    <a:pt x="81" y="1776"/>
                    <a:pt x="85" y="1776"/>
                  </a:cubicBezTo>
                  <a:cubicBezTo>
                    <a:pt x="94" y="1776"/>
                    <a:pt x="104" y="1774"/>
                    <a:pt x="113" y="1770"/>
                  </a:cubicBezTo>
                  <a:lnTo>
                    <a:pt x="113" y="1770"/>
                  </a:lnTo>
                  <a:cubicBezTo>
                    <a:pt x="125" y="1765"/>
                    <a:pt x="135" y="1758"/>
                    <a:pt x="143" y="1749"/>
                  </a:cubicBezTo>
                  <a:lnTo>
                    <a:pt x="143" y="1749"/>
                  </a:lnTo>
                  <a:cubicBezTo>
                    <a:pt x="378" y="1542"/>
                    <a:pt x="597" y="1312"/>
                    <a:pt x="795" y="1070"/>
                  </a:cubicBezTo>
                  <a:cubicBezTo>
                    <a:pt x="901" y="941"/>
                    <a:pt x="1002" y="807"/>
                    <a:pt x="1087" y="662"/>
                  </a:cubicBezTo>
                  <a:cubicBezTo>
                    <a:pt x="1152" y="548"/>
                    <a:pt x="1211" y="426"/>
                    <a:pt x="1227" y="294"/>
                  </a:cubicBezTo>
                  <a:cubicBezTo>
                    <a:pt x="1233" y="242"/>
                    <a:pt x="1230" y="188"/>
                    <a:pt x="1212" y="138"/>
                  </a:cubicBezTo>
                  <a:cubicBezTo>
                    <a:pt x="1205" y="115"/>
                    <a:pt x="1193" y="91"/>
                    <a:pt x="1179" y="71"/>
                  </a:cubicBezTo>
                  <a:cubicBezTo>
                    <a:pt x="1154" y="36"/>
                    <a:pt x="1123" y="21"/>
                    <a:pt x="1082" y="11"/>
                  </a:cubicBezTo>
                  <a:cubicBezTo>
                    <a:pt x="1052" y="4"/>
                    <a:pt x="1021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4050446" y="3325177"/>
              <a:ext cx="109484" cy="45648"/>
            </a:xfrm>
            <a:custGeom>
              <a:avLst/>
              <a:gdLst/>
              <a:ahLst/>
              <a:cxnLst/>
              <a:rect l="l" t="t" r="r" b="b"/>
              <a:pathLst>
                <a:path w="1830" h="763" extrusionOk="0">
                  <a:moveTo>
                    <a:pt x="1643" y="229"/>
                  </a:moveTo>
                  <a:cubicBezTo>
                    <a:pt x="1643" y="229"/>
                    <a:pt x="1643" y="232"/>
                    <a:pt x="1642" y="235"/>
                  </a:cubicBezTo>
                  <a:lnTo>
                    <a:pt x="1642" y="235"/>
                  </a:lnTo>
                  <a:cubicBezTo>
                    <a:pt x="1642" y="235"/>
                    <a:pt x="1642" y="235"/>
                    <a:pt x="1642" y="235"/>
                  </a:cubicBezTo>
                  <a:cubicBezTo>
                    <a:pt x="1643" y="231"/>
                    <a:pt x="1643" y="229"/>
                    <a:pt x="1643" y="229"/>
                  </a:cubicBezTo>
                  <a:close/>
                  <a:moveTo>
                    <a:pt x="1606" y="317"/>
                  </a:moveTo>
                  <a:cubicBezTo>
                    <a:pt x="1605" y="318"/>
                    <a:pt x="1604" y="319"/>
                    <a:pt x="1603" y="321"/>
                  </a:cubicBezTo>
                  <a:lnTo>
                    <a:pt x="1603" y="321"/>
                  </a:lnTo>
                  <a:cubicBezTo>
                    <a:pt x="1604" y="319"/>
                    <a:pt x="1605" y="318"/>
                    <a:pt x="1606" y="317"/>
                  </a:cubicBezTo>
                  <a:close/>
                  <a:moveTo>
                    <a:pt x="1404" y="155"/>
                  </a:moveTo>
                  <a:cubicBezTo>
                    <a:pt x="1424" y="155"/>
                    <a:pt x="1444" y="156"/>
                    <a:pt x="1464" y="157"/>
                  </a:cubicBezTo>
                  <a:cubicBezTo>
                    <a:pt x="1493" y="159"/>
                    <a:pt x="1553" y="175"/>
                    <a:pt x="1579" y="190"/>
                  </a:cubicBezTo>
                  <a:cubicBezTo>
                    <a:pt x="1584" y="193"/>
                    <a:pt x="1599" y="203"/>
                    <a:pt x="1603" y="206"/>
                  </a:cubicBezTo>
                  <a:lnTo>
                    <a:pt x="1603" y="206"/>
                  </a:lnTo>
                  <a:cubicBezTo>
                    <a:pt x="1602" y="205"/>
                    <a:pt x="1602" y="205"/>
                    <a:pt x="1602" y="205"/>
                  </a:cubicBezTo>
                  <a:lnTo>
                    <a:pt x="1602" y="205"/>
                  </a:lnTo>
                  <a:cubicBezTo>
                    <a:pt x="1602" y="205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3" y="206"/>
                    <a:pt x="1603" y="206"/>
                    <a:pt x="1603" y="206"/>
                  </a:cubicBezTo>
                  <a:lnTo>
                    <a:pt x="1603" y="206"/>
                  </a:lnTo>
                  <a:cubicBezTo>
                    <a:pt x="1606" y="209"/>
                    <a:pt x="1620" y="221"/>
                    <a:pt x="1623" y="225"/>
                  </a:cubicBezTo>
                  <a:cubicBezTo>
                    <a:pt x="1629" y="231"/>
                    <a:pt x="1630" y="231"/>
                    <a:pt x="1630" y="231"/>
                  </a:cubicBezTo>
                  <a:cubicBezTo>
                    <a:pt x="1630" y="231"/>
                    <a:pt x="1630" y="231"/>
                    <a:pt x="1630" y="231"/>
                  </a:cubicBezTo>
                  <a:lnTo>
                    <a:pt x="1630" y="231"/>
                  </a:lnTo>
                  <a:cubicBezTo>
                    <a:pt x="1630" y="231"/>
                    <a:pt x="1630" y="231"/>
                    <a:pt x="1635" y="239"/>
                  </a:cubicBezTo>
                  <a:cubicBezTo>
                    <a:pt x="1636" y="242"/>
                    <a:pt x="1638" y="245"/>
                    <a:pt x="1640" y="249"/>
                  </a:cubicBezTo>
                  <a:lnTo>
                    <a:pt x="1640" y="249"/>
                  </a:lnTo>
                  <a:cubicBezTo>
                    <a:pt x="1640" y="250"/>
                    <a:pt x="1639" y="250"/>
                    <a:pt x="1639" y="251"/>
                  </a:cubicBezTo>
                  <a:cubicBezTo>
                    <a:pt x="1637" y="258"/>
                    <a:pt x="1634" y="265"/>
                    <a:pt x="1632" y="273"/>
                  </a:cubicBezTo>
                  <a:lnTo>
                    <a:pt x="1632" y="273"/>
                  </a:lnTo>
                  <a:cubicBezTo>
                    <a:pt x="1631" y="273"/>
                    <a:pt x="1625" y="286"/>
                    <a:pt x="1623" y="289"/>
                  </a:cubicBezTo>
                  <a:cubicBezTo>
                    <a:pt x="1619" y="299"/>
                    <a:pt x="1613" y="308"/>
                    <a:pt x="1606" y="317"/>
                  </a:cubicBezTo>
                  <a:cubicBezTo>
                    <a:pt x="1606" y="317"/>
                    <a:pt x="1606" y="317"/>
                    <a:pt x="1606" y="317"/>
                  </a:cubicBezTo>
                  <a:lnTo>
                    <a:pt x="1606" y="317"/>
                  </a:lnTo>
                  <a:cubicBezTo>
                    <a:pt x="1602" y="321"/>
                    <a:pt x="1601" y="322"/>
                    <a:pt x="1601" y="322"/>
                  </a:cubicBezTo>
                  <a:cubicBezTo>
                    <a:pt x="1601" y="322"/>
                    <a:pt x="1602" y="321"/>
                    <a:pt x="1603" y="321"/>
                  </a:cubicBezTo>
                  <a:lnTo>
                    <a:pt x="1603" y="321"/>
                  </a:lnTo>
                  <a:cubicBezTo>
                    <a:pt x="1601" y="323"/>
                    <a:pt x="1599" y="325"/>
                    <a:pt x="1597" y="327"/>
                  </a:cubicBezTo>
                  <a:cubicBezTo>
                    <a:pt x="1591" y="334"/>
                    <a:pt x="1584" y="341"/>
                    <a:pt x="1578" y="347"/>
                  </a:cubicBezTo>
                  <a:cubicBezTo>
                    <a:pt x="1556" y="368"/>
                    <a:pt x="1554" y="369"/>
                    <a:pt x="1533" y="384"/>
                  </a:cubicBezTo>
                  <a:cubicBezTo>
                    <a:pt x="1445" y="442"/>
                    <a:pt x="1353" y="473"/>
                    <a:pt x="1252" y="501"/>
                  </a:cubicBezTo>
                  <a:cubicBezTo>
                    <a:pt x="1003" y="569"/>
                    <a:pt x="740" y="591"/>
                    <a:pt x="483" y="601"/>
                  </a:cubicBezTo>
                  <a:cubicBezTo>
                    <a:pt x="415" y="604"/>
                    <a:pt x="348" y="606"/>
                    <a:pt x="281" y="608"/>
                  </a:cubicBezTo>
                  <a:lnTo>
                    <a:pt x="281" y="608"/>
                  </a:lnTo>
                  <a:cubicBezTo>
                    <a:pt x="424" y="498"/>
                    <a:pt x="590" y="410"/>
                    <a:pt x="751" y="336"/>
                  </a:cubicBezTo>
                  <a:cubicBezTo>
                    <a:pt x="954" y="242"/>
                    <a:pt x="1182" y="155"/>
                    <a:pt x="1404" y="155"/>
                  </a:cubicBezTo>
                  <a:close/>
                  <a:moveTo>
                    <a:pt x="1392" y="1"/>
                  </a:moveTo>
                  <a:cubicBezTo>
                    <a:pt x="1186" y="1"/>
                    <a:pt x="972" y="77"/>
                    <a:pt x="789" y="153"/>
                  </a:cubicBezTo>
                  <a:cubicBezTo>
                    <a:pt x="521" y="266"/>
                    <a:pt x="239" y="413"/>
                    <a:pt x="33" y="624"/>
                  </a:cubicBezTo>
                  <a:lnTo>
                    <a:pt x="33" y="624"/>
                  </a:lnTo>
                  <a:cubicBezTo>
                    <a:pt x="27" y="628"/>
                    <a:pt x="22" y="633"/>
                    <a:pt x="18" y="639"/>
                  </a:cubicBezTo>
                  <a:lnTo>
                    <a:pt x="18" y="639"/>
                  </a:lnTo>
                  <a:cubicBezTo>
                    <a:pt x="2" y="661"/>
                    <a:pt x="1" y="684"/>
                    <a:pt x="8" y="705"/>
                  </a:cubicBezTo>
                  <a:lnTo>
                    <a:pt x="8" y="705"/>
                  </a:lnTo>
                  <a:cubicBezTo>
                    <a:pt x="15" y="735"/>
                    <a:pt x="39" y="761"/>
                    <a:pt x="80" y="762"/>
                  </a:cubicBezTo>
                  <a:cubicBezTo>
                    <a:pt x="99" y="762"/>
                    <a:pt x="118" y="762"/>
                    <a:pt x="137" y="762"/>
                  </a:cubicBezTo>
                  <a:cubicBezTo>
                    <a:pt x="400" y="762"/>
                    <a:pt x="664" y="752"/>
                    <a:pt x="925" y="718"/>
                  </a:cubicBezTo>
                  <a:cubicBezTo>
                    <a:pt x="1176" y="685"/>
                    <a:pt x="1471" y="641"/>
                    <a:pt x="1670" y="470"/>
                  </a:cubicBezTo>
                  <a:cubicBezTo>
                    <a:pt x="1746" y="406"/>
                    <a:pt x="1829" y="279"/>
                    <a:pt x="1776" y="179"/>
                  </a:cubicBezTo>
                  <a:cubicBezTo>
                    <a:pt x="1730" y="90"/>
                    <a:pt x="1639" y="36"/>
                    <a:pt x="1543" y="16"/>
                  </a:cubicBezTo>
                  <a:cubicBezTo>
                    <a:pt x="1493" y="5"/>
                    <a:pt x="1443" y="1"/>
                    <a:pt x="13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"/>
          <p:cNvSpPr/>
          <p:nvPr/>
        </p:nvSpPr>
        <p:spPr>
          <a:xfrm rot="-10692833">
            <a:off x="7986933" y="484806"/>
            <a:ext cx="520198" cy="387230"/>
          </a:xfrm>
          <a:custGeom>
            <a:avLst/>
            <a:gdLst/>
            <a:ahLst/>
            <a:cxnLst/>
            <a:rect l="l" t="t" r="r" b="b"/>
            <a:pathLst>
              <a:path w="8500" h="5674" extrusionOk="0">
                <a:moveTo>
                  <a:pt x="1497" y="316"/>
                </a:moveTo>
                <a:cubicBezTo>
                  <a:pt x="1656" y="316"/>
                  <a:pt x="1813" y="352"/>
                  <a:pt x="1956" y="426"/>
                </a:cubicBezTo>
                <a:lnTo>
                  <a:pt x="7429" y="3235"/>
                </a:lnTo>
                <a:cubicBezTo>
                  <a:pt x="7949" y="3503"/>
                  <a:pt x="8140" y="4171"/>
                  <a:pt x="7855" y="4726"/>
                </a:cubicBezTo>
                <a:cubicBezTo>
                  <a:pt x="7749" y="4935"/>
                  <a:pt x="7586" y="5104"/>
                  <a:pt x="7386" y="5217"/>
                </a:cubicBezTo>
                <a:cubicBezTo>
                  <a:pt x="7219" y="5312"/>
                  <a:pt x="7036" y="5359"/>
                  <a:pt x="6855" y="5359"/>
                </a:cubicBezTo>
                <a:cubicBezTo>
                  <a:pt x="6696" y="5359"/>
                  <a:pt x="6538" y="5323"/>
                  <a:pt x="6395" y="5249"/>
                </a:cubicBezTo>
                <a:lnTo>
                  <a:pt x="922" y="2440"/>
                </a:lnTo>
                <a:cubicBezTo>
                  <a:pt x="672" y="2311"/>
                  <a:pt x="490" y="2086"/>
                  <a:pt x="408" y="1807"/>
                </a:cubicBezTo>
                <a:cubicBezTo>
                  <a:pt x="326" y="1524"/>
                  <a:pt x="357" y="1219"/>
                  <a:pt x="496" y="949"/>
                </a:cubicBezTo>
                <a:cubicBezTo>
                  <a:pt x="602" y="740"/>
                  <a:pt x="766" y="570"/>
                  <a:pt x="964" y="458"/>
                </a:cubicBezTo>
                <a:cubicBezTo>
                  <a:pt x="1132" y="364"/>
                  <a:pt x="1316" y="316"/>
                  <a:pt x="1497" y="316"/>
                </a:cubicBezTo>
                <a:close/>
                <a:moveTo>
                  <a:pt x="1497" y="1"/>
                </a:moveTo>
                <a:cubicBezTo>
                  <a:pt x="1262" y="1"/>
                  <a:pt x="1026" y="62"/>
                  <a:pt x="810" y="183"/>
                </a:cubicBezTo>
                <a:cubicBezTo>
                  <a:pt x="555" y="327"/>
                  <a:pt x="351" y="541"/>
                  <a:pt x="215" y="804"/>
                </a:cubicBezTo>
                <a:cubicBezTo>
                  <a:pt x="40" y="1147"/>
                  <a:pt x="1" y="1534"/>
                  <a:pt x="106" y="1895"/>
                </a:cubicBezTo>
                <a:cubicBezTo>
                  <a:pt x="211" y="2258"/>
                  <a:pt x="450" y="2550"/>
                  <a:pt x="779" y="2720"/>
                </a:cubicBezTo>
                <a:lnTo>
                  <a:pt x="6252" y="5529"/>
                </a:lnTo>
                <a:cubicBezTo>
                  <a:pt x="6440" y="5626"/>
                  <a:pt x="6646" y="5674"/>
                  <a:pt x="6855" y="5674"/>
                </a:cubicBezTo>
                <a:cubicBezTo>
                  <a:pt x="7089" y="5674"/>
                  <a:pt x="7325" y="5613"/>
                  <a:pt x="7541" y="5491"/>
                </a:cubicBezTo>
                <a:cubicBezTo>
                  <a:pt x="7794" y="5348"/>
                  <a:pt x="8000" y="5134"/>
                  <a:pt x="8135" y="4871"/>
                </a:cubicBezTo>
                <a:cubicBezTo>
                  <a:pt x="8499" y="4161"/>
                  <a:pt x="8246" y="3301"/>
                  <a:pt x="7572" y="2955"/>
                </a:cubicBezTo>
                <a:lnTo>
                  <a:pt x="2099" y="146"/>
                </a:lnTo>
                <a:cubicBezTo>
                  <a:pt x="1911" y="49"/>
                  <a:pt x="1705" y="1"/>
                  <a:pt x="149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0" y="539488"/>
            <a:ext cx="8430580" cy="522118"/>
          </a:xfrm>
          <a:custGeom>
            <a:avLst/>
            <a:gdLst/>
            <a:ahLst/>
            <a:cxnLst/>
            <a:rect l="l" t="t" r="r" b="b"/>
            <a:pathLst>
              <a:path w="93238" h="6394" extrusionOk="0">
                <a:moveTo>
                  <a:pt x="0" y="1"/>
                </a:moveTo>
                <a:lnTo>
                  <a:pt x="0" y="6393"/>
                </a:lnTo>
                <a:lnTo>
                  <a:pt x="93237" y="6393"/>
                </a:lnTo>
                <a:lnTo>
                  <a:pt x="91460" y="3197"/>
                </a:lnTo>
                <a:lnTo>
                  <a:pt x="932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>
            <a:off x="96026" y="600159"/>
            <a:ext cx="80564" cy="400775"/>
          </a:xfrm>
          <a:custGeom>
            <a:avLst/>
            <a:gdLst/>
            <a:ahLst/>
            <a:cxnLst/>
            <a:rect l="l" t="t" r="r" b="b"/>
            <a:pathLst>
              <a:path w="891" h="4908" extrusionOk="0">
                <a:moveTo>
                  <a:pt x="0" y="1"/>
                </a:moveTo>
                <a:lnTo>
                  <a:pt x="0" y="4907"/>
                </a:lnTo>
                <a:lnTo>
                  <a:pt x="891" y="4907"/>
                </a:lnTo>
                <a:lnTo>
                  <a:pt x="89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0"/>
          <p:cNvSpPr/>
          <p:nvPr/>
        </p:nvSpPr>
        <p:spPr>
          <a:xfrm rot="-10692833">
            <a:off x="8150833" y="592359"/>
            <a:ext cx="357345" cy="263840"/>
          </a:xfrm>
          <a:custGeom>
            <a:avLst/>
            <a:gdLst/>
            <a:ahLst/>
            <a:cxnLst/>
            <a:rect l="l" t="t" r="r" b="b"/>
            <a:pathLst>
              <a:path w="5839" h="3866" extrusionOk="0">
                <a:moveTo>
                  <a:pt x="1121" y="316"/>
                </a:moveTo>
                <a:cubicBezTo>
                  <a:pt x="1225" y="316"/>
                  <a:pt x="1329" y="341"/>
                  <a:pt x="1424" y="390"/>
                </a:cubicBezTo>
                <a:lnTo>
                  <a:pt x="5127" y="2291"/>
                </a:lnTo>
                <a:cubicBezTo>
                  <a:pt x="5286" y="2372"/>
                  <a:pt x="5403" y="2510"/>
                  <a:pt x="5457" y="2679"/>
                </a:cubicBezTo>
                <a:cubicBezTo>
                  <a:pt x="5513" y="2849"/>
                  <a:pt x="5498" y="3030"/>
                  <a:pt x="5416" y="3187"/>
                </a:cubicBezTo>
                <a:cubicBezTo>
                  <a:pt x="5357" y="3304"/>
                  <a:pt x="5265" y="3399"/>
                  <a:pt x="5152" y="3463"/>
                </a:cubicBezTo>
                <a:cubicBezTo>
                  <a:pt x="5049" y="3521"/>
                  <a:pt x="4936" y="3550"/>
                  <a:pt x="4823" y="3550"/>
                </a:cubicBezTo>
                <a:cubicBezTo>
                  <a:pt x="4719" y="3550"/>
                  <a:pt x="4614" y="3525"/>
                  <a:pt x="4518" y="3476"/>
                </a:cubicBezTo>
                <a:lnTo>
                  <a:pt x="817" y="1577"/>
                </a:lnTo>
                <a:cubicBezTo>
                  <a:pt x="490" y="1409"/>
                  <a:pt x="360" y="1006"/>
                  <a:pt x="528" y="679"/>
                </a:cubicBezTo>
                <a:cubicBezTo>
                  <a:pt x="587" y="562"/>
                  <a:pt x="679" y="467"/>
                  <a:pt x="793" y="403"/>
                </a:cubicBezTo>
                <a:cubicBezTo>
                  <a:pt x="895" y="345"/>
                  <a:pt x="1008" y="316"/>
                  <a:pt x="1121" y="316"/>
                </a:cubicBezTo>
                <a:close/>
                <a:moveTo>
                  <a:pt x="1120" y="1"/>
                </a:moveTo>
                <a:cubicBezTo>
                  <a:pt x="954" y="1"/>
                  <a:pt x="788" y="43"/>
                  <a:pt x="639" y="128"/>
                </a:cubicBezTo>
                <a:cubicBezTo>
                  <a:pt x="471" y="222"/>
                  <a:pt x="335" y="363"/>
                  <a:pt x="247" y="534"/>
                </a:cubicBezTo>
                <a:cubicBezTo>
                  <a:pt x="0" y="1016"/>
                  <a:pt x="190" y="1609"/>
                  <a:pt x="672" y="1856"/>
                </a:cubicBezTo>
                <a:lnTo>
                  <a:pt x="4375" y="3757"/>
                </a:lnTo>
                <a:cubicBezTo>
                  <a:pt x="4517" y="3829"/>
                  <a:pt x="4671" y="3865"/>
                  <a:pt x="4824" y="3865"/>
                </a:cubicBezTo>
                <a:cubicBezTo>
                  <a:pt x="4990" y="3865"/>
                  <a:pt x="5156" y="3823"/>
                  <a:pt x="5305" y="3738"/>
                </a:cubicBezTo>
                <a:cubicBezTo>
                  <a:pt x="5473" y="3644"/>
                  <a:pt x="5609" y="3503"/>
                  <a:pt x="5697" y="3332"/>
                </a:cubicBezTo>
                <a:cubicBezTo>
                  <a:pt x="5816" y="3098"/>
                  <a:pt x="5838" y="2832"/>
                  <a:pt x="5758" y="2583"/>
                </a:cubicBezTo>
                <a:cubicBezTo>
                  <a:pt x="5678" y="2333"/>
                  <a:pt x="5504" y="2130"/>
                  <a:pt x="5272" y="2010"/>
                </a:cubicBezTo>
                <a:lnTo>
                  <a:pt x="1569" y="109"/>
                </a:lnTo>
                <a:cubicBezTo>
                  <a:pt x="1427" y="37"/>
                  <a:pt x="1273" y="1"/>
                  <a:pt x="11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76600" y="4840073"/>
            <a:ext cx="689164" cy="109130"/>
          </a:xfrm>
          <a:custGeom>
            <a:avLst/>
            <a:gdLst/>
            <a:ahLst/>
            <a:cxnLst/>
            <a:rect l="l" t="t" r="r" b="b"/>
            <a:pathLst>
              <a:path w="9814" h="1554" extrusionOk="0">
                <a:moveTo>
                  <a:pt x="7641" y="1"/>
                </a:moveTo>
                <a:cubicBezTo>
                  <a:pt x="7605" y="1"/>
                  <a:pt x="7569" y="4"/>
                  <a:pt x="7531" y="12"/>
                </a:cubicBezTo>
                <a:cubicBezTo>
                  <a:pt x="7199" y="76"/>
                  <a:pt x="6934" y="241"/>
                  <a:pt x="6658" y="431"/>
                </a:cubicBezTo>
                <a:cubicBezTo>
                  <a:pt x="6529" y="520"/>
                  <a:pt x="6401" y="609"/>
                  <a:pt x="6268" y="693"/>
                </a:cubicBezTo>
                <a:cubicBezTo>
                  <a:pt x="6145" y="771"/>
                  <a:pt x="6038" y="804"/>
                  <a:pt x="5945" y="804"/>
                </a:cubicBezTo>
                <a:cubicBezTo>
                  <a:pt x="5648" y="804"/>
                  <a:pt x="5480" y="475"/>
                  <a:pt x="5357" y="184"/>
                </a:cubicBezTo>
                <a:cubicBezTo>
                  <a:pt x="5335" y="135"/>
                  <a:pt x="5276" y="108"/>
                  <a:pt x="5221" y="108"/>
                </a:cubicBezTo>
                <a:cubicBezTo>
                  <a:pt x="5194" y="108"/>
                  <a:pt x="5167" y="114"/>
                  <a:pt x="5146" y="128"/>
                </a:cubicBezTo>
                <a:cubicBezTo>
                  <a:pt x="4637" y="475"/>
                  <a:pt x="3996" y="1024"/>
                  <a:pt x="3417" y="1024"/>
                </a:cubicBezTo>
                <a:cubicBezTo>
                  <a:pt x="3120" y="1024"/>
                  <a:pt x="2839" y="880"/>
                  <a:pt x="2600" y="491"/>
                </a:cubicBezTo>
                <a:cubicBezTo>
                  <a:pt x="2571" y="443"/>
                  <a:pt x="2518" y="414"/>
                  <a:pt x="2464" y="414"/>
                </a:cubicBezTo>
                <a:cubicBezTo>
                  <a:pt x="2438" y="414"/>
                  <a:pt x="2413" y="420"/>
                  <a:pt x="2389" y="435"/>
                </a:cubicBezTo>
                <a:cubicBezTo>
                  <a:pt x="2019" y="671"/>
                  <a:pt x="1337" y="1244"/>
                  <a:pt x="779" y="1244"/>
                </a:cubicBezTo>
                <a:cubicBezTo>
                  <a:pt x="615" y="1244"/>
                  <a:pt x="461" y="1194"/>
                  <a:pt x="329" y="1072"/>
                </a:cubicBezTo>
                <a:cubicBezTo>
                  <a:pt x="297" y="1042"/>
                  <a:pt x="261" y="1029"/>
                  <a:pt x="227" y="1029"/>
                </a:cubicBezTo>
                <a:cubicBezTo>
                  <a:pt x="106" y="1029"/>
                  <a:pt x="0" y="1183"/>
                  <a:pt x="113" y="1288"/>
                </a:cubicBezTo>
                <a:cubicBezTo>
                  <a:pt x="317" y="1478"/>
                  <a:pt x="540" y="1553"/>
                  <a:pt x="770" y="1553"/>
                </a:cubicBezTo>
                <a:cubicBezTo>
                  <a:pt x="1339" y="1553"/>
                  <a:pt x="1949" y="1093"/>
                  <a:pt x="2424" y="778"/>
                </a:cubicBezTo>
                <a:cubicBezTo>
                  <a:pt x="2710" y="1176"/>
                  <a:pt x="3033" y="1326"/>
                  <a:pt x="3373" y="1326"/>
                </a:cubicBezTo>
                <a:cubicBezTo>
                  <a:pt x="3957" y="1326"/>
                  <a:pt x="4589" y="882"/>
                  <a:pt x="5161" y="489"/>
                </a:cubicBezTo>
                <a:cubicBezTo>
                  <a:pt x="5375" y="920"/>
                  <a:pt x="5612" y="1075"/>
                  <a:pt x="5873" y="1075"/>
                </a:cubicBezTo>
                <a:cubicBezTo>
                  <a:pt x="6264" y="1075"/>
                  <a:pt x="6710" y="728"/>
                  <a:pt x="7221" y="435"/>
                </a:cubicBezTo>
                <a:cubicBezTo>
                  <a:pt x="7331" y="372"/>
                  <a:pt x="7436" y="346"/>
                  <a:pt x="7537" y="346"/>
                </a:cubicBezTo>
                <a:cubicBezTo>
                  <a:pt x="7969" y="346"/>
                  <a:pt x="8339" y="820"/>
                  <a:pt x="8775" y="934"/>
                </a:cubicBezTo>
                <a:cubicBezTo>
                  <a:pt x="8826" y="948"/>
                  <a:pt x="8875" y="954"/>
                  <a:pt x="8922" y="954"/>
                </a:cubicBezTo>
                <a:cubicBezTo>
                  <a:pt x="9309" y="954"/>
                  <a:pt x="9577" y="533"/>
                  <a:pt x="9746" y="236"/>
                </a:cubicBezTo>
                <a:cubicBezTo>
                  <a:pt x="9814" y="117"/>
                  <a:pt x="9708" y="7"/>
                  <a:pt x="9604" y="7"/>
                </a:cubicBezTo>
                <a:cubicBezTo>
                  <a:pt x="9558" y="7"/>
                  <a:pt x="9512" y="29"/>
                  <a:pt x="9482" y="82"/>
                </a:cubicBezTo>
                <a:cubicBezTo>
                  <a:pt x="9256" y="478"/>
                  <a:pt x="9059" y="613"/>
                  <a:pt x="8873" y="613"/>
                </a:cubicBezTo>
                <a:cubicBezTo>
                  <a:pt x="8476" y="613"/>
                  <a:pt x="8125" y="1"/>
                  <a:pt x="76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"/>
          <p:cNvSpPr/>
          <p:nvPr/>
        </p:nvSpPr>
        <p:spPr>
          <a:xfrm rot="546069">
            <a:off x="321636" y="4727851"/>
            <a:ext cx="783181" cy="112218"/>
          </a:xfrm>
          <a:custGeom>
            <a:avLst/>
            <a:gdLst/>
            <a:ahLst/>
            <a:cxnLst/>
            <a:rect l="l" t="t" r="r" b="b"/>
            <a:pathLst>
              <a:path w="11153" h="1598" extrusionOk="0">
                <a:moveTo>
                  <a:pt x="8306" y="0"/>
                </a:moveTo>
                <a:cubicBezTo>
                  <a:pt x="8229" y="0"/>
                  <a:pt x="8158" y="12"/>
                  <a:pt x="8099" y="41"/>
                </a:cubicBezTo>
                <a:cubicBezTo>
                  <a:pt x="7710" y="228"/>
                  <a:pt x="7392" y="613"/>
                  <a:pt x="6985" y="613"/>
                </a:cubicBezTo>
                <a:cubicBezTo>
                  <a:pt x="6843" y="613"/>
                  <a:pt x="6690" y="566"/>
                  <a:pt x="6519" y="448"/>
                </a:cubicBezTo>
                <a:cubicBezTo>
                  <a:pt x="6479" y="420"/>
                  <a:pt x="6422" y="409"/>
                  <a:pt x="6357" y="409"/>
                </a:cubicBezTo>
                <a:cubicBezTo>
                  <a:pt x="6120" y="409"/>
                  <a:pt x="5763" y="552"/>
                  <a:pt x="5623" y="587"/>
                </a:cubicBezTo>
                <a:cubicBezTo>
                  <a:pt x="5218" y="683"/>
                  <a:pt x="4812" y="712"/>
                  <a:pt x="4408" y="793"/>
                </a:cubicBezTo>
                <a:cubicBezTo>
                  <a:pt x="4259" y="822"/>
                  <a:pt x="4065" y="905"/>
                  <a:pt x="3901" y="905"/>
                </a:cubicBezTo>
                <a:cubicBezTo>
                  <a:pt x="3790" y="905"/>
                  <a:pt x="3693" y="867"/>
                  <a:pt x="3634" y="749"/>
                </a:cubicBezTo>
                <a:cubicBezTo>
                  <a:pt x="3583" y="648"/>
                  <a:pt x="3543" y="612"/>
                  <a:pt x="3456" y="550"/>
                </a:cubicBezTo>
                <a:cubicBezTo>
                  <a:pt x="3425" y="529"/>
                  <a:pt x="3384" y="520"/>
                  <a:pt x="3336" y="520"/>
                </a:cubicBezTo>
                <a:cubicBezTo>
                  <a:pt x="3063" y="520"/>
                  <a:pt x="2554" y="808"/>
                  <a:pt x="2388" y="873"/>
                </a:cubicBezTo>
                <a:cubicBezTo>
                  <a:pt x="2045" y="1006"/>
                  <a:pt x="1439" y="1275"/>
                  <a:pt x="950" y="1275"/>
                </a:cubicBezTo>
                <a:cubicBezTo>
                  <a:pt x="702" y="1275"/>
                  <a:pt x="483" y="1205"/>
                  <a:pt x="345" y="1013"/>
                </a:cubicBezTo>
                <a:cubicBezTo>
                  <a:pt x="311" y="966"/>
                  <a:pt x="264" y="947"/>
                  <a:pt x="217" y="947"/>
                </a:cubicBezTo>
                <a:cubicBezTo>
                  <a:pt x="107" y="947"/>
                  <a:pt x="0" y="1055"/>
                  <a:pt x="81" y="1168"/>
                </a:cubicBezTo>
                <a:cubicBezTo>
                  <a:pt x="308" y="1485"/>
                  <a:pt x="621" y="1598"/>
                  <a:pt x="967" y="1598"/>
                </a:cubicBezTo>
                <a:cubicBezTo>
                  <a:pt x="1603" y="1598"/>
                  <a:pt x="2350" y="1215"/>
                  <a:pt x="2877" y="1010"/>
                </a:cubicBezTo>
                <a:cubicBezTo>
                  <a:pt x="3004" y="961"/>
                  <a:pt x="3130" y="888"/>
                  <a:pt x="3238" y="888"/>
                </a:cubicBezTo>
                <a:cubicBezTo>
                  <a:pt x="3312" y="888"/>
                  <a:pt x="3378" y="923"/>
                  <a:pt x="3429" y="1025"/>
                </a:cubicBezTo>
                <a:cubicBezTo>
                  <a:pt x="3475" y="1112"/>
                  <a:pt x="3542" y="1210"/>
                  <a:pt x="3644" y="1238"/>
                </a:cubicBezTo>
                <a:cubicBezTo>
                  <a:pt x="3709" y="1256"/>
                  <a:pt x="3781" y="1264"/>
                  <a:pt x="3858" y="1264"/>
                </a:cubicBezTo>
                <a:cubicBezTo>
                  <a:pt x="4260" y="1264"/>
                  <a:pt x="4796" y="1053"/>
                  <a:pt x="5145" y="1003"/>
                </a:cubicBezTo>
                <a:cubicBezTo>
                  <a:pt x="5543" y="945"/>
                  <a:pt x="5887" y="793"/>
                  <a:pt x="6242" y="793"/>
                </a:cubicBezTo>
                <a:cubicBezTo>
                  <a:pt x="6389" y="793"/>
                  <a:pt x="6539" y="819"/>
                  <a:pt x="6694" y="889"/>
                </a:cubicBezTo>
                <a:cubicBezTo>
                  <a:pt x="6798" y="936"/>
                  <a:pt x="6904" y="956"/>
                  <a:pt x="7008" y="956"/>
                </a:cubicBezTo>
                <a:cubicBezTo>
                  <a:pt x="7257" y="956"/>
                  <a:pt x="7499" y="840"/>
                  <a:pt x="7698" y="685"/>
                </a:cubicBezTo>
                <a:cubicBezTo>
                  <a:pt x="7959" y="479"/>
                  <a:pt x="8135" y="360"/>
                  <a:pt x="8403" y="360"/>
                </a:cubicBezTo>
                <a:cubicBezTo>
                  <a:pt x="8489" y="360"/>
                  <a:pt x="8585" y="373"/>
                  <a:pt x="8696" y="398"/>
                </a:cubicBezTo>
                <a:cubicBezTo>
                  <a:pt x="8975" y="463"/>
                  <a:pt x="9241" y="576"/>
                  <a:pt x="9520" y="645"/>
                </a:cubicBezTo>
                <a:cubicBezTo>
                  <a:pt x="9639" y="675"/>
                  <a:pt x="9756" y="688"/>
                  <a:pt x="9870" y="688"/>
                </a:cubicBezTo>
                <a:cubicBezTo>
                  <a:pt x="10276" y="688"/>
                  <a:pt x="10655" y="520"/>
                  <a:pt x="11011" y="305"/>
                </a:cubicBezTo>
                <a:cubicBezTo>
                  <a:pt x="11152" y="219"/>
                  <a:pt x="11066" y="18"/>
                  <a:pt x="10934" y="18"/>
                </a:cubicBezTo>
                <a:cubicBezTo>
                  <a:pt x="10909" y="18"/>
                  <a:pt x="10883" y="25"/>
                  <a:pt x="10856" y="41"/>
                </a:cubicBezTo>
                <a:cubicBezTo>
                  <a:pt x="10504" y="253"/>
                  <a:pt x="10194" y="347"/>
                  <a:pt x="9869" y="347"/>
                </a:cubicBezTo>
                <a:cubicBezTo>
                  <a:pt x="9632" y="347"/>
                  <a:pt x="9388" y="297"/>
                  <a:pt x="9114" y="206"/>
                </a:cubicBezTo>
                <a:cubicBezTo>
                  <a:pt x="8921" y="142"/>
                  <a:pt x="8575" y="0"/>
                  <a:pt x="83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Fredoka One"/>
              <a:buNone/>
              <a:defRPr sz="28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Modak"/>
              <a:buNone/>
              <a:defRPr sz="2800">
                <a:solidFill>
                  <a:schemeClr val="accent5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01675"/>
            <a:ext cx="77175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lata"/>
              <a:buChar char="●"/>
              <a:defRPr sz="1800"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●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lata"/>
              <a:buChar char="○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lata"/>
              <a:buChar char="■"/>
              <a:defRPr>
                <a:solidFill>
                  <a:schemeClr val="accent5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709" r:id="rId34"/>
    <p:sldLayoutId id="2147483710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>
          <p15:clr>
            <a:srgbClr val="EA4335"/>
          </p15:clr>
        </p15:guide>
        <p15:guide id="4" pos="5760">
          <p15:clr>
            <a:srgbClr val="EA4335"/>
          </p15:clr>
        </p15:guide>
        <p15:guide id="5" pos="449">
          <p15:clr>
            <a:srgbClr val="EA4335"/>
          </p15:clr>
        </p15:guide>
        <p15:guide id="6" pos="5311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2"/>
          <p:cNvSpPr txBox="1">
            <a:spLocks noGrp="1"/>
          </p:cNvSpPr>
          <p:nvPr>
            <p:ph type="ctrTitle"/>
          </p:nvPr>
        </p:nvSpPr>
        <p:spPr>
          <a:xfrm>
            <a:off x="1672775" y="1558250"/>
            <a:ext cx="59352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BUILD </a:t>
            </a:r>
            <a:r>
              <a:rPr lang="en-US" sz="4400" dirty="0">
                <a:latin typeface="Arial"/>
                <a:ea typeface="Arial"/>
                <a:cs typeface="Arial"/>
                <a:sym typeface="Arial"/>
              </a:rPr>
              <a:t>Information Systems for Agents’ Retail Stores</a:t>
            </a: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44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2"/>
          <p:cNvSpPr txBox="1">
            <a:spLocks noGrp="1"/>
          </p:cNvSpPr>
          <p:nvPr>
            <p:ph type="subTitle" idx="1"/>
          </p:nvPr>
        </p:nvSpPr>
        <p:spPr>
          <a:xfrm>
            <a:off x="1672763" y="3612063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Guid by :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Arial"/>
                <a:ea typeface="Arial"/>
                <a:cs typeface="Arial"/>
                <a:sym typeface="Arial"/>
              </a:rPr>
              <a:t>Pham Thai Ky Trung</a:t>
            </a:r>
            <a:endParaRPr sz="19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6" name="Google Shape;966;p62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6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diagram: edit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36E7-CEF9-DF73-22F2-81A4AD830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235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79A5F-12EC-EF31-3E93-F85227E0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diagram: add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979892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4126E-247A-4086-85A0-5871AC14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"/>
            <a:ext cx="9091534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diagram: update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294028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E382C-D4DF-A74C-6A96-1747DBAA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76200"/>
            <a:ext cx="91630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132259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diagram: delete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51D0E-00C3-E3F0-E5B0-36268AC9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76200"/>
            <a:ext cx="91630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68"/>
          <p:cNvSpPr txBox="1">
            <a:spLocks noGrp="1"/>
          </p:cNvSpPr>
          <p:nvPr>
            <p:ph type="title" idx="2"/>
          </p:nvPr>
        </p:nvSpPr>
        <p:spPr>
          <a:xfrm rot="457861">
            <a:off x="3901415" y="2153438"/>
            <a:ext cx="3497172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dirty="0">
                <a:latin typeface="Arial"/>
                <a:ea typeface="Arial"/>
                <a:cs typeface="Arial"/>
                <a:sym typeface="Arial"/>
              </a:rPr>
              <a:t>Build database</a:t>
            </a:r>
            <a:endParaRPr sz="53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68"/>
          <p:cNvSpPr txBox="1">
            <a:spLocks noGrp="1"/>
          </p:cNvSpPr>
          <p:nvPr>
            <p:ph type="title"/>
          </p:nvPr>
        </p:nvSpPr>
        <p:spPr>
          <a:xfrm>
            <a:off x="713225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02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USE CASE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5BC96-ADA4-2967-705B-ACB12AF65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6AA52-A434-D38D-D9D6-A0B09D26F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78" y="1105725"/>
            <a:ext cx="6872565" cy="40377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38" y="541788"/>
            <a:ext cx="7075126" cy="40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D3F4DB-CC3A-68D3-0B65-CAD3B25B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44" y="987343"/>
            <a:ext cx="6045511" cy="3168813"/>
          </a:xfrm>
          <a:prstGeom prst="rect">
            <a:avLst/>
          </a:prstGeom>
        </p:spPr>
      </p:pic>
      <p:sp>
        <p:nvSpPr>
          <p:cNvPr id="4" name="Google Shape;973;p63">
            <a:extLst>
              <a:ext uri="{FF2B5EF4-FFF2-40B4-BE49-F238E27FC236}">
                <a16:creationId xmlns:a16="http://schemas.microsoft.com/office/drawing/2014/main" id="{D78F2A23-FF58-BFD3-641B-0D690323D604}"/>
              </a:ext>
            </a:extLst>
          </p:cNvPr>
          <p:cNvSpPr txBox="1">
            <a:spLocks/>
          </p:cNvSpPr>
          <p:nvPr/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>
              <a:spcBef>
                <a:spcPts val="1200"/>
              </a:spcBef>
              <a:spcAft>
                <a:spcPts val="300"/>
              </a:spcAft>
              <a:buClr>
                <a:srgbClr val="4472C4"/>
              </a:buClr>
              <a:buSzPts val="1600"/>
            </a:pPr>
            <a:r>
              <a:rPr lang="en-AU" sz="1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Classes in Detailed Design </a:t>
            </a:r>
            <a:endParaRPr lang="en-US" sz="1800" b="1" i="1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3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Case: Account 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5E8309E-C7A9-D65A-0407-E6D1D25C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97" y="1188880"/>
            <a:ext cx="6237577" cy="361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6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7"/>
          <p:cNvSpPr txBox="1">
            <a:spLocks noGrp="1"/>
          </p:cNvSpPr>
          <p:nvPr>
            <p:ph type="title"/>
          </p:nvPr>
        </p:nvSpPr>
        <p:spPr>
          <a:xfrm>
            <a:off x="1014966" y="571500"/>
            <a:ext cx="6624084" cy="440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Use case description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29" name="Google Shape;1829;p57"/>
          <p:cNvGrpSpPr/>
          <p:nvPr/>
        </p:nvGrpSpPr>
        <p:grpSpPr>
          <a:xfrm>
            <a:off x="564945" y="945197"/>
            <a:ext cx="793727" cy="788158"/>
            <a:chOff x="-823016" y="5503156"/>
            <a:chExt cx="354374" cy="351888"/>
          </a:xfrm>
        </p:grpSpPr>
        <p:sp>
          <p:nvSpPr>
            <p:cNvPr id="1830" name="Google Shape;1830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57"/>
          <p:cNvSpPr/>
          <p:nvPr/>
        </p:nvSpPr>
        <p:spPr>
          <a:xfrm>
            <a:off x="863739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0" name="Google Shape;1840;p57"/>
          <p:cNvSpPr/>
          <p:nvPr/>
        </p:nvSpPr>
        <p:spPr>
          <a:xfrm>
            <a:off x="1959389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1" name="Google Shape;1841;p57"/>
          <p:cNvSpPr/>
          <p:nvPr/>
        </p:nvSpPr>
        <p:spPr>
          <a:xfrm>
            <a:off x="1723537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42" name="Google Shape;1842;p57"/>
          <p:cNvGrpSpPr/>
          <p:nvPr/>
        </p:nvGrpSpPr>
        <p:grpSpPr>
          <a:xfrm flipH="1">
            <a:off x="7785318" y="945197"/>
            <a:ext cx="793727" cy="788158"/>
            <a:chOff x="-823016" y="5503156"/>
            <a:chExt cx="354374" cy="351888"/>
          </a:xfrm>
        </p:grpSpPr>
        <p:sp>
          <p:nvSpPr>
            <p:cNvPr id="1843" name="Google Shape;1843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57"/>
          <p:cNvSpPr/>
          <p:nvPr/>
        </p:nvSpPr>
        <p:spPr>
          <a:xfrm flipH="1">
            <a:off x="8084126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3" name="Google Shape;1853;p57"/>
          <p:cNvSpPr/>
          <p:nvPr/>
        </p:nvSpPr>
        <p:spPr>
          <a:xfrm flipH="1">
            <a:off x="6988476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57"/>
          <p:cNvSpPr/>
          <p:nvPr/>
        </p:nvSpPr>
        <p:spPr>
          <a:xfrm flipH="1">
            <a:off x="7356444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392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description: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71E74DC-DDCB-C405-CB3B-24CA4B4A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03" y="1056081"/>
            <a:ext cx="6963114" cy="38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9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7"/>
          <p:cNvSpPr txBox="1">
            <a:spLocks noGrp="1"/>
          </p:cNvSpPr>
          <p:nvPr>
            <p:ph type="title"/>
          </p:nvPr>
        </p:nvSpPr>
        <p:spPr>
          <a:xfrm>
            <a:off x="1504949" y="571500"/>
            <a:ext cx="6225927" cy="440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Domain class Diagram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29" name="Google Shape;1829;p57"/>
          <p:cNvGrpSpPr/>
          <p:nvPr/>
        </p:nvGrpSpPr>
        <p:grpSpPr>
          <a:xfrm>
            <a:off x="564945" y="945197"/>
            <a:ext cx="793727" cy="788158"/>
            <a:chOff x="-823016" y="5503156"/>
            <a:chExt cx="354374" cy="351888"/>
          </a:xfrm>
        </p:grpSpPr>
        <p:sp>
          <p:nvSpPr>
            <p:cNvPr id="1830" name="Google Shape;1830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57"/>
          <p:cNvSpPr/>
          <p:nvPr/>
        </p:nvSpPr>
        <p:spPr>
          <a:xfrm>
            <a:off x="863739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0" name="Google Shape;1840;p57"/>
          <p:cNvSpPr/>
          <p:nvPr/>
        </p:nvSpPr>
        <p:spPr>
          <a:xfrm>
            <a:off x="1959389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1" name="Google Shape;1841;p57"/>
          <p:cNvSpPr/>
          <p:nvPr/>
        </p:nvSpPr>
        <p:spPr>
          <a:xfrm>
            <a:off x="1723537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42" name="Google Shape;1842;p57"/>
          <p:cNvGrpSpPr/>
          <p:nvPr/>
        </p:nvGrpSpPr>
        <p:grpSpPr>
          <a:xfrm flipH="1">
            <a:off x="7785318" y="945197"/>
            <a:ext cx="793727" cy="788158"/>
            <a:chOff x="-823016" y="5503156"/>
            <a:chExt cx="354374" cy="351888"/>
          </a:xfrm>
        </p:grpSpPr>
        <p:sp>
          <p:nvSpPr>
            <p:cNvPr id="1843" name="Google Shape;1843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57"/>
          <p:cNvSpPr/>
          <p:nvPr/>
        </p:nvSpPr>
        <p:spPr>
          <a:xfrm flipH="1">
            <a:off x="8084126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3" name="Google Shape;1853;p57"/>
          <p:cNvSpPr/>
          <p:nvPr/>
        </p:nvSpPr>
        <p:spPr>
          <a:xfrm flipH="1">
            <a:off x="6988476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57"/>
          <p:cNvSpPr/>
          <p:nvPr/>
        </p:nvSpPr>
        <p:spPr>
          <a:xfrm flipH="1">
            <a:off x="7356444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43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class diagram: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FAE2E90-5D4C-F3DF-0E2B-1B88E0551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122520"/>
            <a:ext cx="4939393" cy="361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5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7"/>
          <p:cNvSpPr txBox="1">
            <a:spLocks noGrp="1"/>
          </p:cNvSpPr>
          <p:nvPr>
            <p:ph type="title"/>
          </p:nvPr>
        </p:nvSpPr>
        <p:spPr>
          <a:xfrm>
            <a:off x="1504950" y="571500"/>
            <a:ext cx="6134100" cy="440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Actvity Diagram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29" name="Google Shape;1829;p57"/>
          <p:cNvGrpSpPr/>
          <p:nvPr/>
        </p:nvGrpSpPr>
        <p:grpSpPr>
          <a:xfrm>
            <a:off x="564945" y="945197"/>
            <a:ext cx="793727" cy="788158"/>
            <a:chOff x="-823016" y="5503156"/>
            <a:chExt cx="354374" cy="351888"/>
          </a:xfrm>
        </p:grpSpPr>
        <p:sp>
          <p:nvSpPr>
            <p:cNvPr id="1830" name="Google Shape;1830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57"/>
          <p:cNvSpPr/>
          <p:nvPr/>
        </p:nvSpPr>
        <p:spPr>
          <a:xfrm>
            <a:off x="863739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0" name="Google Shape;1840;p57"/>
          <p:cNvSpPr/>
          <p:nvPr/>
        </p:nvSpPr>
        <p:spPr>
          <a:xfrm>
            <a:off x="1959389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1" name="Google Shape;1841;p57"/>
          <p:cNvSpPr/>
          <p:nvPr/>
        </p:nvSpPr>
        <p:spPr>
          <a:xfrm>
            <a:off x="1723537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42" name="Google Shape;1842;p57"/>
          <p:cNvGrpSpPr/>
          <p:nvPr/>
        </p:nvGrpSpPr>
        <p:grpSpPr>
          <a:xfrm flipH="1">
            <a:off x="7785318" y="945197"/>
            <a:ext cx="793727" cy="788158"/>
            <a:chOff x="-823016" y="5503156"/>
            <a:chExt cx="354374" cy="351888"/>
          </a:xfrm>
        </p:grpSpPr>
        <p:sp>
          <p:nvSpPr>
            <p:cNvPr id="1843" name="Google Shape;1843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57"/>
          <p:cNvSpPr/>
          <p:nvPr/>
        </p:nvSpPr>
        <p:spPr>
          <a:xfrm flipH="1">
            <a:off x="8084126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3" name="Google Shape;1853;p57"/>
          <p:cNvSpPr/>
          <p:nvPr/>
        </p:nvSpPr>
        <p:spPr>
          <a:xfrm flipH="1">
            <a:off x="6988476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57"/>
          <p:cNvSpPr/>
          <p:nvPr/>
        </p:nvSpPr>
        <p:spPr>
          <a:xfrm flipH="1">
            <a:off x="7356444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9595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 1: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AEE1A96-C5E1-FCB4-5312-04F13A60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1" y="1241318"/>
            <a:ext cx="7144619" cy="36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80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 2: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BEBAF42-0B5C-6188-1F8E-1CD73FEC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9" y="1241319"/>
            <a:ext cx="7186392" cy="35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5"/>
          <p:cNvSpPr txBox="1">
            <a:spLocks noGrp="1"/>
          </p:cNvSpPr>
          <p:nvPr>
            <p:ph type="title"/>
          </p:nvPr>
        </p:nvSpPr>
        <p:spPr>
          <a:xfrm rot="457748">
            <a:off x="1201166" y="1960700"/>
            <a:ext cx="3707235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CASE: PRODUCT</a:t>
            </a:r>
            <a:endParaRPr sz="5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31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Activity diagram 3:</a:t>
            </a:r>
            <a:endParaRPr dirty="0"/>
          </a:p>
        </p:txBody>
      </p:sp>
      <p:grpSp>
        <p:nvGrpSpPr>
          <p:cNvPr id="1658" name="Google Shape;1658;p53"/>
          <p:cNvGrpSpPr/>
          <p:nvPr/>
        </p:nvGrpSpPr>
        <p:grpSpPr>
          <a:xfrm>
            <a:off x="7435538" y="954186"/>
            <a:ext cx="1386273" cy="1267810"/>
            <a:chOff x="3005748" y="2293491"/>
            <a:chExt cx="243027" cy="222259"/>
          </a:xfrm>
        </p:grpSpPr>
        <p:sp>
          <p:nvSpPr>
            <p:cNvPr id="1659" name="Google Shape;1659;p53"/>
            <p:cNvSpPr/>
            <p:nvPr/>
          </p:nvSpPr>
          <p:spPr>
            <a:xfrm>
              <a:off x="3018553" y="2293491"/>
              <a:ext cx="230222" cy="209808"/>
            </a:xfrm>
            <a:custGeom>
              <a:avLst/>
              <a:gdLst/>
              <a:ahLst/>
              <a:cxnLst/>
              <a:rect l="l" t="t" r="r" b="b"/>
              <a:pathLst>
                <a:path w="5196" h="4735" extrusionOk="0">
                  <a:moveTo>
                    <a:pt x="2598" y="0"/>
                  </a:moveTo>
                  <a:cubicBezTo>
                    <a:pt x="1993" y="0"/>
                    <a:pt x="1387" y="232"/>
                    <a:pt x="925" y="694"/>
                  </a:cubicBezTo>
                  <a:cubicBezTo>
                    <a:pt x="0" y="1617"/>
                    <a:pt x="0" y="3117"/>
                    <a:pt x="925" y="4041"/>
                  </a:cubicBezTo>
                  <a:cubicBezTo>
                    <a:pt x="1387" y="4503"/>
                    <a:pt x="1993" y="4734"/>
                    <a:pt x="2598" y="4734"/>
                  </a:cubicBezTo>
                  <a:cubicBezTo>
                    <a:pt x="3204" y="4734"/>
                    <a:pt x="3810" y="4503"/>
                    <a:pt x="4271" y="4041"/>
                  </a:cubicBezTo>
                  <a:cubicBezTo>
                    <a:pt x="5196" y="3117"/>
                    <a:pt x="5196" y="1617"/>
                    <a:pt x="4271" y="694"/>
                  </a:cubicBezTo>
                  <a:cubicBezTo>
                    <a:pt x="3810" y="232"/>
                    <a:pt x="3204" y="0"/>
                    <a:pt x="2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3"/>
            <p:cNvSpPr/>
            <p:nvPr/>
          </p:nvSpPr>
          <p:spPr>
            <a:xfrm>
              <a:off x="3005748" y="2302486"/>
              <a:ext cx="213296" cy="213264"/>
            </a:xfrm>
            <a:custGeom>
              <a:avLst/>
              <a:gdLst/>
              <a:ahLst/>
              <a:cxnLst/>
              <a:rect l="l" t="t" r="r" b="b"/>
              <a:pathLst>
                <a:path w="4814" h="4813" extrusionOk="0">
                  <a:moveTo>
                    <a:pt x="2407" y="80"/>
                  </a:moveTo>
                  <a:cubicBezTo>
                    <a:pt x="3690" y="80"/>
                    <a:pt x="4733" y="1123"/>
                    <a:pt x="4733" y="2406"/>
                  </a:cubicBezTo>
                  <a:cubicBezTo>
                    <a:pt x="4733" y="3688"/>
                    <a:pt x="3690" y="4733"/>
                    <a:pt x="2407" y="4733"/>
                  </a:cubicBezTo>
                  <a:cubicBezTo>
                    <a:pt x="1125" y="4733"/>
                    <a:pt x="81" y="3688"/>
                    <a:pt x="81" y="2406"/>
                  </a:cubicBezTo>
                  <a:cubicBezTo>
                    <a:pt x="81" y="1125"/>
                    <a:pt x="1125" y="80"/>
                    <a:pt x="2407" y="80"/>
                  </a:cubicBezTo>
                  <a:close/>
                  <a:moveTo>
                    <a:pt x="2407" y="0"/>
                  </a:moveTo>
                  <a:cubicBezTo>
                    <a:pt x="1080" y="0"/>
                    <a:pt x="1" y="1080"/>
                    <a:pt x="1" y="2406"/>
                  </a:cubicBezTo>
                  <a:cubicBezTo>
                    <a:pt x="1" y="3733"/>
                    <a:pt x="1080" y="4813"/>
                    <a:pt x="2407" y="4813"/>
                  </a:cubicBezTo>
                  <a:cubicBezTo>
                    <a:pt x="3734" y="4813"/>
                    <a:pt x="4813" y="3733"/>
                    <a:pt x="4813" y="2406"/>
                  </a:cubicBezTo>
                  <a:cubicBezTo>
                    <a:pt x="4813" y="1080"/>
                    <a:pt x="3734" y="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3"/>
            <p:cNvSpPr/>
            <p:nvPr/>
          </p:nvSpPr>
          <p:spPr>
            <a:xfrm>
              <a:off x="3106902" y="2343828"/>
              <a:ext cx="62606" cy="97083"/>
            </a:xfrm>
            <a:custGeom>
              <a:avLst/>
              <a:gdLst/>
              <a:ahLst/>
              <a:cxnLst/>
              <a:rect l="l" t="t" r="r" b="b"/>
              <a:pathLst>
                <a:path w="1413" h="2191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729"/>
                  </a:lnTo>
                  <a:cubicBezTo>
                    <a:pt x="1" y="1746"/>
                    <a:pt x="11" y="1762"/>
                    <a:pt x="28" y="1767"/>
                  </a:cubicBezTo>
                  <a:lnTo>
                    <a:pt x="1355" y="2190"/>
                  </a:lnTo>
                  <a:cubicBezTo>
                    <a:pt x="1359" y="2191"/>
                    <a:pt x="1362" y="2191"/>
                    <a:pt x="1367" y="2191"/>
                  </a:cubicBezTo>
                  <a:cubicBezTo>
                    <a:pt x="1383" y="2191"/>
                    <a:pt x="1399" y="2179"/>
                    <a:pt x="1407" y="2164"/>
                  </a:cubicBezTo>
                  <a:cubicBezTo>
                    <a:pt x="1413" y="2142"/>
                    <a:pt x="1401" y="2120"/>
                    <a:pt x="1380" y="2114"/>
                  </a:cubicBezTo>
                  <a:lnTo>
                    <a:pt x="82" y="1700"/>
                  </a:ln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D392621-B2BC-51E1-B5F0-C2587CD5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81" y="1241318"/>
            <a:ext cx="7098804" cy="34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5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7"/>
          <p:cNvSpPr txBox="1">
            <a:spLocks noGrp="1"/>
          </p:cNvSpPr>
          <p:nvPr>
            <p:ph type="title"/>
          </p:nvPr>
        </p:nvSpPr>
        <p:spPr>
          <a:xfrm>
            <a:off x="1504950" y="571500"/>
            <a:ext cx="6134100" cy="440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System Sequence Diagram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29" name="Google Shape;1829;p57"/>
          <p:cNvGrpSpPr/>
          <p:nvPr/>
        </p:nvGrpSpPr>
        <p:grpSpPr>
          <a:xfrm>
            <a:off x="564945" y="945197"/>
            <a:ext cx="793727" cy="788158"/>
            <a:chOff x="-823016" y="5503156"/>
            <a:chExt cx="354374" cy="351888"/>
          </a:xfrm>
        </p:grpSpPr>
        <p:sp>
          <p:nvSpPr>
            <p:cNvPr id="1830" name="Google Shape;1830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57"/>
          <p:cNvSpPr/>
          <p:nvPr/>
        </p:nvSpPr>
        <p:spPr>
          <a:xfrm>
            <a:off x="863739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0" name="Google Shape;1840;p57"/>
          <p:cNvSpPr/>
          <p:nvPr/>
        </p:nvSpPr>
        <p:spPr>
          <a:xfrm>
            <a:off x="1959389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1" name="Google Shape;1841;p57"/>
          <p:cNvSpPr/>
          <p:nvPr/>
        </p:nvSpPr>
        <p:spPr>
          <a:xfrm>
            <a:off x="1723537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42" name="Google Shape;1842;p57"/>
          <p:cNvGrpSpPr/>
          <p:nvPr/>
        </p:nvGrpSpPr>
        <p:grpSpPr>
          <a:xfrm flipH="1">
            <a:off x="7785318" y="945197"/>
            <a:ext cx="793727" cy="788158"/>
            <a:chOff x="-823016" y="5503156"/>
            <a:chExt cx="354374" cy="351888"/>
          </a:xfrm>
        </p:grpSpPr>
        <p:sp>
          <p:nvSpPr>
            <p:cNvPr id="1843" name="Google Shape;1843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57"/>
          <p:cNvSpPr/>
          <p:nvPr/>
        </p:nvSpPr>
        <p:spPr>
          <a:xfrm flipH="1">
            <a:off x="8084126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3" name="Google Shape;1853;p57"/>
          <p:cNvSpPr/>
          <p:nvPr/>
        </p:nvSpPr>
        <p:spPr>
          <a:xfrm flipH="1">
            <a:off x="6988476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57"/>
          <p:cNvSpPr/>
          <p:nvPr/>
        </p:nvSpPr>
        <p:spPr>
          <a:xfrm flipH="1">
            <a:off x="7356444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458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sequence diagram 1:</a:t>
            </a:r>
            <a:endParaRPr dirty="0"/>
          </a:p>
        </p:txBody>
      </p: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F4D9D61-0CA8-7852-6681-2C581B3E6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" y="1188880"/>
            <a:ext cx="5306786" cy="37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88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sequence diagram 2:</a:t>
            </a:r>
            <a:endParaRPr dirty="0"/>
          </a:p>
        </p:txBody>
      </p: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2" name="Hình ảnh 1">
            <a:extLst>
              <a:ext uri="{FF2B5EF4-FFF2-40B4-BE49-F238E27FC236}">
                <a16:creationId xmlns:a16="http://schemas.microsoft.com/office/drawing/2014/main" id="{C07B1C64-D884-6EC6-2E19-4E4A94B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88880"/>
            <a:ext cx="4357993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5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sequence diagram 3:</a:t>
            </a:r>
            <a:endParaRPr dirty="0"/>
          </a:p>
        </p:txBody>
      </p:sp>
      <p:grpSp>
        <p:nvGrpSpPr>
          <p:cNvPr id="1662" name="Google Shape;1662;p53"/>
          <p:cNvGrpSpPr/>
          <p:nvPr/>
        </p:nvGrpSpPr>
        <p:grpSpPr>
          <a:xfrm>
            <a:off x="7435538" y="359781"/>
            <a:ext cx="362985" cy="360438"/>
            <a:chOff x="-823016" y="5503156"/>
            <a:chExt cx="354374" cy="351888"/>
          </a:xfrm>
        </p:grpSpPr>
        <p:sp>
          <p:nvSpPr>
            <p:cNvPr id="1663" name="Google Shape;1663;p53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3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3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3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3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3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3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3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3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AE9E915-7522-9A70-E38A-A0797457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033594"/>
            <a:ext cx="3951513" cy="37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48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49"/>
          <p:cNvSpPr/>
          <p:nvPr/>
        </p:nvSpPr>
        <p:spPr>
          <a:xfrm>
            <a:off x="1299600" y="1062750"/>
            <a:ext cx="1359600" cy="1359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1" name="Google Shape;1361;p49"/>
          <p:cNvSpPr txBox="1">
            <a:spLocks noGrp="1"/>
          </p:cNvSpPr>
          <p:nvPr>
            <p:ph type="title"/>
          </p:nvPr>
        </p:nvSpPr>
        <p:spPr>
          <a:xfrm>
            <a:off x="555171" y="2575100"/>
            <a:ext cx="3810429" cy="13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phase</a:t>
            </a:r>
            <a:endParaRPr dirty="0"/>
          </a:p>
        </p:txBody>
      </p:sp>
      <p:sp>
        <p:nvSpPr>
          <p:cNvPr id="1362" name="Google Shape;1362;p49"/>
          <p:cNvSpPr txBox="1">
            <a:spLocks noGrp="1"/>
          </p:cNvSpPr>
          <p:nvPr>
            <p:ph type="title" idx="2"/>
          </p:nvPr>
        </p:nvSpPr>
        <p:spPr>
          <a:xfrm>
            <a:off x="1493250" y="1230450"/>
            <a:ext cx="972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grpSp>
        <p:nvGrpSpPr>
          <p:cNvPr id="1363" name="Google Shape;1363;p49"/>
          <p:cNvGrpSpPr/>
          <p:nvPr/>
        </p:nvGrpSpPr>
        <p:grpSpPr>
          <a:xfrm>
            <a:off x="5391151" y="562568"/>
            <a:ext cx="2569300" cy="4407400"/>
            <a:chOff x="4810126" y="562568"/>
            <a:chExt cx="2569300" cy="4407400"/>
          </a:xfrm>
        </p:grpSpPr>
        <p:sp>
          <p:nvSpPr>
            <p:cNvPr id="1364" name="Google Shape;1364;p49"/>
            <p:cNvSpPr/>
            <p:nvPr/>
          </p:nvSpPr>
          <p:spPr>
            <a:xfrm flipH="1">
              <a:off x="5772890" y="4591679"/>
              <a:ext cx="281495" cy="255592"/>
            </a:xfrm>
            <a:custGeom>
              <a:avLst/>
              <a:gdLst/>
              <a:ahLst/>
              <a:cxnLst/>
              <a:rect l="l" t="t" r="r" b="b"/>
              <a:pathLst>
                <a:path w="1021" h="927" extrusionOk="0">
                  <a:moveTo>
                    <a:pt x="0" y="0"/>
                  </a:moveTo>
                  <a:lnTo>
                    <a:pt x="111" y="927"/>
                  </a:lnTo>
                  <a:lnTo>
                    <a:pt x="1021" y="927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 flipH="1">
              <a:off x="5319906" y="4732021"/>
              <a:ext cx="732272" cy="237946"/>
            </a:xfrm>
            <a:custGeom>
              <a:avLst/>
              <a:gdLst/>
              <a:ahLst/>
              <a:cxnLst/>
              <a:rect l="l" t="t" r="r" b="b"/>
              <a:pathLst>
                <a:path w="2656" h="863" extrusionOk="0">
                  <a:moveTo>
                    <a:pt x="912" y="1"/>
                  </a:moveTo>
                  <a:cubicBezTo>
                    <a:pt x="585" y="1"/>
                    <a:pt x="757" y="104"/>
                    <a:pt x="686" y="155"/>
                  </a:cubicBezTo>
                  <a:cubicBezTo>
                    <a:pt x="658" y="174"/>
                    <a:pt x="581" y="183"/>
                    <a:pt x="489" y="183"/>
                  </a:cubicBezTo>
                  <a:cubicBezTo>
                    <a:pt x="330" y="183"/>
                    <a:pt x="129" y="156"/>
                    <a:pt x="66" y="112"/>
                  </a:cubicBezTo>
                  <a:lnTo>
                    <a:pt x="66" y="112"/>
                  </a:lnTo>
                  <a:cubicBezTo>
                    <a:pt x="66" y="113"/>
                    <a:pt x="1" y="624"/>
                    <a:pt x="118" y="862"/>
                  </a:cubicBezTo>
                  <a:lnTo>
                    <a:pt x="599" y="862"/>
                  </a:lnTo>
                  <a:lnTo>
                    <a:pt x="599" y="786"/>
                  </a:lnTo>
                  <a:cubicBezTo>
                    <a:pt x="599" y="786"/>
                    <a:pt x="1098" y="862"/>
                    <a:pt x="1276" y="862"/>
                  </a:cubicBezTo>
                  <a:lnTo>
                    <a:pt x="2639" y="862"/>
                  </a:lnTo>
                  <a:cubicBezTo>
                    <a:pt x="2656" y="614"/>
                    <a:pt x="2541" y="438"/>
                    <a:pt x="2334" y="394"/>
                  </a:cubicBezTo>
                  <a:cubicBezTo>
                    <a:pt x="2187" y="364"/>
                    <a:pt x="1415" y="344"/>
                    <a:pt x="1136" y="162"/>
                  </a:cubicBezTo>
                  <a:cubicBezTo>
                    <a:pt x="1023" y="88"/>
                    <a:pt x="999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 flipH="1">
              <a:off x="5324042" y="4911791"/>
              <a:ext cx="710492" cy="58177"/>
            </a:xfrm>
            <a:custGeom>
              <a:avLst/>
              <a:gdLst/>
              <a:ahLst/>
              <a:cxnLst/>
              <a:rect l="l" t="t" r="r" b="b"/>
              <a:pathLst>
                <a:path w="2577" h="211" extrusionOk="0">
                  <a:moveTo>
                    <a:pt x="337" y="1"/>
                  </a:moveTo>
                  <a:cubicBezTo>
                    <a:pt x="235" y="1"/>
                    <a:pt x="125" y="5"/>
                    <a:pt x="0" y="13"/>
                  </a:cubicBezTo>
                  <a:cubicBezTo>
                    <a:pt x="11" y="87"/>
                    <a:pt x="27" y="156"/>
                    <a:pt x="54" y="210"/>
                  </a:cubicBezTo>
                  <a:lnTo>
                    <a:pt x="535" y="210"/>
                  </a:lnTo>
                  <a:lnTo>
                    <a:pt x="535" y="134"/>
                  </a:lnTo>
                  <a:cubicBezTo>
                    <a:pt x="535" y="134"/>
                    <a:pt x="1034" y="210"/>
                    <a:pt x="1212" y="210"/>
                  </a:cubicBezTo>
                  <a:lnTo>
                    <a:pt x="2575" y="210"/>
                  </a:lnTo>
                  <a:cubicBezTo>
                    <a:pt x="2577" y="172"/>
                    <a:pt x="2576" y="136"/>
                    <a:pt x="2573" y="103"/>
                  </a:cubicBezTo>
                  <a:cubicBezTo>
                    <a:pt x="1198" y="98"/>
                    <a:pt x="863" y="1"/>
                    <a:pt x="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 flipH="1">
              <a:off x="6572160" y="4574860"/>
              <a:ext cx="274878" cy="251181"/>
            </a:xfrm>
            <a:custGeom>
              <a:avLst/>
              <a:gdLst/>
              <a:ahLst/>
              <a:cxnLst/>
              <a:rect l="l" t="t" r="r" b="b"/>
              <a:pathLst>
                <a:path w="997" h="911" extrusionOk="0">
                  <a:moveTo>
                    <a:pt x="57" y="0"/>
                  </a:moveTo>
                  <a:lnTo>
                    <a:pt x="1" y="911"/>
                  </a:lnTo>
                  <a:lnTo>
                    <a:pt x="900" y="911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 flipH="1">
              <a:off x="6562786" y="4732021"/>
              <a:ext cx="318715" cy="237946"/>
            </a:xfrm>
            <a:custGeom>
              <a:avLst/>
              <a:gdLst/>
              <a:ahLst/>
              <a:cxnLst/>
              <a:rect l="l" t="t" r="r" b="b"/>
              <a:pathLst>
                <a:path w="1156" h="863" extrusionOk="0">
                  <a:moveTo>
                    <a:pt x="576" y="1"/>
                  </a:moveTo>
                  <a:cubicBezTo>
                    <a:pt x="168" y="1"/>
                    <a:pt x="351" y="167"/>
                    <a:pt x="246" y="187"/>
                  </a:cubicBezTo>
                  <a:cubicBezTo>
                    <a:pt x="237" y="189"/>
                    <a:pt x="228" y="190"/>
                    <a:pt x="221" y="190"/>
                  </a:cubicBezTo>
                  <a:cubicBezTo>
                    <a:pt x="146" y="190"/>
                    <a:pt x="138" y="112"/>
                    <a:pt x="138" y="112"/>
                  </a:cubicBezTo>
                  <a:cubicBezTo>
                    <a:pt x="138" y="112"/>
                    <a:pt x="0" y="552"/>
                    <a:pt x="107" y="862"/>
                  </a:cubicBezTo>
                  <a:lnTo>
                    <a:pt x="1025" y="862"/>
                  </a:lnTo>
                  <a:cubicBezTo>
                    <a:pt x="1155" y="566"/>
                    <a:pt x="1046" y="113"/>
                    <a:pt x="1046" y="112"/>
                  </a:cubicBezTo>
                  <a:lnTo>
                    <a:pt x="1046" y="112"/>
                  </a:lnTo>
                  <a:cubicBezTo>
                    <a:pt x="1046" y="112"/>
                    <a:pt x="1011" y="186"/>
                    <a:pt x="923" y="186"/>
                  </a:cubicBezTo>
                  <a:cubicBezTo>
                    <a:pt x="911" y="186"/>
                    <a:pt x="898" y="185"/>
                    <a:pt x="885" y="182"/>
                  </a:cubicBezTo>
                  <a:cubicBezTo>
                    <a:pt x="821" y="169"/>
                    <a:pt x="964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 flipH="1">
              <a:off x="6583740" y="4912066"/>
              <a:ext cx="278462" cy="57901"/>
            </a:xfrm>
            <a:custGeom>
              <a:avLst/>
              <a:gdLst/>
              <a:ahLst/>
              <a:cxnLst/>
              <a:rect l="l" t="t" r="r" b="b"/>
              <a:pathLst>
                <a:path w="1010" h="210" extrusionOk="0">
                  <a:moveTo>
                    <a:pt x="1010" y="1"/>
                  </a:moveTo>
                  <a:lnTo>
                    <a:pt x="1010" y="1"/>
                  </a:lnTo>
                  <a:cubicBezTo>
                    <a:pt x="936" y="47"/>
                    <a:pt x="776" y="102"/>
                    <a:pt x="491" y="102"/>
                  </a:cubicBezTo>
                  <a:cubicBezTo>
                    <a:pt x="204" y="102"/>
                    <a:pt x="48" y="87"/>
                    <a:pt x="1" y="1"/>
                  </a:cubicBezTo>
                  <a:lnTo>
                    <a:pt x="1" y="1"/>
                  </a:lnTo>
                  <a:cubicBezTo>
                    <a:pt x="4" y="72"/>
                    <a:pt x="15" y="144"/>
                    <a:pt x="39" y="209"/>
                  </a:cubicBezTo>
                  <a:lnTo>
                    <a:pt x="956" y="209"/>
                  </a:lnTo>
                  <a:cubicBezTo>
                    <a:pt x="983" y="145"/>
                    <a:pt x="1001" y="72"/>
                    <a:pt x="10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 flipH="1">
              <a:off x="5772340" y="2658875"/>
              <a:ext cx="1079385" cy="2006966"/>
            </a:xfrm>
            <a:custGeom>
              <a:avLst/>
              <a:gdLst/>
              <a:ahLst/>
              <a:cxnLst/>
              <a:rect l="l" t="t" r="r" b="b"/>
              <a:pathLst>
                <a:path w="3915" h="7279" extrusionOk="0">
                  <a:moveTo>
                    <a:pt x="590" y="1"/>
                  </a:moveTo>
                  <a:cubicBezTo>
                    <a:pt x="455" y="551"/>
                    <a:pt x="576" y="1108"/>
                    <a:pt x="549" y="1508"/>
                  </a:cubicBezTo>
                  <a:cubicBezTo>
                    <a:pt x="523" y="1907"/>
                    <a:pt x="1" y="7207"/>
                    <a:pt x="1" y="7207"/>
                  </a:cubicBezTo>
                  <a:cubicBezTo>
                    <a:pt x="133" y="7262"/>
                    <a:pt x="361" y="7279"/>
                    <a:pt x="586" y="7279"/>
                  </a:cubicBezTo>
                  <a:cubicBezTo>
                    <a:pt x="919" y="7279"/>
                    <a:pt x="1245" y="7243"/>
                    <a:pt x="1245" y="7243"/>
                  </a:cubicBezTo>
                  <a:lnTo>
                    <a:pt x="2171" y="2336"/>
                  </a:lnTo>
                  <a:lnTo>
                    <a:pt x="2821" y="7174"/>
                  </a:lnTo>
                  <a:cubicBezTo>
                    <a:pt x="2921" y="7212"/>
                    <a:pt x="3059" y="7226"/>
                    <a:pt x="3204" y="7226"/>
                  </a:cubicBezTo>
                  <a:cubicBezTo>
                    <a:pt x="3542" y="7226"/>
                    <a:pt x="3915" y="7152"/>
                    <a:pt x="3915" y="7152"/>
                  </a:cubicBezTo>
                  <a:cubicBezTo>
                    <a:pt x="3840" y="1729"/>
                    <a:pt x="3840" y="1738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 flipH="1">
              <a:off x="6139854" y="2761167"/>
              <a:ext cx="117726" cy="545650"/>
            </a:xfrm>
            <a:custGeom>
              <a:avLst/>
              <a:gdLst/>
              <a:ahLst/>
              <a:cxnLst/>
              <a:rect l="l" t="t" r="r" b="b"/>
              <a:pathLst>
                <a:path w="427" h="1979" extrusionOk="0">
                  <a:moveTo>
                    <a:pt x="413" y="0"/>
                  </a:moveTo>
                  <a:cubicBezTo>
                    <a:pt x="406" y="0"/>
                    <a:pt x="399" y="6"/>
                    <a:pt x="399" y="14"/>
                  </a:cubicBezTo>
                  <a:cubicBezTo>
                    <a:pt x="370" y="393"/>
                    <a:pt x="6" y="1945"/>
                    <a:pt x="1" y="1960"/>
                  </a:cubicBezTo>
                  <a:cubicBezTo>
                    <a:pt x="0" y="1969"/>
                    <a:pt x="5" y="1976"/>
                    <a:pt x="12" y="1978"/>
                  </a:cubicBezTo>
                  <a:lnTo>
                    <a:pt x="15" y="1978"/>
                  </a:lnTo>
                  <a:cubicBezTo>
                    <a:pt x="21" y="1978"/>
                    <a:pt x="27" y="1974"/>
                    <a:pt x="30" y="1968"/>
                  </a:cubicBezTo>
                  <a:cubicBezTo>
                    <a:pt x="33" y="1952"/>
                    <a:pt x="399" y="397"/>
                    <a:pt x="427" y="15"/>
                  </a:cubicBezTo>
                  <a:cubicBezTo>
                    <a:pt x="427" y="7"/>
                    <a:pt x="422" y="1"/>
                    <a:pt x="414" y="1"/>
                  </a:cubicBezTo>
                  <a:cubicBezTo>
                    <a:pt x="414" y="0"/>
                    <a:pt x="413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 flipH="1">
              <a:off x="6071479" y="2789842"/>
              <a:ext cx="142815" cy="330037"/>
            </a:xfrm>
            <a:custGeom>
              <a:avLst/>
              <a:gdLst/>
              <a:ahLst/>
              <a:cxnLst/>
              <a:rect l="l" t="t" r="r" b="b"/>
              <a:pathLst>
                <a:path w="518" h="1197" extrusionOk="0">
                  <a:moveTo>
                    <a:pt x="503" y="1"/>
                  </a:moveTo>
                  <a:cubicBezTo>
                    <a:pt x="496" y="1"/>
                    <a:pt x="490" y="7"/>
                    <a:pt x="490" y="13"/>
                  </a:cubicBezTo>
                  <a:cubicBezTo>
                    <a:pt x="448" y="651"/>
                    <a:pt x="339" y="1040"/>
                    <a:pt x="180" y="1142"/>
                  </a:cubicBezTo>
                  <a:cubicBezTo>
                    <a:pt x="153" y="1159"/>
                    <a:pt x="124" y="1168"/>
                    <a:pt x="94" y="1168"/>
                  </a:cubicBezTo>
                  <a:cubicBezTo>
                    <a:pt x="71" y="1168"/>
                    <a:pt x="47" y="1163"/>
                    <a:pt x="21" y="1153"/>
                  </a:cubicBezTo>
                  <a:cubicBezTo>
                    <a:pt x="19" y="1152"/>
                    <a:pt x="17" y="1152"/>
                    <a:pt x="16" y="1152"/>
                  </a:cubicBezTo>
                  <a:cubicBezTo>
                    <a:pt x="10" y="1152"/>
                    <a:pt x="5" y="1155"/>
                    <a:pt x="2" y="1160"/>
                  </a:cubicBezTo>
                  <a:cubicBezTo>
                    <a:pt x="0" y="1169"/>
                    <a:pt x="4" y="1176"/>
                    <a:pt x="11" y="1179"/>
                  </a:cubicBezTo>
                  <a:cubicBezTo>
                    <a:pt x="39" y="1191"/>
                    <a:pt x="68" y="1196"/>
                    <a:pt x="94" y="1196"/>
                  </a:cubicBezTo>
                  <a:cubicBezTo>
                    <a:pt x="129" y="1196"/>
                    <a:pt x="163" y="1187"/>
                    <a:pt x="196" y="1164"/>
                  </a:cubicBezTo>
                  <a:cubicBezTo>
                    <a:pt x="408" y="1032"/>
                    <a:pt x="487" y="465"/>
                    <a:pt x="517" y="16"/>
                  </a:cubicBezTo>
                  <a:cubicBezTo>
                    <a:pt x="517" y="7"/>
                    <a:pt x="512" y="1"/>
                    <a:pt x="505" y="1"/>
                  </a:cubicBezTo>
                  <a:cubicBezTo>
                    <a:pt x="504" y="1"/>
                    <a:pt x="504" y="1"/>
                    <a:pt x="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 flipH="1">
              <a:off x="6486691" y="2781019"/>
              <a:ext cx="148054" cy="147234"/>
            </a:xfrm>
            <a:custGeom>
              <a:avLst/>
              <a:gdLst/>
              <a:ahLst/>
              <a:cxnLst/>
              <a:rect l="l" t="t" r="r" b="b"/>
              <a:pathLst>
                <a:path w="537" h="534" extrusionOk="0">
                  <a:moveTo>
                    <a:pt x="519" y="0"/>
                  </a:moveTo>
                  <a:cubicBezTo>
                    <a:pt x="514" y="0"/>
                    <a:pt x="510" y="4"/>
                    <a:pt x="508" y="10"/>
                  </a:cubicBezTo>
                  <a:cubicBezTo>
                    <a:pt x="376" y="497"/>
                    <a:pt x="29" y="504"/>
                    <a:pt x="14" y="504"/>
                  </a:cubicBezTo>
                  <a:cubicBezTo>
                    <a:pt x="8" y="504"/>
                    <a:pt x="0" y="510"/>
                    <a:pt x="0" y="518"/>
                  </a:cubicBezTo>
                  <a:cubicBezTo>
                    <a:pt x="0" y="527"/>
                    <a:pt x="6" y="533"/>
                    <a:pt x="14" y="533"/>
                  </a:cubicBezTo>
                  <a:cubicBezTo>
                    <a:pt x="18" y="533"/>
                    <a:pt x="395" y="528"/>
                    <a:pt x="534" y="18"/>
                  </a:cubicBezTo>
                  <a:cubicBezTo>
                    <a:pt x="536" y="10"/>
                    <a:pt x="532" y="3"/>
                    <a:pt x="525" y="1"/>
                  </a:cubicBezTo>
                  <a:cubicBezTo>
                    <a:pt x="523" y="1"/>
                    <a:pt x="521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 flipH="1">
              <a:off x="6466013" y="3736944"/>
              <a:ext cx="181414" cy="19025"/>
            </a:xfrm>
            <a:custGeom>
              <a:avLst/>
              <a:gdLst/>
              <a:ahLst/>
              <a:cxnLst/>
              <a:rect l="l" t="t" r="r" b="b"/>
              <a:pathLst>
                <a:path w="658" h="69" extrusionOk="0">
                  <a:moveTo>
                    <a:pt x="642" y="0"/>
                  </a:moveTo>
                  <a:cubicBezTo>
                    <a:pt x="640" y="0"/>
                    <a:pt x="639" y="1"/>
                    <a:pt x="638" y="1"/>
                  </a:cubicBezTo>
                  <a:cubicBezTo>
                    <a:pt x="526" y="33"/>
                    <a:pt x="382" y="41"/>
                    <a:pt x="262" y="41"/>
                  </a:cubicBezTo>
                  <a:cubicBezTo>
                    <a:pt x="126" y="41"/>
                    <a:pt x="20" y="30"/>
                    <a:pt x="18" y="30"/>
                  </a:cubicBezTo>
                  <a:cubicBezTo>
                    <a:pt x="17" y="30"/>
                    <a:pt x="17" y="30"/>
                    <a:pt x="16" y="30"/>
                  </a:cubicBezTo>
                  <a:cubicBezTo>
                    <a:pt x="8" y="30"/>
                    <a:pt x="3" y="35"/>
                    <a:pt x="2" y="42"/>
                  </a:cubicBezTo>
                  <a:cubicBezTo>
                    <a:pt x="0" y="50"/>
                    <a:pt x="5" y="57"/>
                    <a:pt x="14" y="58"/>
                  </a:cubicBezTo>
                  <a:cubicBezTo>
                    <a:pt x="23" y="58"/>
                    <a:pt x="126" y="68"/>
                    <a:pt x="260" y="68"/>
                  </a:cubicBezTo>
                  <a:cubicBezTo>
                    <a:pt x="381" y="68"/>
                    <a:pt x="528" y="59"/>
                    <a:pt x="646" y="27"/>
                  </a:cubicBezTo>
                  <a:cubicBezTo>
                    <a:pt x="652" y="25"/>
                    <a:pt x="657" y="19"/>
                    <a:pt x="655" y="10"/>
                  </a:cubicBezTo>
                  <a:cubicBezTo>
                    <a:pt x="652" y="5"/>
                    <a:pt x="647" y="0"/>
                    <a:pt x="642" y="0"/>
                  </a:cubicBezTo>
                  <a:close/>
                </a:path>
              </a:pathLst>
            </a:custGeom>
            <a:solidFill>
              <a:srgbClr val="1F16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 flipH="1">
              <a:off x="5933350" y="3723158"/>
              <a:ext cx="135647" cy="22058"/>
            </a:xfrm>
            <a:custGeom>
              <a:avLst/>
              <a:gdLst/>
              <a:ahLst/>
              <a:cxnLst/>
              <a:rect l="l" t="t" r="r" b="b"/>
              <a:pathLst>
                <a:path w="492" h="80" extrusionOk="0">
                  <a:moveTo>
                    <a:pt x="477" y="0"/>
                  </a:moveTo>
                  <a:cubicBezTo>
                    <a:pt x="476" y="0"/>
                    <a:pt x="474" y="1"/>
                    <a:pt x="473" y="1"/>
                  </a:cubicBezTo>
                  <a:cubicBezTo>
                    <a:pt x="334" y="45"/>
                    <a:pt x="159" y="51"/>
                    <a:pt x="71" y="51"/>
                  </a:cubicBezTo>
                  <a:cubicBezTo>
                    <a:pt x="37" y="51"/>
                    <a:pt x="16" y="50"/>
                    <a:pt x="16" y="50"/>
                  </a:cubicBezTo>
                  <a:cubicBezTo>
                    <a:pt x="7" y="50"/>
                    <a:pt x="1" y="55"/>
                    <a:pt x="1" y="64"/>
                  </a:cubicBezTo>
                  <a:cubicBezTo>
                    <a:pt x="1" y="71"/>
                    <a:pt x="6" y="77"/>
                    <a:pt x="14" y="77"/>
                  </a:cubicBezTo>
                  <a:cubicBezTo>
                    <a:pt x="17" y="77"/>
                    <a:pt x="41" y="79"/>
                    <a:pt x="79" y="79"/>
                  </a:cubicBezTo>
                  <a:cubicBezTo>
                    <a:pt x="169" y="79"/>
                    <a:pt x="341" y="72"/>
                    <a:pt x="480" y="28"/>
                  </a:cubicBezTo>
                  <a:cubicBezTo>
                    <a:pt x="488" y="25"/>
                    <a:pt x="492" y="18"/>
                    <a:pt x="489" y="11"/>
                  </a:cubicBezTo>
                  <a:cubicBezTo>
                    <a:pt x="487" y="4"/>
                    <a:pt x="483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 flipH="1">
              <a:off x="5810111" y="2658323"/>
              <a:ext cx="890803" cy="143650"/>
            </a:xfrm>
            <a:custGeom>
              <a:avLst/>
              <a:gdLst/>
              <a:ahLst/>
              <a:cxnLst/>
              <a:rect l="l" t="t" r="r" b="b"/>
              <a:pathLst>
                <a:path w="3231" h="521" extrusionOk="0">
                  <a:moveTo>
                    <a:pt x="43" y="1"/>
                  </a:moveTo>
                  <a:cubicBezTo>
                    <a:pt x="10" y="130"/>
                    <a:pt x="0" y="261"/>
                    <a:pt x="0" y="388"/>
                  </a:cubicBezTo>
                  <a:cubicBezTo>
                    <a:pt x="331" y="480"/>
                    <a:pt x="822" y="520"/>
                    <a:pt x="1334" y="520"/>
                  </a:cubicBezTo>
                  <a:cubicBezTo>
                    <a:pt x="2057" y="520"/>
                    <a:pt x="2821" y="441"/>
                    <a:pt x="3230" y="316"/>
                  </a:cubicBezTo>
                  <a:cubicBezTo>
                    <a:pt x="3224" y="203"/>
                    <a:pt x="3216" y="96"/>
                    <a:pt x="3213" y="3"/>
                  </a:cubicBezTo>
                  <a:lnTo>
                    <a:pt x="3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 flipH="1">
              <a:off x="6076166" y="1116491"/>
              <a:ext cx="275154" cy="272411"/>
            </a:xfrm>
            <a:custGeom>
              <a:avLst/>
              <a:gdLst/>
              <a:ahLst/>
              <a:cxnLst/>
              <a:rect l="l" t="t" r="r" b="b"/>
              <a:pathLst>
                <a:path w="998" h="988" extrusionOk="0">
                  <a:moveTo>
                    <a:pt x="0" y="1"/>
                  </a:moveTo>
                  <a:lnTo>
                    <a:pt x="0" y="988"/>
                  </a:lnTo>
                  <a:lnTo>
                    <a:pt x="997" y="967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 flipH="1">
              <a:off x="6076166" y="1116491"/>
              <a:ext cx="275154" cy="184457"/>
            </a:xfrm>
            <a:custGeom>
              <a:avLst/>
              <a:gdLst/>
              <a:ahLst/>
              <a:cxnLst/>
              <a:rect l="l" t="t" r="r" b="b"/>
              <a:pathLst>
                <a:path w="998" h="669" extrusionOk="0">
                  <a:moveTo>
                    <a:pt x="0" y="1"/>
                  </a:moveTo>
                  <a:cubicBezTo>
                    <a:pt x="0" y="1"/>
                    <a:pt x="74" y="669"/>
                    <a:pt x="871" y="669"/>
                  </a:cubicBezTo>
                  <a:cubicBezTo>
                    <a:pt x="911" y="669"/>
                    <a:pt x="953" y="667"/>
                    <a:pt x="997" y="66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2D1915">
                <a:alpha val="77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 flipH="1">
              <a:off x="5894201" y="562568"/>
              <a:ext cx="604621" cy="491057"/>
            </a:xfrm>
            <a:custGeom>
              <a:avLst/>
              <a:gdLst/>
              <a:ahLst/>
              <a:cxnLst/>
              <a:rect l="l" t="t" r="r" b="b"/>
              <a:pathLst>
                <a:path w="2193" h="1781" extrusionOk="0">
                  <a:moveTo>
                    <a:pt x="1224" y="0"/>
                  </a:moveTo>
                  <a:cubicBezTo>
                    <a:pt x="1008" y="0"/>
                    <a:pt x="737" y="62"/>
                    <a:pt x="535" y="219"/>
                  </a:cubicBezTo>
                  <a:cubicBezTo>
                    <a:pt x="186" y="285"/>
                    <a:pt x="0" y="635"/>
                    <a:pt x="334" y="1750"/>
                  </a:cubicBezTo>
                  <a:lnTo>
                    <a:pt x="1860" y="1780"/>
                  </a:lnTo>
                  <a:cubicBezTo>
                    <a:pt x="1980" y="1571"/>
                    <a:pt x="1865" y="1501"/>
                    <a:pt x="1909" y="1324"/>
                  </a:cubicBezTo>
                  <a:cubicBezTo>
                    <a:pt x="2112" y="784"/>
                    <a:pt x="2192" y="132"/>
                    <a:pt x="1633" y="132"/>
                  </a:cubicBezTo>
                  <a:cubicBezTo>
                    <a:pt x="1616" y="132"/>
                    <a:pt x="1598" y="132"/>
                    <a:pt x="1580" y="133"/>
                  </a:cubicBezTo>
                  <a:cubicBezTo>
                    <a:pt x="1575" y="53"/>
                    <a:pt x="1423" y="0"/>
                    <a:pt x="1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 flipH="1">
              <a:off x="5955683" y="713663"/>
              <a:ext cx="430927" cy="553921"/>
            </a:xfrm>
            <a:custGeom>
              <a:avLst/>
              <a:gdLst/>
              <a:ahLst/>
              <a:cxnLst/>
              <a:rect l="l" t="t" r="r" b="b"/>
              <a:pathLst>
                <a:path w="1563" h="2009" extrusionOk="0">
                  <a:moveTo>
                    <a:pt x="791" y="0"/>
                  </a:moveTo>
                  <a:cubicBezTo>
                    <a:pt x="499" y="0"/>
                    <a:pt x="27" y="243"/>
                    <a:pt x="14" y="975"/>
                  </a:cubicBezTo>
                  <a:cubicBezTo>
                    <a:pt x="1" y="1717"/>
                    <a:pt x="382" y="1999"/>
                    <a:pt x="899" y="2009"/>
                  </a:cubicBezTo>
                  <a:cubicBezTo>
                    <a:pt x="908" y="2009"/>
                    <a:pt x="916" y="2009"/>
                    <a:pt x="924" y="2009"/>
                  </a:cubicBezTo>
                  <a:cubicBezTo>
                    <a:pt x="1420" y="2009"/>
                    <a:pt x="1537" y="1731"/>
                    <a:pt x="1550" y="1002"/>
                  </a:cubicBezTo>
                  <a:cubicBezTo>
                    <a:pt x="1562" y="261"/>
                    <a:pt x="1090" y="3"/>
                    <a:pt x="800" y="0"/>
                  </a:cubicBezTo>
                  <a:cubicBezTo>
                    <a:pt x="797" y="0"/>
                    <a:pt x="794" y="0"/>
                    <a:pt x="791" y="0"/>
                  </a:cubicBez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 flipH="1">
              <a:off x="6367586" y="906392"/>
              <a:ext cx="110282" cy="191350"/>
            </a:xfrm>
            <a:custGeom>
              <a:avLst/>
              <a:gdLst/>
              <a:ahLst/>
              <a:cxnLst/>
              <a:rect l="l" t="t" r="r" b="b"/>
              <a:pathLst>
                <a:path w="400" h="694" extrusionOk="0">
                  <a:moveTo>
                    <a:pt x="204" y="1"/>
                  </a:moveTo>
                  <a:cubicBezTo>
                    <a:pt x="114" y="1"/>
                    <a:pt x="45" y="81"/>
                    <a:pt x="26" y="226"/>
                  </a:cubicBezTo>
                  <a:cubicBezTo>
                    <a:pt x="1" y="422"/>
                    <a:pt x="113" y="693"/>
                    <a:pt x="274" y="693"/>
                  </a:cubicBezTo>
                  <a:cubicBezTo>
                    <a:pt x="310" y="693"/>
                    <a:pt x="349" y="679"/>
                    <a:pt x="390" y="647"/>
                  </a:cubicBezTo>
                  <a:lnTo>
                    <a:pt x="399" y="109"/>
                  </a:lnTo>
                  <a:cubicBezTo>
                    <a:pt x="331" y="36"/>
                    <a:pt x="263" y="1"/>
                    <a:pt x="204" y="1"/>
                  </a:cubicBez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 flipH="1">
              <a:off x="6383853" y="941408"/>
              <a:ext cx="68375" cy="33086"/>
            </a:xfrm>
            <a:custGeom>
              <a:avLst/>
              <a:gdLst/>
              <a:ahLst/>
              <a:cxnLst/>
              <a:rect l="l" t="t" r="r" b="b"/>
              <a:pathLst>
                <a:path w="248" h="120" extrusionOk="0">
                  <a:moveTo>
                    <a:pt x="118" y="1"/>
                  </a:moveTo>
                  <a:cubicBezTo>
                    <a:pt x="112" y="1"/>
                    <a:pt x="107" y="1"/>
                    <a:pt x="101" y="2"/>
                  </a:cubicBezTo>
                  <a:cubicBezTo>
                    <a:pt x="54" y="9"/>
                    <a:pt x="21" y="45"/>
                    <a:pt x="4" y="103"/>
                  </a:cubicBezTo>
                  <a:cubicBezTo>
                    <a:pt x="1" y="109"/>
                    <a:pt x="5" y="118"/>
                    <a:pt x="12" y="120"/>
                  </a:cubicBezTo>
                  <a:lnTo>
                    <a:pt x="17" y="120"/>
                  </a:lnTo>
                  <a:cubicBezTo>
                    <a:pt x="23" y="120"/>
                    <a:pt x="28" y="117"/>
                    <a:pt x="28" y="112"/>
                  </a:cubicBezTo>
                  <a:cubicBezTo>
                    <a:pt x="43" y="64"/>
                    <a:pt x="69" y="35"/>
                    <a:pt x="104" y="29"/>
                  </a:cubicBezTo>
                  <a:cubicBezTo>
                    <a:pt x="108" y="29"/>
                    <a:pt x="112" y="28"/>
                    <a:pt x="116" y="28"/>
                  </a:cubicBezTo>
                  <a:cubicBezTo>
                    <a:pt x="152" y="28"/>
                    <a:pt x="192" y="53"/>
                    <a:pt x="220" y="92"/>
                  </a:cubicBezTo>
                  <a:cubicBezTo>
                    <a:pt x="223" y="96"/>
                    <a:pt x="227" y="97"/>
                    <a:pt x="232" y="97"/>
                  </a:cubicBezTo>
                  <a:cubicBezTo>
                    <a:pt x="234" y="97"/>
                    <a:pt x="236" y="97"/>
                    <a:pt x="239" y="96"/>
                  </a:cubicBezTo>
                  <a:cubicBezTo>
                    <a:pt x="246" y="91"/>
                    <a:pt x="247" y="82"/>
                    <a:pt x="243" y="76"/>
                  </a:cubicBezTo>
                  <a:cubicBezTo>
                    <a:pt x="210" y="29"/>
                    <a:pt x="16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 flipH="1">
              <a:off x="5951547" y="667342"/>
              <a:ext cx="427618" cy="343547"/>
            </a:xfrm>
            <a:custGeom>
              <a:avLst/>
              <a:gdLst/>
              <a:ahLst/>
              <a:cxnLst/>
              <a:rect l="l" t="t" r="r" b="b"/>
              <a:pathLst>
                <a:path w="1551" h="1246" extrusionOk="0">
                  <a:moveTo>
                    <a:pt x="816" y="1"/>
                  </a:moveTo>
                  <a:cubicBezTo>
                    <a:pt x="24" y="1"/>
                    <a:pt x="0" y="805"/>
                    <a:pt x="4" y="938"/>
                  </a:cubicBezTo>
                  <a:cubicBezTo>
                    <a:pt x="9" y="1062"/>
                    <a:pt x="65" y="1246"/>
                    <a:pt x="101" y="1246"/>
                  </a:cubicBezTo>
                  <a:cubicBezTo>
                    <a:pt x="108" y="1246"/>
                    <a:pt x="114" y="1238"/>
                    <a:pt x="119" y="1221"/>
                  </a:cubicBezTo>
                  <a:cubicBezTo>
                    <a:pt x="256" y="733"/>
                    <a:pt x="410" y="861"/>
                    <a:pt x="481" y="512"/>
                  </a:cubicBezTo>
                  <a:cubicBezTo>
                    <a:pt x="545" y="507"/>
                    <a:pt x="613" y="506"/>
                    <a:pt x="683" y="506"/>
                  </a:cubicBezTo>
                  <a:cubicBezTo>
                    <a:pt x="843" y="506"/>
                    <a:pt x="1012" y="514"/>
                    <a:pt x="1152" y="514"/>
                  </a:cubicBezTo>
                  <a:cubicBezTo>
                    <a:pt x="1309" y="514"/>
                    <a:pt x="1429" y="504"/>
                    <a:pt x="1458" y="461"/>
                  </a:cubicBezTo>
                  <a:cubicBezTo>
                    <a:pt x="1550" y="326"/>
                    <a:pt x="1488" y="12"/>
                    <a:pt x="837" y="1"/>
                  </a:cubicBezTo>
                  <a:cubicBezTo>
                    <a:pt x="830" y="1"/>
                    <a:pt x="823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 flipH="1">
              <a:off x="6088021" y="1124487"/>
              <a:ext cx="89604" cy="40255"/>
            </a:xfrm>
            <a:custGeom>
              <a:avLst/>
              <a:gdLst/>
              <a:ahLst/>
              <a:cxnLst/>
              <a:rect l="l" t="t" r="r" b="b"/>
              <a:pathLst>
                <a:path w="325" h="146" extrusionOk="0">
                  <a:moveTo>
                    <a:pt x="1" y="0"/>
                  </a:moveTo>
                  <a:cubicBezTo>
                    <a:pt x="1" y="0"/>
                    <a:pt x="9" y="125"/>
                    <a:pt x="104" y="143"/>
                  </a:cubicBezTo>
                  <a:cubicBezTo>
                    <a:pt x="116" y="145"/>
                    <a:pt x="128" y="146"/>
                    <a:pt x="139" y="146"/>
                  </a:cubicBezTo>
                  <a:cubicBezTo>
                    <a:pt x="250" y="146"/>
                    <a:pt x="324" y="46"/>
                    <a:pt x="324" y="46"/>
                  </a:cubicBezTo>
                  <a:lnTo>
                    <a:pt x="324" y="46"/>
                  </a:lnTo>
                  <a:cubicBezTo>
                    <a:pt x="284" y="55"/>
                    <a:pt x="246" y="59"/>
                    <a:pt x="209" y="59"/>
                  </a:cubicBezTo>
                  <a:cubicBezTo>
                    <a:pt x="126" y="59"/>
                    <a:pt x="54" y="3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 flipH="1">
              <a:off x="6088848" y="976149"/>
              <a:ext cx="48248" cy="108358"/>
            </a:xfrm>
            <a:custGeom>
              <a:avLst/>
              <a:gdLst/>
              <a:ahLst/>
              <a:cxnLst/>
              <a:rect l="l" t="t" r="r" b="b"/>
              <a:pathLst>
                <a:path w="175" h="393" extrusionOk="0">
                  <a:moveTo>
                    <a:pt x="91" y="0"/>
                  </a:moveTo>
                  <a:cubicBezTo>
                    <a:pt x="84" y="0"/>
                    <a:pt x="77" y="6"/>
                    <a:pt x="77" y="14"/>
                  </a:cubicBezTo>
                  <a:cubicBezTo>
                    <a:pt x="75" y="102"/>
                    <a:pt x="109" y="189"/>
                    <a:pt x="130" y="246"/>
                  </a:cubicBezTo>
                  <a:cubicBezTo>
                    <a:pt x="138" y="268"/>
                    <a:pt x="147" y="290"/>
                    <a:pt x="147" y="298"/>
                  </a:cubicBezTo>
                  <a:cubicBezTo>
                    <a:pt x="147" y="307"/>
                    <a:pt x="133" y="327"/>
                    <a:pt x="109" y="345"/>
                  </a:cubicBezTo>
                  <a:cubicBezTo>
                    <a:pt x="98" y="352"/>
                    <a:pt x="75" y="365"/>
                    <a:pt x="49" y="365"/>
                  </a:cubicBezTo>
                  <a:cubicBezTo>
                    <a:pt x="41" y="365"/>
                    <a:pt x="31" y="363"/>
                    <a:pt x="22" y="359"/>
                  </a:cubicBezTo>
                  <a:cubicBezTo>
                    <a:pt x="21" y="358"/>
                    <a:pt x="19" y="358"/>
                    <a:pt x="17" y="358"/>
                  </a:cubicBezTo>
                  <a:cubicBezTo>
                    <a:pt x="11" y="358"/>
                    <a:pt x="6" y="361"/>
                    <a:pt x="5" y="366"/>
                  </a:cubicBezTo>
                  <a:cubicBezTo>
                    <a:pt x="0" y="372"/>
                    <a:pt x="5" y="382"/>
                    <a:pt x="11" y="384"/>
                  </a:cubicBezTo>
                  <a:cubicBezTo>
                    <a:pt x="22" y="389"/>
                    <a:pt x="36" y="392"/>
                    <a:pt x="49" y="392"/>
                  </a:cubicBezTo>
                  <a:cubicBezTo>
                    <a:pt x="73" y="392"/>
                    <a:pt x="98" y="384"/>
                    <a:pt x="121" y="368"/>
                  </a:cubicBezTo>
                  <a:cubicBezTo>
                    <a:pt x="148" y="351"/>
                    <a:pt x="174" y="324"/>
                    <a:pt x="173" y="298"/>
                  </a:cubicBezTo>
                  <a:cubicBezTo>
                    <a:pt x="173" y="286"/>
                    <a:pt x="165" y="266"/>
                    <a:pt x="154" y="236"/>
                  </a:cubicBezTo>
                  <a:cubicBezTo>
                    <a:pt x="135" y="181"/>
                    <a:pt x="104" y="98"/>
                    <a:pt x="105" y="15"/>
                  </a:cubicBezTo>
                  <a:cubicBezTo>
                    <a:pt x="105" y="8"/>
                    <a:pt x="99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 flipH="1">
              <a:off x="6032053" y="940030"/>
              <a:ext cx="31430" cy="46045"/>
            </a:xfrm>
            <a:custGeom>
              <a:avLst/>
              <a:gdLst/>
              <a:ahLst/>
              <a:cxnLst/>
              <a:rect l="l" t="t" r="r" b="b"/>
              <a:pathLst>
                <a:path w="114" h="167" extrusionOk="0">
                  <a:moveTo>
                    <a:pt x="56" y="1"/>
                  </a:moveTo>
                  <a:cubicBezTo>
                    <a:pt x="27" y="1"/>
                    <a:pt x="3" y="37"/>
                    <a:pt x="2" y="82"/>
                  </a:cubicBezTo>
                  <a:cubicBezTo>
                    <a:pt x="1" y="128"/>
                    <a:pt x="26" y="166"/>
                    <a:pt x="56" y="166"/>
                  </a:cubicBezTo>
                  <a:cubicBezTo>
                    <a:pt x="56" y="166"/>
                    <a:pt x="56" y="166"/>
                    <a:pt x="57" y="166"/>
                  </a:cubicBezTo>
                  <a:cubicBezTo>
                    <a:pt x="87" y="166"/>
                    <a:pt x="111" y="130"/>
                    <a:pt x="112" y="85"/>
                  </a:cubicBezTo>
                  <a:cubicBezTo>
                    <a:pt x="113" y="39"/>
                    <a:pt x="90" y="1"/>
                    <a:pt x="59" y="1"/>
                  </a:cubicBezTo>
                  <a:cubicBezTo>
                    <a:pt x="58" y="1"/>
                    <a:pt x="57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 flipH="1">
              <a:off x="5995660" y="891227"/>
              <a:ext cx="87950" cy="33362"/>
            </a:xfrm>
            <a:custGeom>
              <a:avLst/>
              <a:gdLst/>
              <a:ahLst/>
              <a:cxnLst/>
              <a:rect l="l" t="t" r="r" b="b"/>
              <a:pathLst>
                <a:path w="319" h="121" extrusionOk="0">
                  <a:moveTo>
                    <a:pt x="132" y="1"/>
                  </a:moveTo>
                  <a:cubicBezTo>
                    <a:pt x="103" y="1"/>
                    <a:pt x="72" y="4"/>
                    <a:pt x="38" y="11"/>
                  </a:cubicBezTo>
                  <a:cubicBezTo>
                    <a:pt x="15" y="16"/>
                    <a:pt x="0" y="38"/>
                    <a:pt x="5" y="60"/>
                  </a:cubicBezTo>
                  <a:cubicBezTo>
                    <a:pt x="9" y="82"/>
                    <a:pt x="27" y="94"/>
                    <a:pt x="47" y="94"/>
                  </a:cubicBezTo>
                  <a:cubicBezTo>
                    <a:pt x="49" y="94"/>
                    <a:pt x="52" y="94"/>
                    <a:pt x="54" y="93"/>
                  </a:cubicBezTo>
                  <a:cubicBezTo>
                    <a:pt x="85" y="87"/>
                    <a:pt x="111" y="84"/>
                    <a:pt x="134" y="84"/>
                  </a:cubicBezTo>
                  <a:cubicBezTo>
                    <a:pt x="180" y="84"/>
                    <a:pt x="215" y="96"/>
                    <a:pt x="252" y="116"/>
                  </a:cubicBezTo>
                  <a:cubicBezTo>
                    <a:pt x="258" y="120"/>
                    <a:pt x="264" y="121"/>
                    <a:pt x="271" y="121"/>
                  </a:cubicBezTo>
                  <a:cubicBezTo>
                    <a:pt x="285" y="121"/>
                    <a:pt x="300" y="112"/>
                    <a:pt x="308" y="99"/>
                  </a:cubicBezTo>
                  <a:cubicBezTo>
                    <a:pt x="318" y="78"/>
                    <a:pt x="311" y="52"/>
                    <a:pt x="291" y="42"/>
                  </a:cubicBezTo>
                  <a:cubicBezTo>
                    <a:pt x="237" y="14"/>
                    <a:pt x="188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 flipH="1">
              <a:off x="6174868" y="937273"/>
              <a:ext cx="31706" cy="45770"/>
            </a:xfrm>
            <a:custGeom>
              <a:avLst/>
              <a:gdLst/>
              <a:ahLst/>
              <a:cxnLst/>
              <a:rect l="l" t="t" r="r" b="b"/>
              <a:pathLst>
                <a:path w="115" h="166" extrusionOk="0">
                  <a:moveTo>
                    <a:pt x="56" y="0"/>
                  </a:moveTo>
                  <a:cubicBezTo>
                    <a:pt x="27" y="0"/>
                    <a:pt x="2" y="36"/>
                    <a:pt x="2" y="81"/>
                  </a:cubicBezTo>
                  <a:cubicBezTo>
                    <a:pt x="1" y="128"/>
                    <a:pt x="26" y="164"/>
                    <a:pt x="56" y="166"/>
                  </a:cubicBezTo>
                  <a:cubicBezTo>
                    <a:pt x="86" y="166"/>
                    <a:pt x="112" y="129"/>
                    <a:pt x="112" y="84"/>
                  </a:cubicBezTo>
                  <a:cubicBezTo>
                    <a:pt x="114" y="38"/>
                    <a:pt x="89" y="1"/>
                    <a:pt x="59" y="0"/>
                  </a:cubicBezTo>
                  <a:cubicBezTo>
                    <a:pt x="58" y="0"/>
                    <a:pt x="5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 flipH="1">
              <a:off x="6147022" y="884886"/>
              <a:ext cx="95670" cy="35292"/>
            </a:xfrm>
            <a:custGeom>
              <a:avLst/>
              <a:gdLst/>
              <a:ahLst/>
              <a:cxnLst/>
              <a:rect l="l" t="t" r="r" b="b"/>
              <a:pathLst>
                <a:path w="347" h="128" extrusionOk="0">
                  <a:moveTo>
                    <a:pt x="201" y="0"/>
                  </a:moveTo>
                  <a:cubicBezTo>
                    <a:pt x="135" y="0"/>
                    <a:pt x="82" y="16"/>
                    <a:pt x="26" y="50"/>
                  </a:cubicBezTo>
                  <a:cubicBezTo>
                    <a:pt x="6" y="62"/>
                    <a:pt x="0" y="87"/>
                    <a:pt x="12" y="107"/>
                  </a:cubicBezTo>
                  <a:cubicBezTo>
                    <a:pt x="20" y="120"/>
                    <a:pt x="33" y="127"/>
                    <a:pt x="47" y="127"/>
                  </a:cubicBezTo>
                  <a:cubicBezTo>
                    <a:pt x="56" y="127"/>
                    <a:pt x="62" y="124"/>
                    <a:pt x="68" y="122"/>
                  </a:cubicBezTo>
                  <a:cubicBezTo>
                    <a:pt x="108" y="99"/>
                    <a:pt x="145" y="84"/>
                    <a:pt x="202" y="84"/>
                  </a:cubicBezTo>
                  <a:cubicBezTo>
                    <a:pt x="228" y="84"/>
                    <a:pt x="258" y="87"/>
                    <a:pt x="294" y="93"/>
                  </a:cubicBezTo>
                  <a:cubicBezTo>
                    <a:pt x="296" y="94"/>
                    <a:pt x="298" y="94"/>
                    <a:pt x="300" y="94"/>
                  </a:cubicBezTo>
                  <a:cubicBezTo>
                    <a:pt x="321" y="94"/>
                    <a:pt x="339" y="80"/>
                    <a:pt x="342" y="60"/>
                  </a:cubicBezTo>
                  <a:cubicBezTo>
                    <a:pt x="346" y="35"/>
                    <a:pt x="331" y="14"/>
                    <a:pt x="309" y="11"/>
                  </a:cubicBezTo>
                  <a:cubicBezTo>
                    <a:pt x="268" y="4"/>
                    <a:pt x="233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 flipH="1">
              <a:off x="6671139" y="3163444"/>
              <a:ext cx="383781" cy="206514"/>
            </a:xfrm>
            <a:custGeom>
              <a:avLst/>
              <a:gdLst/>
              <a:ahLst/>
              <a:cxnLst/>
              <a:rect l="l" t="t" r="r" b="b"/>
              <a:pathLst>
                <a:path w="1392" h="749" extrusionOk="0">
                  <a:moveTo>
                    <a:pt x="1232" y="109"/>
                  </a:moveTo>
                  <a:cubicBezTo>
                    <a:pt x="1261" y="109"/>
                    <a:pt x="1285" y="133"/>
                    <a:pt x="1285" y="162"/>
                  </a:cubicBezTo>
                  <a:lnTo>
                    <a:pt x="1285" y="590"/>
                  </a:lnTo>
                  <a:cubicBezTo>
                    <a:pt x="1285" y="620"/>
                    <a:pt x="1260" y="643"/>
                    <a:pt x="1232" y="643"/>
                  </a:cubicBezTo>
                  <a:lnTo>
                    <a:pt x="161" y="643"/>
                  </a:lnTo>
                  <a:cubicBezTo>
                    <a:pt x="130" y="643"/>
                    <a:pt x="107" y="619"/>
                    <a:pt x="107" y="590"/>
                  </a:cubicBezTo>
                  <a:lnTo>
                    <a:pt x="107" y="162"/>
                  </a:lnTo>
                  <a:cubicBezTo>
                    <a:pt x="107" y="132"/>
                    <a:pt x="132" y="109"/>
                    <a:pt x="161" y="109"/>
                  </a:cubicBezTo>
                  <a:close/>
                  <a:moveTo>
                    <a:pt x="161" y="0"/>
                  </a:moveTo>
                  <a:cubicBezTo>
                    <a:pt x="73" y="0"/>
                    <a:pt x="1" y="73"/>
                    <a:pt x="1" y="161"/>
                  </a:cubicBezTo>
                  <a:lnTo>
                    <a:pt x="1" y="589"/>
                  </a:lnTo>
                  <a:cubicBezTo>
                    <a:pt x="1" y="677"/>
                    <a:pt x="73" y="749"/>
                    <a:pt x="161" y="749"/>
                  </a:cubicBezTo>
                  <a:lnTo>
                    <a:pt x="1232" y="749"/>
                  </a:lnTo>
                  <a:cubicBezTo>
                    <a:pt x="1319" y="749"/>
                    <a:pt x="1392" y="678"/>
                    <a:pt x="1392" y="589"/>
                  </a:cubicBezTo>
                  <a:lnTo>
                    <a:pt x="1392" y="161"/>
                  </a:lnTo>
                  <a:cubicBezTo>
                    <a:pt x="1392" y="73"/>
                    <a:pt x="1319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 flipH="1">
              <a:off x="6717181" y="3148831"/>
              <a:ext cx="295280" cy="59556"/>
            </a:xfrm>
            <a:custGeom>
              <a:avLst/>
              <a:gdLst/>
              <a:ahLst/>
              <a:cxnLst/>
              <a:rect l="l" t="t" r="r" b="b"/>
              <a:pathLst>
                <a:path w="1071" h="216" extrusionOk="0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202"/>
                  </a:lnTo>
                  <a:cubicBezTo>
                    <a:pt x="0" y="210"/>
                    <a:pt x="6" y="215"/>
                    <a:pt x="14" y="215"/>
                  </a:cubicBezTo>
                  <a:lnTo>
                    <a:pt x="1058" y="215"/>
                  </a:lnTo>
                  <a:cubicBezTo>
                    <a:pt x="1065" y="215"/>
                    <a:pt x="1070" y="210"/>
                    <a:pt x="1070" y="202"/>
                  </a:cubicBezTo>
                  <a:lnTo>
                    <a:pt x="1070" y="14"/>
                  </a:lnTo>
                  <a:cubicBezTo>
                    <a:pt x="1070" y="6"/>
                    <a:pt x="1064" y="0"/>
                    <a:pt x="1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 flipH="1">
              <a:off x="6346359" y="3309025"/>
              <a:ext cx="1033067" cy="590592"/>
            </a:xfrm>
            <a:custGeom>
              <a:avLst/>
              <a:gdLst/>
              <a:ahLst/>
              <a:cxnLst/>
              <a:rect l="l" t="t" r="r" b="b"/>
              <a:pathLst>
                <a:path w="3747" h="2142" extrusionOk="0">
                  <a:moveTo>
                    <a:pt x="40" y="1"/>
                  </a:moveTo>
                  <a:cubicBezTo>
                    <a:pt x="17" y="1"/>
                    <a:pt x="0" y="19"/>
                    <a:pt x="0" y="41"/>
                  </a:cubicBezTo>
                  <a:lnTo>
                    <a:pt x="0" y="2103"/>
                  </a:lnTo>
                  <a:cubicBezTo>
                    <a:pt x="0" y="2125"/>
                    <a:pt x="17" y="2142"/>
                    <a:pt x="40" y="2142"/>
                  </a:cubicBezTo>
                  <a:lnTo>
                    <a:pt x="3706" y="2142"/>
                  </a:lnTo>
                  <a:cubicBezTo>
                    <a:pt x="3727" y="2142"/>
                    <a:pt x="3746" y="2124"/>
                    <a:pt x="3746" y="2103"/>
                  </a:cubicBezTo>
                  <a:lnTo>
                    <a:pt x="3746" y="41"/>
                  </a:lnTo>
                  <a:cubicBezTo>
                    <a:pt x="3746" y="19"/>
                    <a:pt x="3728" y="1"/>
                    <a:pt x="3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 flipH="1">
              <a:off x="6370069" y="3405803"/>
              <a:ext cx="985645" cy="196037"/>
            </a:xfrm>
            <a:custGeom>
              <a:avLst/>
              <a:gdLst/>
              <a:ahLst/>
              <a:cxnLst/>
              <a:rect l="l" t="t" r="r" b="b"/>
              <a:pathLst>
                <a:path w="3575" h="711" extrusionOk="0">
                  <a:moveTo>
                    <a:pt x="15" y="1"/>
                  </a:moveTo>
                  <a:cubicBezTo>
                    <a:pt x="11" y="1"/>
                    <a:pt x="8" y="2"/>
                    <a:pt x="6" y="6"/>
                  </a:cubicBezTo>
                  <a:cubicBezTo>
                    <a:pt x="1" y="12"/>
                    <a:pt x="2" y="20"/>
                    <a:pt x="7" y="26"/>
                  </a:cubicBezTo>
                  <a:cubicBezTo>
                    <a:pt x="549" y="472"/>
                    <a:pt x="1165" y="709"/>
                    <a:pt x="1787" y="710"/>
                  </a:cubicBezTo>
                  <a:lnTo>
                    <a:pt x="1791" y="710"/>
                  </a:lnTo>
                  <a:cubicBezTo>
                    <a:pt x="2413" y="710"/>
                    <a:pt x="3028" y="474"/>
                    <a:pt x="3568" y="26"/>
                  </a:cubicBezTo>
                  <a:cubicBezTo>
                    <a:pt x="3574" y="20"/>
                    <a:pt x="3575" y="11"/>
                    <a:pt x="3569" y="6"/>
                  </a:cubicBezTo>
                  <a:cubicBezTo>
                    <a:pt x="3567" y="3"/>
                    <a:pt x="3563" y="1"/>
                    <a:pt x="3559" y="1"/>
                  </a:cubicBezTo>
                  <a:cubicBezTo>
                    <a:pt x="3556" y="1"/>
                    <a:pt x="3553" y="2"/>
                    <a:pt x="3551" y="5"/>
                  </a:cubicBezTo>
                  <a:cubicBezTo>
                    <a:pt x="3008" y="453"/>
                    <a:pt x="2399" y="678"/>
                    <a:pt x="1789" y="678"/>
                  </a:cubicBezTo>
                  <a:cubicBezTo>
                    <a:pt x="1180" y="678"/>
                    <a:pt x="570" y="454"/>
                    <a:pt x="25" y="5"/>
                  </a:cubicBezTo>
                  <a:cubicBezTo>
                    <a:pt x="22" y="2"/>
                    <a:pt x="18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 flipH="1">
              <a:off x="6833253" y="3536494"/>
              <a:ext cx="59277" cy="177012"/>
            </a:xfrm>
            <a:custGeom>
              <a:avLst/>
              <a:gdLst/>
              <a:ahLst/>
              <a:cxnLst/>
              <a:rect l="l" t="t" r="r" b="b"/>
              <a:pathLst>
                <a:path w="215" h="642" extrusionOk="0">
                  <a:moveTo>
                    <a:pt x="0" y="0"/>
                  </a:moveTo>
                  <a:lnTo>
                    <a:pt x="0" y="535"/>
                  </a:lnTo>
                  <a:cubicBezTo>
                    <a:pt x="0" y="594"/>
                    <a:pt x="48" y="642"/>
                    <a:pt x="107" y="642"/>
                  </a:cubicBezTo>
                  <a:cubicBezTo>
                    <a:pt x="166" y="642"/>
                    <a:pt x="213" y="593"/>
                    <a:pt x="214" y="53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 flipH="1">
              <a:off x="6848141" y="3549178"/>
              <a:ext cx="30052" cy="29778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55" y="1"/>
                  </a:moveTo>
                  <a:cubicBezTo>
                    <a:pt x="24" y="1"/>
                    <a:pt x="1" y="25"/>
                    <a:pt x="1" y="54"/>
                  </a:cubicBezTo>
                  <a:cubicBezTo>
                    <a:pt x="1" y="84"/>
                    <a:pt x="24" y="108"/>
                    <a:pt x="55" y="108"/>
                  </a:cubicBezTo>
                  <a:cubicBezTo>
                    <a:pt x="84" y="108"/>
                    <a:pt x="108" y="84"/>
                    <a:pt x="108" y="54"/>
                  </a:cubicBezTo>
                  <a:cubicBezTo>
                    <a:pt x="108" y="25"/>
                    <a:pt x="84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 flipH="1">
              <a:off x="6725452" y="2924118"/>
              <a:ext cx="237658" cy="375531"/>
            </a:xfrm>
            <a:custGeom>
              <a:avLst/>
              <a:gdLst/>
              <a:ahLst/>
              <a:cxnLst/>
              <a:rect l="l" t="t" r="r" b="b"/>
              <a:pathLst>
                <a:path w="862" h="1362" extrusionOk="0">
                  <a:moveTo>
                    <a:pt x="704" y="0"/>
                  </a:moveTo>
                  <a:lnTo>
                    <a:pt x="1" y="15"/>
                  </a:lnTo>
                  <a:cubicBezTo>
                    <a:pt x="0" y="148"/>
                    <a:pt x="1" y="274"/>
                    <a:pt x="9" y="389"/>
                  </a:cubicBezTo>
                  <a:cubicBezTo>
                    <a:pt x="28" y="771"/>
                    <a:pt x="19" y="1037"/>
                    <a:pt x="33" y="1051"/>
                  </a:cubicBezTo>
                  <a:cubicBezTo>
                    <a:pt x="67" y="1084"/>
                    <a:pt x="109" y="1089"/>
                    <a:pt x="133" y="1089"/>
                  </a:cubicBezTo>
                  <a:cubicBezTo>
                    <a:pt x="144" y="1089"/>
                    <a:pt x="151" y="1088"/>
                    <a:pt x="151" y="1088"/>
                  </a:cubicBezTo>
                  <a:cubicBezTo>
                    <a:pt x="181" y="1129"/>
                    <a:pt x="285" y="1131"/>
                    <a:pt x="310" y="1131"/>
                  </a:cubicBezTo>
                  <a:cubicBezTo>
                    <a:pt x="313" y="1131"/>
                    <a:pt x="315" y="1131"/>
                    <a:pt x="315" y="1131"/>
                  </a:cubicBezTo>
                  <a:cubicBezTo>
                    <a:pt x="360" y="1158"/>
                    <a:pt x="424" y="1161"/>
                    <a:pt x="457" y="1161"/>
                  </a:cubicBezTo>
                  <a:cubicBezTo>
                    <a:pt x="470" y="1161"/>
                    <a:pt x="478" y="1161"/>
                    <a:pt x="478" y="1161"/>
                  </a:cubicBezTo>
                  <a:cubicBezTo>
                    <a:pt x="507" y="1171"/>
                    <a:pt x="533" y="1174"/>
                    <a:pt x="556" y="1174"/>
                  </a:cubicBezTo>
                  <a:cubicBezTo>
                    <a:pt x="599" y="1174"/>
                    <a:pt x="628" y="1163"/>
                    <a:pt x="628" y="1163"/>
                  </a:cubicBezTo>
                  <a:lnTo>
                    <a:pt x="628" y="1163"/>
                  </a:lnTo>
                  <a:cubicBezTo>
                    <a:pt x="628" y="1163"/>
                    <a:pt x="589" y="1325"/>
                    <a:pt x="736" y="1362"/>
                  </a:cubicBezTo>
                  <a:cubicBezTo>
                    <a:pt x="736" y="1362"/>
                    <a:pt x="791" y="1182"/>
                    <a:pt x="820" y="1110"/>
                  </a:cubicBezTo>
                  <a:cubicBezTo>
                    <a:pt x="862" y="1000"/>
                    <a:pt x="854" y="899"/>
                    <a:pt x="848" y="835"/>
                  </a:cubicBezTo>
                  <a:cubicBezTo>
                    <a:pt x="843" y="772"/>
                    <a:pt x="711" y="426"/>
                    <a:pt x="709" y="364"/>
                  </a:cubicBezTo>
                  <a:cubicBezTo>
                    <a:pt x="704" y="235"/>
                    <a:pt x="701" y="114"/>
                    <a:pt x="704" y="0"/>
                  </a:cubicBez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 flipH="1">
              <a:off x="6769841" y="3140835"/>
              <a:ext cx="23986" cy="107807"/>
            </a:xfrm>
            <a:custGeom>
              <a:avLst/>
              <a:gdLst/>
              <a:ahLst/>
              <a:cxnLst/>
              <a:rect l="l" t="t" r="r" b="b"/>
              <a:pathLst>
                <a:path w="87" h="391" extrusionOk="0">
                  <a:moveTo>
                    <a:pt x="71" y="1"/>
                  </a:moveTo>
                  <a:cubicBezTo>
                    <a:pt x="65" y="1"/>
                    <a:pt x="59" y="6"/>
                    <a:pt x="59" y="14"/>
                  </a:cubicBezTo>
                  <a:cubicBezTo>
                    <a:pt x="59" y="17"/>
                    <a:pt x="42" y="251"/>
                    <a:pt x="1" y="372"/>
                  </a:cubicBezTo>
                  <a:cubicBezTo>
                    <a:pt x="0" y="378"/>
                    <a:pt x="3" y="386"/>
                    <a:pt x="11" y="389"/>
                  </a:cubicBezTo>
                  <a:cubicBezTo>
                    <a:pt x="12" y="391"/>
                    <a:pt x="13" y="391"/>
                    <a:pt x="14" y="391"/>
                  </a:cubicBezTo>
                  <a:cubicBezTo>
                    <a:pt x="19" y="391"/>
                    <a:pt x="25" y="386"/>
                    <a:pt x="28" y="380"/>
                  </a:cubicBezTo>
                  <a:cubicBezTo>
                    <a:pt x="69" y="255"/>
                    <a:pt x="86" y="24"/>
                    <a:pt x="87" y="15"/>
                  </a:cubicBezTo>
                  <a:cubicBezTo>
                    <a:pt x="87" y="7"/>
                    <a:pt x="81" y="1"/>
                    <a:pt x="74" y="1"/>
                  </a:cubicBezTo>
                  <a:cubicBezTo>
                    <a:pt x="73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 flipH="1">
              <a:off x="6821949" y="3215831"/>
              <a:ext cx="13785" cy="31984"/>
            </a:xfrm>
            <a:custGeom>
              <a:avLst/>
              <a:gdLst/>
              <a:ahLst/>
              <a:cxnLst/>
              <a:rect l="l" t="t" r="r" b="b"/>
              <a:pathLst>
                <a:path w="50" h="116" extrusionOk="0">
                  <a:moveTo>
                    <a:pt x="36" y="1"/>
                  </a:moveTo>
                  <a:cubicBezTo>
                    <a:pt x="28" y="1"/>
                    <a:pt x="22" y="5"/>
                    <a:pt x="20" y="13"/>
                  </a:cubicBezTo>
                  <a:cubicBezTo>
                    <a:pt x="20" y="13"/>
                    <a:pt x="12" y="68"/>
                    <a:pt x="3" y="99"/>
                  </a:cubicBezTo>
                  <a:cubicBezTo>
                    <a:pt x="1" y="105"/>
                    <a:pt x="5" y="113"/>
                    <a:pt x="12" y="115"/>
                  </a:cubicBezTo>
                  <a:lnTo>
                    <a:pt x="16" y="115"/>
                  </a:lnTo>
                  <a:cubicBezTo>
                    <a:pt x="23" y="115"/>
                    <a:pt x="28" y="111"/>
                    <a:pt x="31" y="108"/>
                  </a:cubicBezTo>
                  <a:cubicBezTo>
                    <a:pt x="40" y="74"/>
                    <a:pt x="48" y="20"/>
                    <a:pt x="48" y="16"/>
                  </a:cubicBezTo>
                  <a:cubicBezTo>
                    <a:pt x="49" y="9"/>
                    <a:pt x="44" y="3"/>
                    <a:pt x="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 flipH="1">
              <a:off x="6867440" y="3211144"/>
              <a:ext cx="12682" cy="28951"/>
            </a:xfrm>
            <a:custGeom>
              <a:avLst/>
              <a:gdLst/>
              <a:ahLst/>
              <a:cxnLst/>
              <a:rect l="l" t="t" r="r" b="b"/>
              <a:pathLst>
                <a:path w="46" h="105" extrusionOk="0">
                  <a:moveTo>
                    <a:pt x="32" y="1"/>
                  </a:moveTo>
                  <a:cubicBezTo>
                    <a:pt x="25" y="1"/>
                    <a:pt x="19" y="5"/>
                    <a:pt x="18" y="11"/>
                  </a:cubicBezTo>
                  <a:lnTo>
                    <a:pt x="3" y="88"/>
                  </a:lnTo>
                  <a:cubicBezTo>
                    <a:pt x="1" y="95"/>
                    <a:pt x="5" y="102"/>
                    <a:pt x="13" y="104"/>
                  </a:cubicBezTo>
                  <a:lnTo>
                    <a:pt x="15" y="104"/>
                  </a:lnTo>
                  <a:cubicBezTo>
                    <a:pt x="22" y="104"/>
                    <a:pt x="27" y="99"/>
                    <a:pt x="29" y="93"/>
                  </a:cubicBezTo>
                  <a:lnTo>
                    <a:pt x="45" y="17"/>
                  </a:lnTo>
                  <a:cubicBezTo>
                    <a:pt x="46" y="10"/>
                    <a:pt x="42" y="2"/>
                    <a:pt x="34" y="1"/>
                  </a:cubicBezTo>
                  <a:cubicBezTo>
                    <a:pt x="33" y="1"/>
                    <a:pt x="33" y="1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 flipH="1">
              <a:off x="6913483" y="3204526"/>
              <a:ext cx="12131" cy="22885"/>
            </a:xfrm>
            <a:custGeom>
              <a:avLst/>
              <a:gdLst/>
              <a:ahLst/>
              <a:cxnLst/>
              <a:rect l="l" t="t" r="r" b="b"/>
              <a:pathLst>
                <a:path w="44" h="83" extrusionOk="0">
                  <a:moveTo>
                    <a:pt x="29" y="0"/>
                  </a:moveTo>
                  <a:cubicBezTo>
                    <a:pt x="22" y="0"/>
                    <a:pt x="16" y="5"/>
                    <a:pt x="15" y="11"/>
                  </a:cubicBezTo>
                  <a:lnTo>
                    <a:pt x="1" y="66"/>
                  </a:lnTo>
                  <a:cubicBezTo>
                    <a:pt x="0" y="73"/>
                    <a:pt x="3" y="82"/>
                    <a:pt x="12" y="83"/>
                  </a:cubicBezTo>
                  <a:lnTo>
                    <a:pt x="15" y="83"/>
                  </a:lnTo>
                  <a:cubicBezTo>
                    <a:pt x="21" y="83"/>
                    <a:pt x="27" y="79"/>
                    <a:pt x="29" y="72"/>
                  </a:cubicBezTo>
                  <a:lnTo>
                    <a:pt x="42" y="19"/>
                  </a:lnTo>
                  <a:cubicBezTo>
                    <a:pt x="43" y="10"/>
                    <a:pt x="39" y="3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 flipH="1">
              <a:off x="4812056" y="1086989"/>
              <a:ext cx="365861" cy="511736"/>
            </a:xfrm>
            <a:custGeom>
              <a:avLst/>
              <a:gdLst/>
              <a:ahLst/>
              <a:cxnLst/>
              <a:rect l="l" t="t" r="r" b="b"/>
              <a:pathLst>
                <a:path w="1327" h="1856" extrusionOk="0">
                  <a:moveTo>
                    <a:pt x="1156" y="1"/>
                  </a:moveTo>
                  <a:cubicBezTo>
                    <a:pt x="1128" y="1"/>
                    <a:pt x="1097" y="13"/>
                    <a:pt x="1076" y="43"/>
                  </a:cubicBezTo>
                  <a:cubicBezTo>
                    <a:pt x="1051" y="75"/>
                    <a:pt x="843" y="415"/>
                    <a:pt x="763" y="545"/>
                  </a:cubicBezTo>
                  <a:cubicBezTo>
                    <a:pt x="732" y="539"/>
                    <a:pt x="703" y="535"/>
                    <a:pt x="682" y="535"/>
                  </a:cubicBezTo>
                  <a:cubicBezTo>
                    <a:pt x="673" y="535"/>
                    <a:pt x="666" y="536"/>
                    <a:pt x="660" y="538"/>
                  </a:cubicBezTo>
                  <a:cubicBezTo>
                    <a:pt x="605" y="553"/>
                    <a:pt x="460" y="702"/>
                    <a:pt x="427" y="755"/>
                  </a:cubicBezTo>
                  <a:cubicBezTo>
                    <a:pt x="395" y="807"/>
                    <a:pt x="350" y="1008"/>
                    <a:pt x="350" y="1008"/>
                  </a:cubicBezTo>
                  <a:lnTo>
                    <a:pt x="1" y="1460"/>
                  </a:lnTo>
                  <a:lnTo>
                    <a:pt x="477" y="1855"/>
                  </a:lnTo>
                  <a:cubicBezTo>
                    <a:pt x="477" y="1855"/>
                    <a:pt x="781" y="1469"/>
                    <a:pt x="833" y="1450"/>
                  </a:cubicBezTo>
                  <a:cubicBezTo>
                    <a:pt x="884" y="1432"/>
                    <a:pt x="1184" y="1238"/>
                    <a:pt x="1214" y="1184"/>
                  </a:cubicBezTo>
                  <a:cubicBezTo>
                    <a:pt x="1245" y="1128"/>
                    <a:pt x="1318" y="895"/>
                    <a:pt x="1318" y="895"/>
                  </a:cubicBezTo>
                  <a:cubicBezTo>
                    <a:pt x="1318" y="895"/>
                    <a:pt x="1326" y="854"/>
                    <a:pt x="1282" y="822"/>
                  </a:cubicBezTo>
                  <a:cubicBezTo>
                    <a:pt x="1269" y="811"/>
                    <a:pt x="1253" y="809"/>
                    <a:pt x="1242" y="809"/>
                  </a:cubicBezTo>
                  <a:cubicBezTo>
                    <a:pt x="1233" y="809"/>
                    <a:pt x="1227" y="810"/>
                    <a:pt x="1227" y="810"/>
                  </a:cubicBezTo>
                  <a:cubicBezTo>
                    <a:pt x="1218" y="718"/>
                    <a:pt x="1128" y="703"/>
                    <a:pt x="1128" y="703"/>
                  </a:cubicBezTo>
                  <a:cubicBezTo>
                    <a:pt x="1128" y="703"/>
                    <a:pt x="1159" y="666"/>
                    <a:pt x="1156" y="652"/>
                  </a:cubicBezTo>
                  <a:cubicBezTo>
                    <a:pt x="1150" y="616"/>
                    <a:pt x="1123" y="566"/>
                    <a:pt x="1060" y="559"/>
                  </a:cubicBezTo>
                  <a:cubicBezTo>
                    <a:pt x="1059" y="559"/>
                    <a:pt x="1059" y="559"/>
                    <a:pt x="1058" y="559"/>
                  </a:cubicBezTo>
                  <a:cubicBezTo>
                    <a:pt x="1039" y="559"/>
                    <a:pt x="975" y="598"/>
                    <a:pt x="975" y="598"/>
                  </a:cubicBezTo>
                  <a:cubicBezTo>
                    <a:pt x="975" y="598"/>
                    <a:pt x="968" y="596"/>
                    <a:pt x="956" y="592"/>
                  </a:cubicBezTo>
                  <a:cubicBezTo>
                    <a:pt x="1034" y="459"/>
                    <a:pt x="1192" y="184"/>
                    <a:pt x="1226" y="94"/>
                  </a:cubicBezTo>
                  <a:cubicBezTo>
                    <a:pt x="1248" y="39"/>
                    <a:pt x="1205" y="1"/>
                    <a:pt x="1156" y="1"/>
                  </a:cubicBez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 flipH="1">
              <a:off x="4862785" y="1233673"/>
              <a:ext cx="126549" cy="192177"/>
            </a:xfrm>
            <a:custGeom>
              <a:avLst/>
              <a:gdLst/>
              <a:ahLst/>
              <a:cxnLst/>
              <a:rect l="l" t="t" r="r" b="b"/>
              <a:pathLst>
                <a:path w="459" h="697" extrusionOk="0">
                  <a:moveTo>
                    <a:pt x="78" y="0"/>
                  </a:moveTo>
                  <a:cubicBezTo>
                    <a:pt x="72" y="0"/>
                    <a:pt x="65" y="4"/>
                    <a:pt x="64" y="11"/>
                  </a:cubicBezTo>
                  <a:cubicBezTo>
                    <a:pt x="63" y="18"/>
                    <a:pt x="66" y="27"/>
                    <a:pt x="75" y="28"/>
                  </a:cubicBezTo>
                  <a:lnTo>
                    <a:pt x="428" y="118"/>
                  </a:lnTo>
                  <a:cubicBezTo>
                    <a:pt x="424" y="138"/>
                    <a:pt x="413" y="158"/>
                    <a:pt x="395" y="174"/>
                  </a:cubicBezTo>
                  <a:cubicBezTo>
                    <a:pt x="370" y="196"/>
                    <a:pt x="336" y="208"/>
                    <a:pt x="304" y="208"/>
                  </a:cubicBezTo>
                  <a:cubicBezTo>
                    <a:pt x="297" y="208"/>
                    <a:pt x="291" y="208"/>
                    <a:pt x="284" y="207"/>
                  </a:cubicBezTo>
                  <a:cubicBezTo>
                    <a:pt x="208" y="194"/>
                    <a:pt x="80" y="185"/>
                    <a:pt x="79" y="185"/>
                  </a:cubicBezTo>
                  <a:cubicBezTo>
                    <a:pt x="74" y="185"/>
                    <a:pt x="69" y="186"/>
                    <a:pt x="65" y="191"/>
                  </a:cubicBezTo>
                  <a:cubicBezTo>
                    <a:pt x="55" y="211"/>
                    <a:pt x="0" y="312"/>
                    <a:pt x="12" y="354"/>
                  </a:cubicBezTo>
                  <a:cubicBezTo>
                    <a:pt x="13" y="357"/>
                    <a:pt x="14" y="359"/>
                    <a:pt x="17" y="361"/>
                  </a:cubicBezTo>
                  <a:cubicBezTo>
                    <a:pt x="18" y="363"/>
                    <a:pt x="165" y="480"/>
                    <a:pt x="123" y="681"/>
                  </a:cubicBezTo>
                  <a:cubicBezTo>
                    <a:pt x="122" y="687"/>
                    <a:pt x="125" y="695"/>
                    <a:pt x="134" y="696"/>
                  </a:cubicBezTo>
                  <a:lnTo>
                    <a:pt x="137" y="696"/>
                  </a:lnTo>
                  <a:cubicBezTo>
                    <a:pt x="142" y="696"/>
                    <a:pt x="149" y="692"/>
                    <a:pt x="150" y="689"/>
                  </a:cubicBezTo>
                  <a:cubicBezTo>
                    <a:pt x="191" y="491"/>
                    <a:pt x="63" y="368"/>
                    <a:pt x="38" y="345"/>
                  </a:cubicBezTo>
                  <a:cubicBezTo>
                    <a:pt x="35" y="321"/>
                    <a:pt x="63" y="257"/>
                    <a:pt x="86" y="213"/>
                  </a:cubicBezTo>
                  <a:cubicBezTo>
                    <a:pt x="117" y="216"/>
                    <a:pt x="217" y="224"/>
                    <a:pt x="280" y="234"/>
                  </a:cubicBezTo>
                  <a:cubicBezTo>
                    <a:pt x="288" y="236"/>
                    <a:pt x="296" y="236"/>
                    <a:pt x="305" y="236"/>
                  </a:cubicBezTo>
                  <a:cubicBezTo>
                    <a:pt x="342" y="236"/>
                    <a:pt x="383" y="221"/>
                    <a:pt x="413" y="195"/>
                  </a:cubicBezTo>
                  <a:cubicBezTo>
                    <a:pt x="442" y="170"/>
                    <a:pt x="458" y="139"/>
                    <a:pt x="456" y="108"/>
                  </a:cubicBezTo>
                  <a:cubicBezTo>
                    <a:pt x="456" y="101"/>
                    <a:pt x="453" y="96"/>
                    <a:pt x="446" y="95"/>
                  </a:cubicBezTo>
                  <a:lnTo>
                    <a:pt x="81" y="0"/>
                  </a:lnTo>
                  <a:cubicBezTo>
                    <a:pt x="80" y="0"/>
                    <a:pt x="79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 flipH="1">
              <a:off x="4963142" y="1252973"/>
              <a:ext cx="15164" cy="38601"/>
            </a:xfrm>
            <a:custGeom>
              <a:avLst/>
              <a:gdLst/>
              <a:ahLst/>
              <a:cxnLst/>
              <a:rect l="l" t="t" r="r" b="b"/>
              <a:pathLst>
                <a:path w="55" h="140" extrusionOk="0">
                  <a:moveTo>
                    <a:pt x="20" y="1"/>
                  </a:moveTo>
                  <a:cubicBezTo>
                    <a:pt x="13" y="1"/>
                    <a:pt x="5" y="6"/>
                    <a:pt x="5" y="15"/>
                  </a:cubicBezTo>
                  <a:cubicBezTo>
                    <a:pt x="4" y="30"/>
                    <a:pt x="0" y="109"/>
                    <a:pt x="30" y="136"/>
                  </a:cubicBezTo>
                  <a:cubicBezTo>
                    <a:pt x="32" y="138"/>
                    <a:pt x="35" y="140"/>
                    <a:pt x="39" y="140"/>
                  </a:cubicBezTo>
                  <a:cubicBezTo>
                    <a:pt x="41" y="140"/>
                    <a:pt x="45" y="138"/>
                    <a:pt x="50" y="135"/>
                  </a:cubicBezTo>
                  <a:cubicBezTo>
                    <a:pt x="55" y="129"/>
                    <a:pt x="53" y="120"/>
                    <a:pt x="48" y="115"/>
                  </a:cubicBezTo>
                  <a:cubicBezTo>
                    <a:pt x="35" y="103"/>
                    <a:pt x="31" y="50"/>
                    <a:pt x="34" y="16"/>
                  </a:cubicBezTo>
                  <a:cubicBezTo>
                    <a:pt x="34" y="8"/>
                    <a:pt x="29" y="1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 flipH="1">
              <a:off x="4977479" y="1326039"/>
              <a:ext cx="27571" cy="10202"/>
            </a:xfrm>
            <a:custGeom>
              <a:avLst/>
              <a:gdLst/>
              <a:ahLst/>
              <a:cxnLst/>
              <a:rect l="l" t="t" r="r" b="b"/>
              <a:pathLst>
                <a:path w="100" h="37" extrusionOk="0">
                  <a:moveTo>
                    <a:pt x="83" y="0"/>
                  </a:moveTo>
                  <a:cubicBezTo>
                    <a:pt x="81" y="0"/>
                    <a:pt x="78" y="1"/>
                    <a:pt x="76" y="2"/>
                  </a:cubicBezTo>
                  <a:cubicBezTo>
                    <a:pt x="66" y="7"/>
                    <a:pt x="49" y="8"/>
                    <a:pt x="35" y="8"/>
                  </a:cubicBezTo>
                  <a:cubicBezTo>
                    <a:pt x="27" y="8"/>
                    <a:pt x="21" y="8"/>
                    <a:pt x="17" y="8"/>
                  </a:cubicBezTo>
                  <a:cubicBezTo>
                    <a:pt x="16" y="8"/>
                    <a:pt x="16" y="7"/>
                    <a:pt x="15" y="7"/>
                  </a:cubicBezTo>
                  <a:cubicBezTo>
                    <a:pt x="8" y="7"/>
                    <a:pt x="2" y="12"/>
                    <a:pt x="1" y="19"/>
                  </a:cubicBezTo>
                  <a:cubicBezTo>
                    <a:pt x="0" y="28"/>
                    <a:pt x="6" y="34"/>
                    <a:pt x="13" y="35"/>
                  </a:cubicBezTo>
                  <a:cubicBezTo>
                    <a:pt x="16" y="35"/>
                    <a:pt x="23" y="36"/>
                    <a:pt x="34" y="36"/>
                  </a:cubicBezTo>
                  <a:cubicBezTo>
                    <a:pt x="52" y="36"/>
                    <a:pt x="73" y="35"/>
                    <a:pt x="90" y="26"/>
                  </a:cubicBezTo>
                  <a:cubicBezTo>
                    <a:pt x="96" y="22"/>
                    <a:pt x="99" y="14"/>
                    <a:pt x="95" y="8"/>
                  </a:cubicBezTo>
                  <a:cubicBezTo>
                    <a:pt x="93" y="3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9"/>
            <p:cNvSpPr/>
            <p:nvPr/>
          </p:nvSpPr>
          <p:spPr>
            <a:xfrm flipH="1">
              <a:off x="4863613" y="1277237"/>
              <a:ext cx="108352" cy="72790"/>
            </a:xfrm>
            <a:custGeom>
              <a:avLst/>
              <a:gdLst/>
              <a:ahLst/>
              <a:cxnLst/>
              <a:rect l="l" t="t" r="r" b="b"/>
              <a:pathLst>
                <a:path w="393" h="264" extrusionOk="0">
                  <a:moveTo>
                    <a:pt x="376" y="0"/>
                  </a:moveTo>
                  <a:cubicBezTo>
                    <a:pt x="373" y="0"/>
                    <a:pt x="371" y="1"/>
                    <a:pt x="369" y="2"/>
                  </a:cubicBezTo>
                  <a:cubicBezTo>
                    <a:pt x="366" y="6"/>
                    <a:pt x="81" y="201"/>
                    <a:pt x="11" y="237"/>
                  </a:cubicBezTo>
                  <a:cubicBezTo>
                    <a:pt x="2" y="239"/>
                    <a:pt x="0" y="249"/>
                    <a:pt x="3" y="255"/>
                  </a:cubicBezTo>
                  <a:cubicBezTo>
                    <a:pt x="6" y="260"/>
                    <a:pt x="11" y="264"/>
                    <a:pt x="16" y="264"/>
                  </a:cubicBezTo>
                  <a:cubicBezTo>
                    <a:pt x="17" y="264"/>
                    <a:pt x="19" y="264"/>
                    <a:pt x="23" y="261"/>
                  </a:cubicBezTo>
                  <a:cubicBezTo>
                    <a:pt x="95" y="227"/>
                    <a:pt x="372" y="34"/>
                    <a:pt x="385" y="27"/>
                  </a:cubicBezTo>
                  <a:cubicBezTo>
                    <a:pt x="391" y="21"/>
                    <a:pt x="392" y="13"/>
                    <a:pt x="388" y="7"/>
                  </a:cubicBezTo>
                  <a:cubicBezTo>
                    <a:pt x="384" y="3"/>
                    <a:pt x="380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9"/>
            <p:cNvSpPr/>
            <p:nvPr/>
          </p:nvSpPr>
          <p:spPr>
            <a:xfrm flipH="1">
              <a:off x="4835215" y="1306187"/>
              <a:ext cx="123240" cy="74720"/>
            </a:xfrm>
            <a:custGeom>
              <a:avLst/>
              <a:gdLst/>
              <a:ahLst/>
              <a:cxnLst/>
              <a:rect l="l" t="t" r="r" b="b"/>
              <a:pathLst>
                <a:path w="447" h="271" extrusionOk="0">
                  <a:moveTo>
                    <a:pt x="430" y="1"/>
                  </a:moveTo>
                  <a:cubicBezTo>
                    <a:pt x="427" y="1"/>
                    <a:pt x="424" y="2"/>
                    <a:pt x="422" y="3"/>
                  </a:cubicBezTo>
                  <a:cubicBezTo>
                    <a:pt x="337" y="65"/>
                    <a:pt x="109" y="224"/>
                    <a:pt x="86" y="237"/>
                  </a:cubicBezTo>
                  <a:cubicBezTo>
                    <a:pt x="75" y="242"/>
                    <a:pt x="64" y="244"/>
                    <a:pt x="55" y="244"/>
                  </a:cubicBezTo>
                  <a:cubicBezTo>
                    <a:pt x="37" y="244"/>
                    <a:pt x="24" y="237"/>
                    <a:pt x="23" y="237"/>
                  </a:cubicBezTo>
                  <a:cubicBezTo>
                    <a:pt x="21" y="235"/>
                    <a:pt x="18" y="234"/>
                    <a:pt x="16" y="234"/>
                  </a:cubicBezTo>
                  <a:cubicBezTo>
                    <a:pt x="12" y="234"/>
                    <a:pt x="8" y="237"/>
                    <a:pt x="5" y="242"/>
                  </a:cubicBezTo>
                  <a:cubicBezTo>
                    <a:pt x="1" y="248"/>
                    <a:pt x="4" y="255"/>
                    <a:pt x="10" y="260"/>
                  </a:cubicBezTo>
                  <a:cubicBezTo>
                    <a:pt x="11" y="260"/>
                    <a:pt x="28" y="270"/>
                    <a:pt x="54" y="270"/>
                  </a:cubicBezTo>
                  <a:cubicBezTo>
                    <a:pt x="68" y="270"/>
                    <a:pt x="84" y="268"/>
                    <a:pt x="100" y="260"/>
                  </a:cubicBezTo>
                  <a:cubicBezTo>
                    <a:pt x="128" y="247"/>
                    <a:pt x="407" y="48"/>
                    <a:pt x="439" y="26"/>
                  </a:cubicBezTo>
                  <a:cubicBezTo>
                    <a:pt x="444" y="21"/>
                    <a:pt x="446" y="12"/>
                    <a:pt x="442" y="6"/>
                  </a:cubicBezTo>
                  <a:cubicBezTo>
                    <a:pt x="439" y="3"/>
                    <a:pt x="434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 flipH="1">
              <a:off x="4810126" y="1328245"/>
              <a:ext cx="119932" cy="66724"/>
            </a:xfrm>
            <a:custGeom>
              <a:avLst/>
              <a:gdLst/>
              <a:ahLst/>
              <a:cxnLst/>
              <a:rect l="l" t="t" r="r" b="b"/>
              <a:pathLst>
                <a:path w="435" h="242" extrusionOk="0">
                  <a:moveTo>
                    <a:pt x="419" y="1"/>
                  </a:moveTo>
                  <a:cubicBezTo>
                    <a:pt x="416" y="1"/>
                    <a:pt x="413" y="2"/>
                    <a:pt x="410" y="4"/>
                  </a:cubicBezTo>
                  <a:cubicBezTo>
                    <a:pt x="334" y="63"/>
                    <a:pt x="217" y="152"/>
                    <a:pt x="207" y="158"/>
                  </a:cubicBezTo>
                  <a:cubicBezTo>
                    <a:pt x="196" y="164"/>
                    <a:pt x="88" y="210"/>
                    <a:pt x="80" y="212"/>
                  </a:cubicBezTo>
                  <a:cubicBezTo>
                    <a:pt x="78" y="213"/>
                    <a:pt x="75" y="213"/>
                    <a:pt x="73" y="213"/>
                  </a:cubicBezTo>
                  <a:cubicBezTo>
                    <a:pt x="62" y="213"/>
                    <a:pt x="53" y="209"/>
                    <a:pt x="46" y="202"/>
                  </a:cubicBezTo>
                  <a:cubicBezTo>
                    <a:pt x="28" y="185"/>
                    <a:pt x="28" y="152"/>
                    <a:pt x="28" y="152"/>
                  </a:cubicBezTo>
                  <a:cubicBezTo>
                    <a:pt x="27" y="146"/>
                    <a:pt x="22" y="139"/>
                    <a:pt x="14" y="139"/>
                  </a:cubicBezTo>
                  <a:cubicBezTo>
                    <a:pt x="7" y="141"/>
                    <a:pt x="1" y="146"/>
                    <a:pt x="1" y="153"/>
                  </a:cubicBezTo>
                  <a:cubicBezTo>
                    <a:pt x="1" y="154"/>
                    <a:pt x="2" y="199"/>
                    <a:pt x="28" y="223"/>
                  </a:cubicBezTo>
                  <a:cubicBezTo>
                    <a:pt x="41" y="236"/>
                    <a:pt x="57" y="242"/>
                    <a:pt x="77" y="242"/>
                  </a:cubicBezTo>
                  <a:cubicBezTo>
                    <a:pt x="78" y="242"/>
                    <a:pt x="80" y="242"/>
                    <a:pt x="82" y="241"/>
                  </a:cubicBezTo>
                  <a:cubicBezTo>
                    <a:pt x="94" y="239"/>
                    <a:pt x="215" y="185"/>
                    <a:pt x="222" y="181"/>
                  </a:cubicBezTo>
                  <a:cubicBezTo>
                    <a:pt x="235" y="174"/>
                    <a:pt x="407" y="42"/>
                    <a:pt x="427" y="26"/>
                  </a:cubicBezTo>
                  <a:cubicBezTo>
                    <a:pt x="434" y="21"/>
                    <a:pt x="435" y="12"/>
                    <a:pt x="430" y="6"/>
                  </a:cubicBezTo>
                  <a:cubicBezTo>
                    <a:pt x="427" y="2"/>
                    <a:pt x="423" y="1"/>
                    <a:pt x="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 flipH="1">
              <a:off x="4851757" y="1378426"/>
              <a:ext cx="38874" cy="32259"/>
            </a:xfrm>
            <a:custGeom>
              <a:avLst/>
              <a:gdLst/>
              <a:ahLst/>
              <a:cxnLst/>
              <a:rect l="l" t="t" r="r" b="b"/>
              <a:pathLst>
                <a:path w="141" h="117" extrusionOk="0">
                  <a:moveTo>
                    <a:pt x="15" y="1"/>
                  </a:moveTo>
                  <a:cubicBezTo>
                    <a:pt x="10" y="1"/>
                    <a:pt x="5" y="4"/>
                    <a:pt x="2" y="8"/>
                  </a:cubicBezTo>
                  <a:cubicBezTo>
                    <a:pt x="0" y="15"/>
                    <a:pt x="2" y="24"/>
                    <a:pt x="9" y="27"/>
                  </a:cubicBezTo>
                  <a:cubicBezTo>
                    <a:pt x="63" y="54"/>
                    <a:pt x="114" y="111"/>
                    <a:pt x="114" y="111"/>
                  </a:cubicBezTo>
                  <a:cubicBezTo>
                    <a:pt x="117" y="115"/>
                    <a:pt x="121" y="117"/>
                    <a:pt x="124" y="117"/>
                  </a:cubicBezTo>
                  <a:cubicBezTo>
                    <a:pt x="128" y="117"/>
                    <a:pt x="132" y="115"/>
                    <a:pt x="134" y="112"/>
                  </a:cubicBezTo>
                  <a:cubicBezTo>
                    <a:pt x="139" y="107"/>
                    <a:pt x="140" y="98"/>
                    <a:pt x="135" y="92"/>
                  </a:cubicBezTo>
                  <a:cubicBezTo>
                    <a:pt x="134" y="91"/>
                    <a:pt x="81" y="30"/>
                    <a:pt x="21" y="2"/>
                  </a:cubicBezTo>
                  <a:cubicBezTo>
                    <a:pt x="19" y="1"/>
                    <a:pt x="17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 flipH="1">
              <a:off x="5000914" y="1434673"/>
              <a:ext cx="199059" cy="198518"/>
            </a:xfrm>
            <a:custGeom>
              <a:avLst/>
              <a:gdLst/>
              <a:ahLst/>
              <a:cxnLst/>
              <a:rect l="l" t="t" r="r" b="b"/>
              <a:pathLst>
                <a:path w="722" h="720" extrusionOk="0">
                  <a:moveTo>
                    <a:pt x="199" y="0"/>
                  </a:moveTo>
                  <a:lnTo>
                    <a:pt x="1" y="216"/>
                  </a:lnTo>
                  <a:lnTo>
                    <a:pt x="544" y="719"/>
                  </a:lnTo>
                  <a:lnTo>
                    <a:pt x="722" y="48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 flipH="1">
              <a:off x="6764051" y="2928254"/>
              <a:ext cx="204849" cy="82440"/>
            </a:xfrm>
            <a:custGeom>
              <a:avLst/>
              <a:gdLst/>
              <a:ahLst/>
              <a:cxnLst/>
              <a:rect l="l" t="t" r="r" b="b"/>
              <a:pathLst>
                <a:path w="743" h="299" extrusionOk="0">
                  <a:moveTo>
                    <a:pt x="740" y="0"/>
                  </a:moveTo>
                  <a:lnTo>
                    <a:pt x="0" y="3"/>
                  </a:lnTo>
                  <a:lnTo>
                    <a:pt x="12" y="298"/>
                  </a:lnTo>
                  <a:lnTo>
                    <a:pt x="743" y="29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 flipH="1">
              <a:off x="5037311" y="1346167"/>
              <a:ext cx="1979838" cy="1591180"/>
            </a:xfrm>
            <a:custGeom>
              <a:avLst/>
              <a:gdLst/>
              <a:ahLst/>
              <a:cxnLst/>
              <a:rect l="l" t="t" r="r" b="b"/>
              <a:pathLst>
                <a:path w="7181" h="5771" extrusionOk="0">
                  <a:moveTo>
                    <a:pt x="2659" y="0"/>
                  </a:moveTo>
                  <a:cubicBezTo>
                    <a:pt x="2145" y="0"/>
                    <a:pt x="1377" y="36"/>
                    <a:pt x="1122" y="234"/>
                  </a:cubicBezTo>
                  <a:cubicBezTo>
                    <a:pt x="761" y="513"/>
                    <a:pt x="245" y="1569"/>
                    <a:pt x="66" y="3236"/>
                  </a:cubicBezTo>
                  <a:cubicBezTo>
                    <a:pt x="1" y="3846"/>
                    <a:pt x="6" y="5616"/>
                    <a:pt x="97" y="5722"/>
                  </a:cubicBezTo>
                  <a:cubicBezTo>
                    <a:pt x="133" y="5763"/>
                    <a:pt x="471" y="5770"/>
                    <a:pt x="717" y="5770"/>
                  </a:cubicBezTo>
                  <a:cubicBezTo>
                    <a:pt x="862" y="5770"/>
                    <a:pt x="975" y="5768"/>
                    <a:pt x="975" y="5768"/>
                  </a:cubicBezTo>
                  <a:cubicBezTo>
                    <a:pt x="989" y="5526"/>
                    <a:pt x="1037" y="3538"/>
                    <a:pt x="1058" y="3422"/>
                  </a:cubicBezTo>
                  <a:cubicBezTo>
                    <a:pt x="1125" y="3070"/>
                    <a:pt x="1250" y="2452"/>
                    <a:pt x="1250" y="2451"/>
                  </a:cubicBezTo>
                  <a:lnTo>
                    <a:pt x="1250" y="2451"/>
                  </a:lnTo>
                  <a:lnTo>
                    <a:pt x="1107" y="5043"/>
                  </a:lnTo>
                  <a:cubicBezTo>
                    <a:pt x="1543" y="5098"/>
                    <a:pt x="1993" y="5117"/>
                    <a:pt x="2417" y="5117"/>
                  </a:cubicBezTo>
                  <a:cubicBezTo>
                    <a:pt x="3514" y="5117"/>
                    <a:pt x="4430" y="4985"/>
                    <a:pt x="4430" y="4985"/>
                  </a:cubicBezTo>
                  <a:cubicBezTo>
                    <a:pt x="4359" y="2678"/>
                    <a:pt x="4299" y="1978"/>
                    <a:pt x="4299" y="1978"/>
                  </a:cubicBezTo>
                  <a:lnTo>
                    <a:pt x="4299" y="1978"/>
                  </a:lnTo>
                  <a:cubicBezTo>
                    <a:pt x="4299" y="1978"/>
                    <a:pt x="5023" y="2956"/>
                    <a:pt x="5399" y="2956"/>
                  </a:cubicBezTo>
                  <a:cubicBezTo>
                    <a:pt x="5424" y="2956"/>
                    <a:pt x="5447" y="2951"/>
                    <a:pt x="5469" y="2942"/>
                  </a:cubicBezTo>
                  <a:cubicBezTo>
                    <a:pt x="6135" y="2657"/>
                    <a:pt x="7180" y="1051"/>
                    <a:pt x="7180" y="1051"/>
                  </a:cubicBezTo>
                  <a:cubicBezTo>
                    <a:pt x="6943" y="756"/>
                    <a:pt x="6578" y="490"/>
                    <a:pt x="6578" y="490"/>
                  </a:cubicBezTo>
                  <a:lnTo>
                    <a:pt x="5534" y="1683"/>
                  </a:lnTo>
                  <a:cubicBezTo>
                    <a:pt x="4861" y="550"/>
                    <a:pt x="4409" y="124"/>
                    <a:pt x="4181" y="95"/>
                  </a:cubicBezTo>
                  <a:cubicBezTo>
                    <a:pt x="3934" y="63"/>
                    <a:pt x="3583" y="24"/>
                    <a:pt x="2996" y="5"/>
                  </a:cubicBezTo>
                  <a:cubicBezTo>
                    <a:pt x="2911" y="3"/>
                    <a:pt x="2794" y="0"/>
                    <a:pt x="2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 flipH="1">
              <a:off x="6076166" y="1342583"/>
              <a:ext cx="275154" cy="119662"/>
            </a:xfrm>
            <a:custGeom>
              <a:avLst/>
              <a:gdLst/>
              <a:ahLst/>
              <a:cxnLst/>
              <a:rect l="l" t="t" r="r" b="b"/>
              <a:pathLst>
                <a:path w="998" h="434" extrusionOk="0">
                  <a:moveTo>
                    <a:pt x="540" y="0"/>
                  </a:moveTo>
                  <a:cubicBezTo>
                    <a:pt x="319" y="0"/>
                    <a:pt x="0" y="12"/>
                    <a:pt x="0" y="12"/>
                  </a:cubicBezTo>
                  <a:cubicBezTo>
                    <a:pt x="0" y="303"/>
                    <a:pt x="340" y="433"/>
                    <a:pt x="628" y="433"/>
                  </a:cubicBezTo>
                  <a:cubicBezTo>
                    <a:pt x="914" y="433"/>
                    <a:pt x="997" y="271"/>
                    <a:pt x="997" y="37"/>
                  </a:cubicBezTo>
                  <a:cubicBezTo>
                    <a:pt x="997" y="37"/>
                    <a:pt x="762" y="0"/>
                    <a:pt x="540" y="0"/>
                  </a:cubicBezTo>
                  <a:close/>
                </a:path>
              </a:pathLst>
            </a:custGeom>
            <a:solidFill>
              <a:srgbClr val="EB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9"/>
            <p:cNvSpPr/>
            <p:nvPr/>
          </p:nvSpPr>
          <p:spPr>
            <a:xfrm flipH="1">
              <a:off x="6010548" y="1288541"/>
              <a:ext cx="392880" cy="508703"/>
            </a:xfrm>
            <a:custGeom>
              <a:avLst/>
              <a:gdLst/>
              <a:ahLst/>
              <a:cxnLst/>
              <a:rect l="l" t="t" r="r" b="b"/>
              <a:pathLst>
                <a:path w="1425" h="1845" extrusionOk="0">
                  <a:moveTo>
                    <a:pt x="189" y="0"/>
                  </a:moveTo>
                  <a:lnTo>
                    <a:pt x="1" y="227"/>
                  </a:lnTo>
                  <a:cubicBezTo>
                    <a:pt x="119" y="1241"/>
                    <a:pt x="843" y="1844"/>
                    <a:pt x="843" y="1844"/>
                  </a:cubicBezTo>
                  <a:cubicBezTo>
                    <a:pt x="1424" y="1119"/>
                    <a:pt x="1367" y="470"/>
                    <a:pt x="1376" y="246"/>
                  </a:cubicBezTo>
                  <a:lnTo>
                    <a:pt x="1186" y="21"/>
                  </a:lnTo>
                  <a:cubicBezTo>
                    <a:pt x="1186" y="434"/>
                    <a:pt x="1009" y="619"/>
                    <a:pt x="843" y="619"/>
                  </a:cubicBezTo>
                  <a:cubicBezTo>
                    <a:pt x="834" y="619"/>
                    <a:pt x="825" y="618"/>
                    <a:pt x="817" y="618"/>
                  </a:cubicBezTo>
                  <a:cubicBezTo>
                    <a:pt x="608" y="593"/>
                    <a:pt x="189" y="497"/>
                    <a:pt x="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49"/>
            <p:cNvSpPr/>
            <p:nvPr/>
          </p:nvSpPr>
          <p:spPr>
            <a:xfrm flipH="1">
              <a:off x="6112007" y="1467484"/>
              <a:ext cx="133166" cy="329485"/>
            </a:xfrm>
            <a:custGeom>
              <a:avLst/>
              <a:gdLst/>
              <a:ahLst/>
              <a:cxnLst/>
              <a:rect l="l" t="t" r="r" b="b"/>
              <a:pathLst>
                <a:path w="483" h="1195" extrusionOk="0">
                  <a:moveTo>
                    <a:pt x="224" y="0"/>
                  </a:moveTo>
                  <a:cubicBezTo>
                    <a:pt x="134" y="0"/>
                    <a:pt x="62" y="18"/>
                    <a:pt x="1" y="49"/>
                  </a:cubicBezTo>
                  <a:cubicBezTo>
                    <a:pt x="34" y="159"/>
                    <a:pt x="97" y="255"/>
                    <a:pt x="162" y="307"/>
                  </a:cubicBezTo>
                  <a:cubicBezTo>
                    <a:pt x="115" y="496"/>
                    <a:pt x="83" y="758"/>
                    <a:pt x="61" y="981"/>
                  </a:cubicBezTo>
                  <a:cubicBezTo>
                    <a:pt x="181" y="1121"/>
                    <a:pt x="270" y="1194"/>
                    <a:pt x="270" y="1194"/>
                  </a:cubicBezTo>
                  <a:cubicBezTo>
                    <a:pt x="342" y="1103"/>
                    <a:pt x="405" y="1015"/>
                    <a:pt x="460" y="927"/>
                  </a:cubicBezTo>
                  <a:cubicBezTo>
                    <a:pt x="420" y="673"/>
                    <a:pt x="371" y="428"/>
                    <a:pt x="345" y="301"/>
                  </a:cubicBezTo>
                  <a:cubicBezTo>
                    <a:pt x="403" y="250"/>
                    <a:pt x="461" y="160"/>
                    <a:pt x="483" y="85"/>
                  </a:cubicBezTo>
                  <a:cubicBezTo>
                    <a:pt x="417" y="36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 flipH="1">
              <a:off x="5827755" y="1621888"/>
              <a:ext cx="15991" cy="273790"/>
            </a:xfrm>
            <a:custGeom>
              <a:avLst/>
              <a:gdLst/>
              <a:ahLst/>
              <a:cxnLst/>
              <a:rect l="l" t="t" r="r" b="b"/>
              <a:pathLst>
                <a:path w="58" h="993" extrusionOk="0">
                  <a:moveTo>
                    <a:pt x="28" y="0"/>
                  </a:moveTo>
                  <a:lnTo>
                    <a:pt x="1" y="2"/>
                  </a:lnTo>
                  <a:cubicBezTo>
                    <a:pt x="1" y="2"/>
                    <a:pt x="21" y="672"/>
                    <a:pt x="30" y="979"/>
                  </a:cubicBezTo>
                  <a:cubicBezTo>
                    <a:pt x="32" y="985"/>
                    <a:pt x="37" y="992"/>
                    <a:pt x="45" y="992"/>
                  </a:cubicBezTo>
                  <a:cubicBezTo>
                    <a:pt x="53" y="992"/>
                    <a:pt x="58" y="985"/>
                    <a:pt x="58" y="978"/>
                  </a:cubicBezTo>
                  <a:cubicBezTo>
                    <a:pt x="48" y="670"/>
                    <a:pt x="28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 flipH="1">
              <a:off x="6721041" y="2265421"/>
              <a:ext cx="97048" cy="28951"/>
            </a:xfrm>
            <a:custGeom>
              <a:avLst/>
              <a:gdLst/>
              <a:ahLst/>
              <a:cxnLst/>
              <a:rect l="l" t="t" r="r" b="b"/>
              <a:pathLst>
                <a:path w="352" h="105" extrusionOk="0">
                  <a:moveTo>
                    <a:pt x="15" y="1"/>
                  </a:moveTo>
                  <a:cubicBezTo>
                    <a:pt x="9" y="1"/>
                    <a:pt x="4" y="5"/>
                    <a:pt x="2" y="13"/>
                  </a:cubicBezTo>
                  <a:cubicBezTo>
                    <a:pt x="1" y="20"/>
                    <a:pt x="6" y="27"/>
                    <a:pt x="15" y="28"/>
                  </a:cubicBezTo>
                  <a:cubicBezTo>
                    <a:pt x="189" y="50"/>
                    <a:pt x="331" y="103"/>
                    <a:pt x="332" y="103"/>
                  </a:cubicBezTo>
                  <a:cubicBezTo>
                    <a:pt x="334" y="104"/>
                    <a:pt x="336" y="104"/>
                    <a:pt x="337" y="104"/>
                  </a:cubicBezTo>
                  <a:cubicBezTo>
                    <a:pt x="342" y="104"/>
                    <a:pt x="347" y="101"/>
                    <a:pt x="348" y="96"/>
                  </a:cubicBezTo>
                  <a:cubicBezTo>
                    <a:pt x="352" y="87"/>
                    <a:pt x="347" y="80"/>
                    <a:pt x="341" y="77"/>
                  </a:cubicBezTo>
                  <a:cubicBezTo>
                    <a:pt x="339" y="76"/>
                    <a:pt x="197" y="23"/>
                    <a:pt x="18" y="1"/>
                  </a:cubicBezTo>
                  <a:cubicBezTo>
                    <a:pt x="17" y="1"/>
                    <a:pt x="16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 flipH="1">
              <a:off x="6605796" y="1611686"/>
              <a:ext cx="71132" cy="414683"/>
            </a:xfrm>
            <a:custGeom>
              <a:avLst/>
              <a:gdLst/>
              <a:ahLst/>
              <a:cxnLst/>
              <a:rect l="l" t="t" r="r" b="b"/>
              <a:pathLst>
                <a:path w="258" h="1504" extrusionOk="0">
                  <a:moveTo>
                    <a:pt x="243" y="0"/>
                  </a:moveTo>
                  <a:cubicBezTo>
                    <a:pt x="236" y="0"/>
                    <a:pt x="230" y="5"/>
                    <a:pt x="229" y="13"/>
                  </a:cubicBezTo>
                  <a:cubicBezTo>
                    <a:pt x="227" y="18"/>
                    <a:pt x="157" y="574"/>
                    <a:pt x="2" y="1487"/>
                  </a:cubicBezTo>
                  <a:cubicBezTo>
                    <a:pt x="1" y="1495"/>
                    <a:pt x="6" y="1501"/>
                    <a:pt x="14" y="1503"/>
                  </a:cubicBezTo>
                  <a:lnTo>
                    <a:pt x="16" y="1503"/>
                  </a:lnTo>
                  <a:cubicBezTo>
                    <a:pt x="25" y="1503"/>
                    <a:pt x="30" y="1498"/>
                    <a:pt x="30" y="1493"/>
                  </a:cubicBezTo>
                  <a:cubicBezTo>
                    <a:pt x="184" y="579"/>
                    <a:pt x="256" y="22"/>
                    <a:pt x="257" y="16"/>
                  </a:cubicBezTo>
                  <a:cubicBezTo>
                    <a:pt x="258" y="9"/>
                    <a:pt x="252" y="3"/>
                    <a:pt x="245" y="0"/>
                  </a:cubicBezTo>
                  <a:cubicBezTo>
                    <a:pt x="244" y="0"/>
                    <a:pt x="244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9"/>
            <p:cNvSpPr/>
            <p:nvPr/>
          </p:nvSpPr>
          <p:spPr>
            <a:xfrm flipH="1">
              <a:off x="5486431" y="1806070"/>
              <a:ext cx="74165" cy="164605"/>
            </a:xfrm>
            <a:custGeom>
              <a:avLst/>
              <a:gdLst/>
              <a:ahLst/>
              <a:cxnLst/>
              <a:rect l="l" t="t" r="r" b="b"/>
              <a:pathLst>
                <a:path w="269" h="597" extrusionOk="0">
                  <a:moveTo>
                    <a:pt x="251" y="1"/>
                  </a:moveTo>
                  <a:cubicBezTo>
                    <a:pt x="246" y="1"/>
                    <a:pt x="243" y="3"/>
                    <a:pt x="241" y="6"/>
                  </a:cubicBezTo>
                  <a:cubicBezTo>
                    <a:pt x="109" y="191"/>
                    <a:pt x="7" y="563"/>
                    <a:pt x="4" y="579"/>
                  </a:cubicBezTo>
                  <a:cubicBezTo>
                    <a:pt x="1" y="588"/>
                    <a:pt x="5" y="594"/>
                    <a:pt x="13" y="596"/>
                  </a:cubicBezTo>
                  <a:lnTo>
                    <a:pt x="17" y="596"/>
                  </a:lnTo>
                  <a:cubicBezTo>
                    <a:pt x="24" y="596"/>
                    <a:pt x="28" y="593"/>
                    <a:pt x="30" y="588"/>
                  </a:cubicBezTo>
                  <a:cubicBezTo>
                    <a:pt x="31" y="583"/>
                    <a:pt x="134" y="204"/>
                    <a:pt x="263" y="24"/>
                  </a:cubicBezTo>
                  <a:cubicBezTo>
                    <a:pt x="268" y="17"/>
                    <a:pt x="267" y="8"/>
                    <a:pt x="261" y="4"/>
                  </a:cubicBezTo>
                  <a:cubicBezTo>
                    <a:pt x="258" y="2"/>
                    <a:pt x="254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9"/>
            <p:cNvSpPr/>
            <p:nvPr/>
          </p:nvSpPr>
          <p:spPr>
            <a:xfrm flipH="1">
              <a:off x="6045287" y="1463624"/>
              <a:ext cx="295004" cy="107255"/>
            </a:xfrm>
            <a:custGeom>
              <a:avLst/>
              <a:gdLst/>
              <a:ahLst/>
              <a:cxnLst/>
              <a:rect l="l" t="t" r="r" b="b"/>
              <a:pathLst>
                <a:path w="1070" h="389" extrusionOk="0">
                  <a:moveTo>
                    <a:pt x="568" y="0"/>
                  </a:moveTo>
                  <a:cubicBezTo>
                    <a:pt x="306" y="0"/>
                    <a:pt x="179" y="158"/>
                    <a:pt x="88" y="274"/>
                  </a:cubicBezTo>
                  <a:cubicBezTo>
                    <a:pt x="58" y="311"/>
                    <a:pt x="32" y="343"/>
                    <a:pt x="7" y="364"/>
                  </a:cubicBezTo>
                  <a:cubicBezTo>
                    <a:pt x="1" y="369"/>
                    <a:pt x="0" y="377"/>
                    <a:pt x="5" y="384"/>
                  </a:cubicBezTo>
                  <a:cubicBezTo>
                    <a:pt x="9" y="388"/>
                    <a:pt x="12" y="389"/>
                    <a:pt x="16" y="389"/>
                  </a:cubicBezTo>
                  <a:cubicBezTo>
                    <a:pt x="20" y="389"/>
                    <a:pt x="22" y="389"/>
                    <a:pt x="25" y="388"/>
                  </a:cubicBezTo>
                  <a:cubicBezTo>
                    <a:pt x="53" y="366"/>
                    <a:pt x="79" y="331"/>
                    <a:pt x="110" y="293"/>
                  </a:cubicBezTo>
                  <a:cubicBezTo>
                    <a:pt x="198" y="183"/>
                    <a:pt x="319" y="30"/>
                    <a:pt x="568" y="30"/>
                  </a:cubicBezTo>
                  <a:cubicBezTo>
                    <a:pt x="796" y="30"/>
                    <a:pt x="909" y="188"/>
                    <a:pt x="998" y="315"/>
                  </a:cubicBezTo>
                  <a:cubicBezTo>
                    <a:pt x="1014" y="336"/>
                    <a:pt x="1027" y="356"/>
                    <a:pt x="1042" y="374"/>
                  </a:cubicBezTo>
                  <a:cubicBezTo>
                    <a:pt x="1045" y="378"/>
                    <a:pt x="1048" y="380"/>
                    <a:pt x="1052" y="380"/>
                  </a:cubicBezTo>
                  <a:cubicBezTo>
                    <a:pt x="1055" y="380"/>
                    <a:pt x="1059" y="379"/>
                    <a:pt x="1062" y="377"/>
                  </a:cubicBezTo>
                  <a:cubicBezTo>
                    <a:pt x="1068" y="372"/>
                    <a:pt x="1069" y="364"/>
                    <a:pt x="1064" y="357"/>
                  </a:cubicBezTo>
                  <a:cubicBezTo>
                    <a:pt x="1051" y="339"/>
                    <a:pt x="1036" y="319"/>
                    <a:pt x="1022" y="298"/>
                  </a:cubicBezTo>
                  <a:cubicBezTo>
                    <a:pt x="932" y="172"/>
                    <a:pt x="811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 flipH="1">
              <a:off x="5931972" y="1358299"/>
              <a:ext cx="539003" cy="550613"/>
            </a:xfrm>
            <a:custGeom>
              <a:avLst/>
              <a:gdLst/>
              <a:ahLst/>
              <a:cxnLst/>
              <a:rect l="l" t="t" r="r" b="b"/>
              <a:pathLst>
                <a:path w="1955" h="1997" extrusionOk="0">
                  <a:moveTo>
                    <a:pt x="55" y="1"/>
                  </a:moveTo>
                  <a:cubicBezTo>
                    <a:pt x="49" y="1"/>
                    <a:pt x="43" y="6"/>
                    <a:pt x="42" y="13"/>
                  </a:cubicBezTo>
                  <a:cubicBezTo>
                    <a:pt x="42" y="17"/>
                    <a:pt x="0" y="409"/>
                    <a:pt x="207" y="882"/>
                  </a:cubicBezTo>
                  <a:cubicBezTo>
                    <a:pt x="210" y="886"/>
                    <a:pt x="214" y="888"/>
                    <a:pt x="217" y="889"/>
                  </a:cubicBezTo>
                  <a:lnTo>
                    <a:pt x="378" y="921"/>
                  </a:lnTo>
                  <a:lnTo>
                    <a:pt x="247" y="1029"/>
                  </a:lnTo>
                  <a:cubicBezTo>
                    <a:pt x="243" y="1031"/>
                    <a:pt x="241" y="1035"/>
                    <a:pt x="241" y="1040"/>
                  </a:cubicBezTo>
                  <a:cubicBezTo>
                    <a:pt x="240" y="1044"/>
                    <a:pt x="243" y="1047"/>
                    <a:pt x="246" y="1050"/>
                  </a:cubicBezTo>
                  <a:cubicBezTo>
                    <a:pt x="252" y="1056"/>
                    <a:pt x="970" y="1710"/>
                    <a:pt x="1085" y="1988"/>
                  </a:cubicBezTo>
                  <a:cubicBezTo>
                    <a:pt x="1086" y="1993"/>
                    <a:pt x="1090" y="1995"/>
                    <a:pt x="1096" y="1997"/>
                  </a:cubicBezTo>
                  <a:lnTo>
                    <a:pt x="1099" y="1997"/>
                  </a:lnTo>
                  <a:cubicBezTo>
                    <a:pt x="1101" y="1997"/>
                    <a:pt x="1103" y="1995"/>
                    <a:pt x="1105" y="1995"/>
                  </a:cubicBezTo>
                  <a:cubicBezTo>
                    <a:pt x="1106" y="1995"/>
                    <a:pt x="1106" y="1996"/>
                    <a:pt x="1106" y="1997"/>
                  </a:cubicBezTo>
                  <a:cubicBezTo>
                    <a:pt x="1128" y="1970"/>
                    <a:pt x="1662" y="1370"/>
                    <a:pt x="1738" y="1002"/>
                  </a:cubicBezTo>
                  <a:cubicBezTo>
                    <a:pt x="1739" y="996"/>
                    <a:pt x="1738" y="992"/>
                    <a:pt x="1734" y="988"/>
                  </a:cubicBezTo>
                  <a:lnTo>
                    <a:pt x="1633" y="897"/>
                  </a:lnTo>
                  <a:lnTo>
                    <a:pt x="1786" y="910"/>
                  </a:lnTo>
                  <a:cubicBezTo>
                    <a:pt x="1787" y="910"/>
                    <a:pt x="1789" y="911"/>
                    <a:pt x="1790" y="911"/>
                  </a:cubicBezTo>
                  <a:cubicBezTo>
                    <a:pt x="1794" y="911"/>
                    <a:pt x="1798" y="908"/>
                    <a:pt x="1800" y="905"/>
                  </a:cubicBezTo>
                  <a:cubicBezTo>
                    <a:pt x="1806" y="896"/>
                    <a:pt x="1955" y="673"/>
                    <a:pt x="1913" y="49"/>
                  </a:cubicBezTo>
                  <a:cubicBezTo>
                    <a:pt x="1913" y="40"/>
                    <a:pt x="1905" y="35"/>
                    <a:pt x="1899" y="35"/>
                  </a:cubicBezTo>
                  <a:cubicBezTo>
                    <a:pt x="1891" y="35"/>
                    <a:pt x="1885" y="41"/>
                    <a:pt x="1885" y="50"/>
                  </a:cubicBezTo>
                  <a:cubicBezTo>
                    <a:pt x="1923" y="605"/>
                    <a:pt x="1805" y="840"/>
                    <a:pt x="1781" y="882"/>
                  </a:cubicBezTo>
                  <a:lnTo>
                    <a:pt x="1595" y="865"/>
                  </a:lnTo>
                  <a:cubicBezTo>
                    <a:pt x="1594" y="864"/>
                    <a:pt x="1592" y="864"/>
                    <a:pt x="1591" y="864"/>
                  </a:cubicBezTo>
                  <a:cubicBezTo>
                    <a:pt x="1587" y="864"/>
                    <a:pt x="1583" y="868"/>
                    <a:pt x="1580" y="872"/>
                  </a:cubicBezTo>
                  <a:cubicBezTo>
                    <a:pt x="1579" y="877"/>
                    <a:pt x="1580" y="884"/>
                    <a:pt x="1584" y="888"/>
                  </a:cubicBezTo>
                  <a:lnTo>
                    <a:pt x="1710" y="1002"/>
                  </a:lnTo>
                  <a:cubicBezTo>
                    <a:pt x="1637" y="1330"/>
                    <a:pt x="1186" y="1861"/>
                    <a:pt x="1101" y="1960"/>
                  </a:cubicBezTo>
                  <a:cubicBezTo>
                    <a:pt x="969" y="1685"/>
                    <a:pt x="369" y="1129"/>
                    <a:pt x="274" y="1043"/>
                  </a:cubicBezTo>
                  <a:lnTo>
                    <a:pt x="416" y="927"/>
                  </a:lnTo>
                  <a:cubicBezTo>
                    <a:pt x="422" y="923"/>
                    <a:pt x="423" y="917"/>
                    <a:pt x="422" y="912"/>
                  </a:cubicBezTo>
                  <a:cubicBezTo>
                    <a:pt x="420" y="907"/>
                    <a:pt x="416" y="903"/>
                    <a:pt x="411" y="902"/>
                  </a:cubicBezTo>
                  <a:lnTo>
                    <a:pt x="230" y="865"/>
                  </a:lnTo>
                  <a:cubicBezTo>
                    <a:pt x="30" y="402"/>
                    <a:pt x="70" y="20"/>
                    <a:pt x="70" y="17"/>
                  </a:cubicBezTo>
                  <a:cubicBezTo>
                    <a:pt x="72" y="9"/>
                    <a:pt x="67" y="2"/>
                    <a:pt x="58" y="1"/>
                  </a:cubicBezTo>
                  <a:cubicBezTo>
                    <a:pt x="57" y="1"/>
                    <a:pt x="56" y="1"/>
                    <a:pt x="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 flipH="1">
              <a:off x="6141508" y="1806345"/>
              <a:ext cx="33636" cy="962539"/>
            </a:xfrm>
            <a:custGeom>
              <a:avLst/>
              <a:gdLst/>
              <a:ahLst/>
              <a:cxnLst/>
              <a:rect l="l" t="t" r="r" b="b"/>
              <a:pathLst>
                <a:path w="122" h="3491" extrusionOk="0">
                  <a:moveTo>
                    <a:pt x="13" y="0"/>
                  </a:moveTo>
                  <a:cubicBezTo>
                    <a:pt x="6" y="0"/>
                    <a:pt x="0" y="6"/>
                    <a:pt x="0" y="15"/>
                  </a:cubicBezTo>
                  <a:cubicBezTo>
                    <a:pt x="92" y="1193"/>
                    <a:pt x="49" y="3454"/>
                    <a:pt x="49" y="3476"/>
                  </a:cubicBezTo>
                  <a:cubicBezTo>
                    <a:pt x="49" y="3485"/>
                    <a:pt x="55" y="3491"/>
                    <a:pt x="64" y="3491"/>
                  </a:cubicBezTo>
                  <a:cubicBezTo>
                    <a:pt x="71" y="3491"/>
                    <a:pt x="78" y="3485"/>
                    <a:pt x="76" y="3478"/>
                  </a:cubicBezTo>
                  <a:cubicBezTo>
                    <a:pt x="77" y="3455"/>
                    <a:pt x="121" y="1193"/>
                    <a:pt x="28" y="14"/>
                  </a:cubicBezTo>
                  <a:cubicBezTo>
                    <a:pt x="28" y="5"/>
                    <a:pt x="21" y="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 flipH="1">
              <a:off x="5806250" y="2305125"/>
              <a:ext cx="190236" cy="148889"/>
            </a:xfrm>
            <a:custGeom>
              <a:avLst/>
              <a:gdLst/>
              <a:ahLst/>
              <a:cxnLst/>
              <a:rect l="l" t="t" r="r" b="b"/>
              <a:pathLst>
                <a:path w="690" h="540" extrusionOk="0">
                  <a:moveTo>
                    <a:pt x="642" y="0"/>
                  </a:moveTo>
                  <a:cubicBezTo>
                    <a:pt x="642" y="0"/>
                    <a:pt x="641" y="0"/>
                    <a:pt x="640" y="0"/>
                  </a:cubicBezTo>
                  <a:lnTo>
                    <a:pt x="18" y="91"/>
                  </a:lnTo>
                  <a:cubicBezTo>
                    <a:pt x="12" y="92"/>
                    <a:pt x="6" y="97"/>
                    <a:pt x="6" y="104"/>
                  </a:cubicBezTo>
                  <a:cubicBezTo>
                    <a:pt x="5" y="137"/>
                    <a:pt x="0" y="422"/>
                    <a:pt x="50" y="478"/>
                  </a:cubicBezTo>
                  <a:cubicBezTo>
                    <a:pt x="86" y="518"/>
                    <a:pt x="258" y="539"/>
                    <a:pt x="385" y="539"/>
                  </a:cubicBezTo>
                  <a:cubicBezTo>
                    <a:pt x="444" y="539"/>
                    <a:pt x="495" y="536"/>
                    <a:pt x="519" y="527"/>
                  </a:cubicBezTo>
                  <a:cubicBezTo>
                    <a:pt x="598" y="496"/>
                    <a:pt x="680" y="412"/>
                    <a:pt x="685" y="408"/>
                  </a:cubicBezTo>
                  <a:cubicBezTo>
                    <a:pt x="690" y="402"/>
                    <a:pt x="690" y="394"/>
                    <a:pt x="685" y="389"/>
                  </a:cubicBezTo>
                  <a:cubicBezTo>
                    <a:pt x="682" y="386"/>
                    <a:pt x="678" y="385"/>
                    <a:pt x="675" y="385"/>
                  </a:cubicBezTo>
                  <a:cubicBezTo>
                    <a:pt x="671" y="385"/>
                    <a:pt x="667" y="386"/>
                    <a:pt x="665" y="389"/>
                  </a:cubicBezTo>
                  <a:cubicBezTo>
                    <a:pt x="663" y="389"/>
                    <a:pt x="582" y="471"/>
                    <a:pt x="509" y="500"/>
                  </a:cubicBezTo>
                  <a:cubicBezTo>
                    <a:pt x="487" y="509"/>
                    <a:pt x="443" y="513"/>
                    <a:pt x="390" y="513"/>
                  </a:cubicBezTo>
                  <a:cubicBezTo>
                    <a:pt x="268" y="513"/>
                    <a:pt x="100" y="492"/>
                    <a:pt x="71" y="459"/>
                  </a:cubicBezTo>
                  <a:cubicBezTo>
                    <a:pt x="39" y="427"/>
                    <a:pt x="32" y="237"/>
                    <a:pt x="34" y="117"/>
                  </a:cubicBezTo>
                  <a:lnTo>
                    <a:pt x="644" y="28"/>
                  </a:lnTo>
                  <a:cubicBezTo>
                    <a:pt x="653" y="27"/>
                    <a:pt x="658" y="20"/>
                    <a:pt x="657" y="12"/>
                  </a:cubicBezTo>
                  <a:cubicBezTo>
                    <a:pt x="655" y="5"/>
                    <a:pt x="649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 flipH="1">
              <a:off x="6271917" y="2326631"/>
              <a:ext cx="334154" cy="157436"/>
            </a:xfrm>
            <a:custGeom>
              <a:avLst/>
              <a:gdLst/>
              <a:ahLst/>
              <a:cxnLst/>
              <a:rect l="l" t="t" r="r" b="b"/>
              <a:pathLst>
                <a:path w="1212" h="571" extrusionOk="0">
                  <a:moveTo>
                    <a:pt x="41" y="29"/>
                  </a:moveTo>
                  <a:lnTo>
                    <a:pt x="41" y="29"/>
                  </a:lnTo>
                  <a:cubicBezTo>
                    <a:pt x="364" y="51"/>
                    <a:pt x="698" y="56"/>
                    <a:pt x="924" y="56"/>
                  </a:cubicBezTo>
                  <a:cubicBezTo>
                    <a:pt x="1053" y="56"/>
                    <a:pt x="1146" y="55"/>
                    <a:pt x="1181" y="54"/>
                  </a:cubicBezTo>
                  <a:lnTo>
                    <a:pt x="1181" y="54"/>
                  </a:lnTo>
                  <a:cubicBezTo>
                    <a:pt x="1175" y="148"/>
                    <a:pt x="1154" y="356"/>
                    <a:pt x="1117" y="403"/>
                  </a:cubicBezTo>
                  <a:cubicBezTo>
                    <a:pt x="1074" y="460"/>
                    <a:pt x="658" y="539"/>
                    <a:pt x="521" y="542"/>
                  </a:cubicBezTo>
                  <a:lnTo>
                    <a:pt x="518" y="542"/>
                  </a:lnTo>
                  <a:cubicBezTo>
                    <a:pt x="398" y="542"/>
                    <a:pt x="140" y="408"/>
                    <a:pt x="84" y="349"/>
                  </a:cubicBezTo>
                  <a:cubicBezTo>
                    <a:pt x="39" y="302"/>
                    <a:pt x="37" y="114"/>
                    <a:pt x="41" y="29"/>
                  </a:cubicBezTo>
                  <a:close/>
                  <a:moveTo>
                    <a:pt x="29" y="0"/>
                  </a:moveTo>
                  <a:cubicBezTo>
                    <a:pt x="26" y="0"/>
                    <a:pt x="22" y="1"/>
                    <a:pt x="20" y="3"/>
                  </a:cubicBezTo>
                  <a:cubicBezTo>
                    <a:pt x="15" y="6"/>
                    <a:pt x="14" y="9"/>
                    <a:pt x="14" y="13"/>
                  </a:cubicBezTo>
                  <a:cubicBezTo>
                    <a:pt x="11" y="43"/>
                    <a:pt x="1" y="302"/>
                    <a:pt x="64" y="369"/>
                  </a:cubicBezTo>
                  <a:cubicBezTo>
                    <a:pt x="125" y="431"/>
                    <a:pt x="390" y="571"/>
                    <a:pt x="518" y="571"/>
                  </a:cubicBezTo>
                  <a:lnTo>
                    <a:pt x="523" y="571"/>
                  </a:lnTo>
                  <a:cubicBezTo>
                    <a:pt x="640" y="569"/>
                    <a:pt x="1085" y="495"/>
                    <a:pt x="1140" y="422"/>
                  </a:cubicBezTo>
                  <a:cubicBezTo>
                    <a:pt x="1193" y="354"/>
                    <a:pt x="1211" y="55"/>
                    <a:pt x="1212" y="42"/>
                  </a:cubicBezTo>
                  <a:cubicBezTo>
                    <a:pt x="1212" y="38"/>
                    <a:pt x="1211" y="34"/>
                    <a:pt x="1207" y="32"/>
                  </a:cubicBezTo>
                  <a:cubicBezTo>
                    <a:pt x="1205" y="29"/>
                    <a:pt x="1200" y="28"/>
                    <a:pt x="1197" y="28"/>
                  </a:cubicBezTo>
                  <a:cubicBezTo>
                    <a:pt x="1195" y="28"/>
                    <a:pt x="1110" y="29"/>
                    <a:pt x="975" y="29"/>
                  </a:cubicBezTo>
                  <a:cubicBezTo>
                    <a:pt x="749" y="29"/>
                    <a:pt x="382" y="25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24" name="Google Shape;1424;p49"/>
          <p:cNvCxnSpPr/>
          <p:nvPr/>
        </p:nvCxnSpPr>
        <p:spPr>
          <a:xfrm>
            <a:off x="4810125" y="4969975"/>
            <a:ext cx="433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5" name="Google Shape;1425;p49"/>
          <p:cNvSpPr/>
          <p:nvPr/>
        </p:nvSpPr>
        <p:spPr>
          <a:xfrm>
            <a:off x="5669139" y="56258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26" name="Google Shape;1426;p49"/>
          <p:cNvSpPr/>
          <p:nvPr/>
        </p:nvSpPr>
        <p:spPr>
          <a:xfrm>
            <a:off x="6140174" y="3390726"/>
            <a:ext cx="296052" cy="111113"/>
          </a:xfrm>
          <a:custGeom>
            <a:avLst/>
            <a:gdLst/>
            <a:ahLst/>
            <a:cxnLst/>
            <a:rect l="l" t="t" r="r" b="b"/>
            <a:pathLst>
              <a:path w="1764" h="662" extrusionOk="0">
                <a:moveTo>
                  <a:pt x="331" y="0"/>
                </a:moveTo>
                <a:cubicBezTo>
                  <a:pt x="149" y="0"/>
                  <a:pt x="1" y="150"/>
                  <a:pt x="1" y="331"/>
                </a:cubicBezTo>
                <a:cubicBezTo>
                  <a:pt x="1" y="513"/>
                  <a:pt x="150" y="662"/>
                  <a:pt x="331" y="662"/>
                </a:cubicBezTo>
                <a:lnTo>
                  <a:pt x="1433" y="662"/>
                </a:lnTo>
                <a:cubicBezTo>
                  <a:pt x="1615" y="662"/>
                  <a:pt x="1763" y="513"/>
                  <a:pt x="1763" y="331"/>
                </a:cubicBezTo>
                <a:cubicBezTo>
                  <a:pt x="1763" y="149"/>
                  <a:pt x="1615" y="0"/>
                  <a:pt x="14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427" name="Google Shape;1427;p49"/>
          <p:cNvGrpSpPr/>
          <p:nvPr/>
        </p:nvGrpSpPr>
        <p:grpSpPr>
          <a:xfrm>
            <a:off x="7826873" y="782932"/>
            <a:ext cx="615937" cy="611616"/>
            <a:chOff x="-823016" y="5503156"/>
            <a:chExt cx="354374" cy="351888"/>
          </a:xfrm>
        </p:grpSpPr>
        <p:sp>
          <p:nvSpPr>
            <p:cNvPr id="1428" name="Google Shape;1428;p49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7" name="Google Shape;1437;p49"/>
          <p:cNvGrpSpPr/>
          <p:nvPr/>
        </p:nvGrpSpPr>
        <p:grpSpPr>
          <a:xfrm>
            <a:off x="8157626" y="2668201"/>
            <a:ext cx="196125" cy="196126"/>
            <a:chOff x="2862269" y="7131140"/>
            <a:chExt cx="82830" cy="82834"/>
          </a:xfrm>
        </p:grpSpPr>
        <p:sp>
          <p:nvSpPr>
            <p:cNvPr id="1438" name="Google Shape;1438;p49"/>
            <p:cNvSpPr/>
            <p:nvPr/>
          </p:nvSpPr>
          <p:spPr>
            <a:xfrm>
              <a:off x="2899407" y="7131140"/>
              <a:ext cx="8554" cy="82834"/>
            </a:xfrm>
            <a:custGeom>
              <a:avLst/>
              <a:gdLst/>
              <a:ahLst/>
              <a:cxnLst/>
              <a:rect l="l" t="t" r="r" b="b"/>
              <a:pathLst>
                <a:path w="82" h="794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752"/>
                  </a:lnTo>
                  <a:cubicBezTo>
                    <a:pt x="1" y="775"/>
                    <a:pt x="19" y="793"/>
                    <a:pt x="41" y="793"/>
                  </a:cubicBezTo>
                  <a:cubicBezTo>
                    <a:pt x="64" y="793"/>
                    <a:pt x="82" y="776"/>
                    <a:pt x="82" y="752"/>
                  </a:cubicBez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2872701" y="7142199"/>
              <a:ext cx="61757" cy="60926"/>
            </a:xfrm>
            <a:custGeom>
              <a:avLst/>
              <a:gdLst/>
              <a:ahLst/>
              <a:cxnLst/>
              <a:rect l="l" t="t" r="r" b="b"/>
              <a:pathLst>
                <a:path w="592" h="584" extrusionOk="0">
                  <a:moveTo>
                    <a:pt x="45" y="0"/>
                  </a:moveTo>
                  <a:cubicBezTo>
                    <a:pt x="35" y="0"/>
                    <a:pt x="25" y="4"/>
                    <a:pt x="17" y="12"/>
                  </a:cubicBezTo>
                  <a:cubicBezTo>
                    <a:pt x="1" y="28"/>
                    <a:pt x="1" y="52"/>
                    <a:pt x="17" y="69"/>
                  </a:cubicBezTo>
                  <a:lnTo>
                    <a:pt x="520" y="571"/>
                  </a:lnTo>
                  <a:cubicBezTo>
                    <a:pt x="527" y="580"/>
                    <a:pt x="538" y="583"/>
                    <a:pt x="548" y="583"/>
                  </a:cubicBezTo>
                  <a:cubicBezTo>
                    <a:pt x="559" y="583"/>
                    <a:pt x="569" y="579"/>
                    <a:pt x="576" y="571"/>
                  </a:cubicBezTo>
                  <a:cubicBezTo>
                    <a:pt x="592" y="556"/>
                    <a:pt x="592" y="530"/>
                    <a:pt x="576" y="515"/>
                  </a:cubicBezTo>
                  <a:lnTo>
                    <a:pt x="73" y="12"/>
                  </a:lnTo>
                  <a:cubicBezTo>
                    <a:pt x="66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872806" y="7142199"/>
              <a:ext cx="61862" cy="60926"/>
            </a:xfrm>
            <a:custGeom>
              <a:avLst/>
              <a:gdLst/>
              <a:ahLst/>
              <a:cxnLst/>
              <a:rect l="l" t="t" r="r" b="b"/>
              <a:pathLst>
                <a:path w="593" h="584" extrusionOk="0">
                  <a:moveTo>
                    <a:pt x="548" y="0"/>
                  </a:moveTo>
                  <a:cubicBezTo>
                    <a:pt x="538" y="0"/>
                    <a:pt x="528" y="4"/>
                    <a:pt x="520" y="12"/>
                  </a:cubicBezTo>
                  <a:lnTo>
                    <a:pt x="17" y="515"/>
                  </a:lnTo>
                  <a:cubicBezTo>
                    <a:pt x="1" y="530"/>
                    <a:pt x="1" y="556"/>
                    <a:pt x="17" y="571"/>
                  </a:cubicBezTo>
                  <a:cubicBezTo>
                    <a:pt x="25" y="580"/>
                    <a:pt x="36" y="583"/>
                    <a:pt x="46" y="583"/>
                  </a:cubicBezTo>
                  <a:cubicBezTo>
                    <a:pt x="56" y="583"/>
                    <a:pt x="66" y="579"/>
                    <a:pt x="74" y="571"/>
                  </a:cubicBezTo>
                  <a:lnTo>
                    <a:pt x="576" y="69"/>
                  </a:lnTo>
                  <a:cubicBezTo>
                    <a:pt x="593" y="53"/>
                    <a:pt x="593" y="28"/>
                    <a:pt x="576" y="12"/>
                  </a:cubicBezTo>
                  <a:cubicBezTo>
                    <a:pt x="568" y="4"/>
                    <a:pt x="558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4" name="Google Shape;1444;p49"/>
          <p:cNvGrpSpPr/>
          <p:nvPr/>
        </p:nvGrpSpPr>
        <p:grpSpPr>
          <a:xfrm>
            <a:off x="5254568" y="2452641"/>
            <a:ext cx="414582" cy="411673"/>
            <a:chOff x="-823016" y="5503156"/>
            <a:chExt cx="354374" cy="351888"/>
          </a:xfrm>
        </p:grpSpPr>
        <p:sp>
          <p:nvSpPr>
            <p:cNvPr id="1445" name="Google Shape;1445;p49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4" name="Google Shape;1454;p49"/>
          <p:cNvSpPr/>
          <p:nvPr/>
        </p:nvSpPr>
        <p:spPr>
          <a:xfrm>
            <a:off x="5254587" y="4178789"/>
            <a:ext cx="82825" cy="82825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55" name="Google Shape;1455;p49"/>
          <p:cNvSpPr/>
          <p:nvPr/>
        </p:nvSpPr>
        <p:spPr>
          <a:xfrm>
            <a:off x="8227864" y="413798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456" name="Google Shape;1456;p49"/>
          <p:cNvGrpSpPr/>
          <p:nvPr/>
        </p:nvGrpSpPr>
        <p:grpSpPr>
          <a:xfrm>
            <a:off x="4473939" y="1644488"/>
            <a:ext cx="196125" cy="196126"/>
            <a:chOff x="2862269" y="7131140"/>
            <a:chExt cx="82830" cy="82834"/>
          </a:xfrm>
        </p:grpSpPr>
        <p:sp>
          <p:nvSpPr>
            <p:cNvPr id="1457" name="Google Shape;1457;p49"/>
            <p:cNvSpPr/>
            <p:nvPr/>
          </p:nvSpPr>
          <p:spPr>
            <a:xfrm>
              <a:off x="2899407" y="7131140"/>
              <a:ext cx="8554" cy="82834"/>
            </a:xfrm>
            <a:custGeom>
              <a:avLst/>
              <a:gdLst/>
              <a:ahLst/>
              <a:cxnLst/>
              <a:rect l="l" t="t" r="r" b="b"/>
              <a:pathLst>
                <a:path w="82" h="794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752"/>
                  </a:lnTo>
                  <a:cubicBezTo>
                    <a:pt x="1" y="775"/>
                    <a:pt x="19" y="793"/>
                    <a:pt x="41" y="793"/>
                  </a:cubicBezTo>
                  <a:cubicBezTo>
                    <a:pt x="64" y="793"/>
                    <a:pt x="82" y="776"/>
                    <a:pt x="82" y="752"/>
                  </a:cubicBezTo>
                  <a:lnTo>
                    <a:pt x="82" y="41"/>
                  </a:lnTo>
                  <a:cubicBezTo>
                    <a:pt x="82" y="19"/>
                    <a:pt x="64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2872701" y="7142199"/>
              <a:ext cx="61757" cy="60926"/>
            </a:xfrm>
            <a:custGeom>
              <a:avLst/>
              <a:gdLst/>
              <a:ahLst/>
              <a:cxnLst/>
              <a:rect l="l" t="t" r="r" b="b"/>
              <a:pathLst>
                <a:path w="592" h="584" extrusionOk="0">
                  <a:moveTo>
                    <a:pt x="45" y="0"/>
                  </a:moveTo>
                  <a:cubicBezTo>
                    <a:pt x="35" y="0"/>
                    <a:pt x="25" y="4"/>
                    <a:pt x="17" y="12"/>
                  </a:cubicBezTo>
                  <a:cubicBezTo>
                    <a:pt x="1" y="28"/>
                    <a:pt x="1" y="52"/>
                    <a:pt x="17" y="69"/>
                  </a:cubicBezTo>
                  <a:lnTo>
                    <a:pt x="520" y="571"/>
                  </a:lnTo>
                  <a:cubicBezTo>
                    <a:pt x="527" y="580"/>
                    <a:pt x="538" y="583"/>
                    <a:pt x="548" y="583"/>
                  </a:cubicBezTo>
                  <a:cubicBezTo>
                    <a:pt x="559" y="583"/>
                    <a:pt x="569" y="579"/>
                    <a:pt x="576" y="571"/>
                  </a:cubicBezTo>
                  <a:cubicBezTo>
                    <a:pt x="592" y="556"/>
                    <a:pt x="592" y="530"/>
                    <a:pt x="576" y="515"/>
                  </a:cubicBezTo>
                  <a:lnTo>
                    <a:pt x="73" y="12"/>
                  </a:lnTo>
                  <a:cubicBezTo>
                    <a:pt x="66" y="4"/>
                    <a:pt x="55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862269" y="7168384"/>
              <a:ext cx="82830" cy="8659"/>
            </a:xfrm>
            <a:custGeom>
              <a:avLst/>
              <a:gdLst/>
              <a:ahLst/>
              <a:cxnLst/>
              <a:rect l="l" t="t" r="r" b="b"/>
              <a:pathLst>
                <a:path w="794" h="83" extrusionOk="0">
                  <a:moveTo>
                    <a:pt x="42" y="0"/>
                  </a:moveTo>
                  <a:cubicBezTo>
                    <a:pt x="19" y="0"/>
                    <a:pt x="1" y="19"/>
                    <a:pt x="1" y="41"/>
                  </a:cubicBezTo>
                  <a:cubicBezTo>
                    <a:pt x="1" y="64"/>
                    <a:pt x="19" y="82"/>
                    <a:pt x="42" y="82"/>
                  </a:cubicBezTo>
                  <a:lnTo>
                    <a:pt x="753" y="82"/>
                  </a:lnTo>
                  <a:cubicBezTo>
                    <a:pt x="775" y="82"/>
                    <a:pt x="794" y="64"/>
                    <a:pt x="794" y="41"/>
                  </a:cubicBezTo>
                  <a:cubicBezTo>
                    <a:pt x="794" y="19"/>
                    <a:pt x="775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2872806" y="7142199"/>
              <a:ext cx="61862" cy="60926"/>
            </a:xfrm>
            <a:custGeom>
              <a:avLst/>
              <a:gdLst/>
              <a:ahLst/>
              <a:cxnLst/>
              <a:rect l="l" t="t" r="r" b="b"/>
              <a:pathLst>
                <a:path w="593" h="584" extrusionOk="0">
                  <a:moveTo>
                    <a:pt x="548" y="0"/>
                  </a:moveTo>
                  <a:cubicBezTo>
                    <a:pt x="538" y="0"/>
                    <a:pt x="528" y="4"/>
                    <a:pt x="520" y="12"/>
                  </a:cubicBezTo>
                  <a:lnTo>
                    <a:pt x="17" y="515"/>
                  </a:lnTo>
                  <a:cubicBezTo>
                    <a:pt x="1" y="530"/>
                    <a:pt x="1" y="556"/>
                    <a:pt x="17" y="571"/>
                  </a:cubicBezTo>
                  <a:cubicBezTo>
                    <a:pt x="25" y="580"/>
                    <a:pt x="36" y="583"/>
                    <a:pt x="46" y="583"/>
                  </a:cubicBezTo>
                  <a:cubicBezTo>
                    <a:pt x="56" y="583"/>
                    <a:pt x="66" y="579"/>
                    <a:pt x="74" y="571"/>
                  </a:cubicBezTo>
                  <a:lnTo>
                    <a:pt x="576" y="69"/>
                  </a:lnTo>
                  <a:cubicBezTo>
                    <a:pt x="593" y="53"/>
                    <a:pt x="593" y="28"/>
                    <a:pt x="576" y="12"/>
                  </a:cubicBezTo>
                  <a:cubicBezTo>
                    <a:pt x="568" y="4"/>
                    <a:pt x="558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47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7"/>
          <p:cNvSpPr txBox="1">
            <a:spLocks noGrp="1"/>
          </p:cNvSpPr>
          <p:nvPr>
            <p:ph type="title"/>
          </p:nvPr>
        </p:nvSpPr>
        <p:spPr>
          <a:xfrm>
            <a:off x="1504950" y="571500"/>
            <a:ext cx="6134100" cy="4400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829" name="Google Shape;1829;p57"/>
          <p:cNvGrpSpPr/>
          <p:nvPr/>
        </p:nvGrpSpPr>
        <p:grpSpPr>
          <a:xfrm>
            <a:off x="564945" y="945197"/>
            <a:ext cx="793727" cy="788158"/>
            <a:chOff x="-823016" y="5503156"/>
            <a:chExt cx="354374" cy="351888"/>
          </a:xfrm>
        </p:grpSpPr>
        <p:sp>
          <p:nvSpPr>
            <p:cNvPr id="1830" name="Google Shape;1830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9" name="Google Shape;1839;p57"/>
          <p:cNvSpPr/>
          <p:nvPr/>
        </p:nvSpPr>
        <p:spPr>
          <a:xfrm>
            <a:off x="863739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0" name="Google Shape;1840;p57"/>
          <p:cNvSpPr/>
          <p:nvPr/>
        </p:nvSpPr>
        <p:spPr>
          <a:xfrm>
            <a:off x="1959389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1" name="Google Shape;1841;p57"/>
          <p:cNvSpPr/>
          <p:nvPr/>
        </p:nvSpPr>
        <p:spPr>
          <a:xfrm>
            <a:off x="1723537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842" name="Google Shape;1842;p57"/>
          <p:cNvGrpSpPr/>
          <p:nvPr/>
        </p:nvGrpSpPr>
        <p:grpSpPr>
          <a:xfrm flipH="1">
            <a:off x="7785318" y="945197"/>
            <a:ext cx="793727" cy="788158"/>
            <a:chOff x="-823016" y="5503156"/>
            <a:chExt cx="354374" cy="351888"/>
          </a:xfrm>
        </p:grpSpPr>
        <p:sp>
          <p:nvSpPr>
            <p:cNvPr id="1843" name="Google Shape;1843;p57"/>
            <p:cNvSpPr/>
            <p:nvPr/>
          </p:nvSpPr>
          <p:spPr>
            <a:xfrm>
              <a:off x="-662990" y="5503156"/>
              <a:ext cx="122576" cy="202495"/>
            </a:xfrm>
            <a:custGeom>
              <a:avLst/>
              <a:gdLst/>
              <a:ahLst/>
              <a:cxnLst/>
              <a:rect l="l" t="t" r="r" b="b"/>
              <a:pathLst>
                <a:path w="1175" h="1941" extrusionOk="0">
                  <a:moveTo>
                    <a:pt x="768" y="0"/>
                  </a:moveTo>
                  <a:cubicBezTo>
                    <a:pt x="627" y="0"/>
                    <a:pt x="494" y="81"/>
                    <a:pt x="437" y="216"/>
                  </a:cubicBezTo>
                  <a:lnTo>
                    <a:pt x="1" y="1854"/>
                  </a:lnTo>
                  <a:lnTo>
                    <a:pt x="212" y="1941"/>
                  </a:lnTo>
                  <a:lnTo>
                    <a:pt x="1097" y="488"/>
                  </a:lnTo>
                  <a:cubicBezTo>
                    <a:pt x="1174" y="308"/>
                    <a:pt x="1087" y="102"/>
                    <a:pt x="906" y="27"/>
                  </a:cubicBezTo>
                  <a:cubicBezTo>
                    <a:pt x="860" y="9"/>
                    <a:pt x="814" y="0"/>
                    <a:pt x="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7"/>
            <p:cNvSpPr/>
            <p:nvPr/>
          </p:nvSpPr>
          <p:spPr>
            <a:xfrm>
              <a:off x="-748323" y="5650357"/>
              <a:ext cx="122367" cy="202495"/>
            </a:xfrm>
            <a:custGeom>
              <a:avLst/>
              <a:gdLst/>
              <a:ahLst/>
              <a:cxnLst/>
              <a:rect l="l" t="t" r="r" b="b"/>
              <a:pathLst>
                <a:path w="1173" h="1941" extrusionOk="0">
                  <a:moveTo>
                    <a:pt x="962" y="0"/>
                  </a:moveTo>
                  <a:lnTo>
                    <a:pt x="77" y="1452"/>
                  </a:lnTo>
                  <a:cubicBezTo>
                    <a:pt x="1" y="1632"/>
                    <a:pt x="87" y="1839"/>
                    <a:pt x="269" y="1913"/>
                  </a:cubicBezTo>
                  <a:cubicBezTo>
                    <a:pt x="314" y="1932"/>
                    <a:pt x="361" y="1941"/>
                    <a:pt x="407" y="1941"/>
                  </a:cubicBezTo>
                  <a:cubicBezTo>
                    <a:pt x="546" y="1941"/>
                    <a:pt x="680" y="1860"/>
                    <a:pt x="738" y="1725"/>
                  </a:cubicBezTo>
                  <a:lnTo>
                    <a:pt x="1173" y="8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7"/>
            <p:cNvSpPr/>
            <p:nvPr/>
          </p:nvSpPr>
          <p:spPr>
            <a:xfrm>
              <a:off x="-684584" y="5661312"/>
              <a:ext cx="209475" cy="119869"/>
            </a:xfrm>
            <a:custGeom>
              <a:avLst/>
              <a:gdLst/>
              <a:ahLst/>
              <a:cxnLst/>
              <a:rect l="l" t="t" r="r" b="b"/>
              <a:pathLst>
                <a:path w="2008" h="1149" extrusionOk="0">
                  <a:moveTo>
                    <a:pt x="93" y="0"/>
                  </a:moveTo>
                  <a:lnTo>
                    <a:pt x="0" y="206"/>
                  </a:lnTo>
                  <a:lnTo>
                    <a:pt x="1452" y="1118"/>
                  </a:lnTo>
                  <a:cubicBezTo>
                    <a:pt x="1499" y="1139"/>
                    <a:pt x="1549" y="1149"/>
                    <a:pt x="1598" y="1149"/>
                  </a:cubicBezTo>
                  <a:cubicBezTo>
                    <a:pt x="1735" y="1149"/>
                    <a:pt x="1866" y="1072"/>
                    <a:pt x="1925" y="943"/>
                  </a:cubicBezTo>
                  <a:cubicBezTo>
                    <a:pt x="2008" y="766"/>
                    <a:pt x="1928" y="556"/>
                    <a:pt x="1749" y="476"/>
                  </a:cubicBezTo>
                  <a:lnTo>
                    <a:pt x="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7"/>
            <p:cNvSpPr/>
            <p:nvPr/>
          </p:nvSpPr>
          <p:spPr>
            <a:xfrm>
              <a:off x="-823016" y="5589015"/>
              <a:ext cx="212813" cy="110793"/>
            </a:xfrm>
            <a:custGeom>
              <a:avLst/>
              <a:gdLst/>
              <a:ahLst/>
              <a:cxnLst/>
              <a:rect l="l" t="t" r="r" b="b"/>
              <a:pathLst>
                <a:path w="2040" h="1062" extrusionOk="0">
                  <a:moveTo>
                    <a:pt x="406" y="1"/>
                  </a:moveTo>
                  <a:cubicBezTo>
                    <a:pt x="262" y="1"/>
                    <a:pt x="126" y="87"/>
                    <a:pt x="71" y="226"/>
                  </a:cubicBezTo>
                  <a:cubicBezTo>
                    <a:pt x="1" y="406"/>
                    <a:pt x="92" y="611"/>
                    <a:pt x="277" y="681"/>
                  </a:cubicBezTo>
                  <a:lnTo>
                    <a:pt x="1956" y="1062"/>
                  </a:lnTo>
                  <a:lnTo>
                    <a:pt x="2039" y="852"/>
                  </a:lnTo>
                  <a:lnTo>
                    <a:pt x="535" y="25"/>
                  </a:lnTo>
                  <a:cubicBezTo>
                    <a:pt x="492" y="8"/>
                    <a:pt x="449" y="1"/>
                    <a:pt x="4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7"/>
            <p:cNvSpPr/>
            <p:nvPr/>
          </p:nvSpPr>
          <p:spPr>
            <a:xfrm>
              <a:off x="-743003" y="5512127"/>
              <a:ext cx="120907" cy="203329"/>
            </a:xfrm>
            <a:custGeom>
              <a:avLst/>
              <a:gdLst/>
              <a:ahLst/>
              <a:cxnLst/>
              <a:rect l="l" t="t" r="r" b="b"/>
              <a:pathLst>
                <a:path w="1159" h="1949" extrusionOk="0">
                  <a:moveTo>
                    <a:pt x="407" y="0"/>
                  </a:moveTo>
                  <a:cubicBezTo>
                    <a:pt x="362" y="0"/>
                    <a:pt x="316" y="9"/>
                    <a:pt x="272" y="27"/>
                  </a:cubicBezTo>
                  <a:cubicBezTo>
                    <a:pt x="89" y="100"/>
                    <a:pt x="0" y="307"/>
                    <a:pt x="76" y="486"/>
                  </a:cubicBezTo>
                  <a:lnTo>
                    <a:pt x="947" y="1948"/>
                  </a:lnTo>
                  <a:lnTo>
                    <a:pt x="1159" y="1862"/>
                  </a:lnTo>
                  <a:lnTo>
                    <a:pt x="740" y="219"/>
                  </a:lnTo>
                  <a:cubicBezTo>
                    <a:pt x="682" y="83"/>
                    <a:pt x="548" y="0"/>
                    <a:pt x="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7"/>
            <p:cNvSpPr/>
            <p:nvPr/>
          </p:nvSpPr>
          <p:spPr>
            <a:xfrm>
              <a:off x="-671648" y="5651714"/>
              <a:ext cx="121011" cy="203329"/>
            </a:xfrm>
            <a:custGeom>
              <a:avLst/>
              <a:gdLst/>
              <a:ahLst/>
              <a:cxnLst/>
              <a:rect l="l" t="t" r="r" b="b"/>
              <a:pathLst>
                <a:path w="1160" h="1949" extrusionOk="0">
                  <a:moveTo>
                    <a:pt x="212" y="1"/>
                  </a:moveTo>
                  <a:lnTo>
                    <a:pt x="1" y="88"/>
                  </a:lnTo>
                  <a:lnTo>
                    <a:pt x="421" y="1731"/>
                  </a:lnTo>
                  <a:cubicBezTo>
                    <a:pt x="478" y="1867"/>
                    <a:pt x="611" y="1949"/>
                    <a:pt x="753" y="1949"/>
                  </a:cubicBezTo>
                  <a:cubicBezTo>
                    <a:pt x="798" y="1949"/>
                    <a:pt x="844" y="1940"/>
                    <a:pt x="888" y="1923"/>
                  </a:cubicBezTo>
                  <a:cubicBezTo>
                    <a:pt x="1071" y="1849"/>
                    <a:pt x="1159" y="1642"/>
                    <a:pt x="1084" y="1463"/>
                  </a:cubicBezTo>
                  <a:lnTo>
                    <a:pt x="2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7"/>
            <p:cNvSpPr/>
            <p:nvPr/>
          </p:nvSpPr>
          <p:spPr>
            <a:xfrm>
              <a:off x="-681872" y="5596526"/>
              <a:ext cx="213230" cy="109124"/>
            </a:xfrm>
            <a:custGeom>
              <a:avLst/>
              <a:gdLst/>
              <a:ahLst/>
              <a:cxnLst/>
              <a:rect l="l" t="t" r="r" b="b"/>
              <a:pathLst>
                <a:path w="2044" h="1046" extrusionOk="0">
                  <a:moveTo>
                    <a:pt x="1637" y="0"/>
                  </a:moveTo>
                  <a:cubicBezTo>
                    <a:pt x="1596" y="0"/>
                    <a:pt x="1554" y="7"/>
                    <a:pt x="1513" y="22"/>
                  </a:cubicBezTo>
                  <a:lnTo>
                    <a:pt x="1" y="835"/>
                  </a:lnTo>
                  <a:lnTo>
                    <a:pt x="81" y="1046"/>
                  </a:lnTo>
                  <a:lnTo>
                    <a:pt x="1765" y="681"/>
                  </a:lnTo>
                  <a:cubicBezTo>
                    <a:pt x="1949" y="613"/>
                    <a:pt x="2044" y="409"/>
                    <a:pt x="1973" y="229"/>
                  </a:cubicBezTo>
                  <a:cubicBezTo>
                    <a:pt x="1919" y="88"/>
                    <a:pt x="1782" y="0"/>
                    <a:pt x="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7"/>
            <p:cNvSpPr/>
            <p:nvPr/>
          </p:nvSpPr>
          <p:spPr>
            <a:xfrm>
              <a:off x="-822390" y="5659434"/>
              <a:ext cx="210205" cy="118513"/>
            </a:xfrm>
            <a:custGeom>
              <a:avLst/>
              <a:gdLst/>
              <a:ahLst/>
              <a:cxnLst/>
              <a:rect l="l" t="t" r="r" b="b"/>
              <a:pathLst>
                <a:path w="2015" h="1136" extrusionOk="0">
                  <a:moveTo>
                    <a:pt x="1923" y="0"/>
                  </a:moveTo>
                  <a:lnTo>
                    <a:pt x="264" y="462"/>
                  </a:lnTo>
                  <a:cubicBezTo>
                    <a:pt x="84" y="541"/>
                    <a:pt x="1" y="750"/>
                    <a:pt x="81" y="926"/>
                  </a:cubicBezTo>
                  <a:cubicBezTo>
                    <a:pt x="140" y="1057"/>
                    <a:pt x="272" y="1135"/>
                    <a:pt x="409" y="1135"/>
                  </a:cubicBezTo>
                  <a:cubicBezTo>
                    <a:pt x="458" y="1135"/>
                    <a:pt x="507" y="1126"/>
                    <a:pt x="554" y="1105"/>
                  </a:cubicBezTo>
                  <a:lnTo>
                    <a:pt x="2014" y="206"/>
                  </a:lnTo>
                  <a:lnTo>
                    <a:pt x="19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7"/>
            <p:cNvSpPr/>
            <p:nvPr/>
          </p:nvSpPr>
          <p:spPr>
            <a:xfrm>
              <a:off x="-724017" y="5617495"/>
              <a:ext cx="158984" cy="137500"/>
            </a:xfrm>
            <a:custGeom>
              <a:avLst/>
              <a:gdLst/>
              <a:ahLst/>
              <a:cxnLst/>
              <a:rect l="l" t="t" r="r" b="b"/>
              <a:pathLst>
                <a:path w="1524" h="1318" extrusionOk="0">
                  <a:moveTo>
                    <a:pt x="762" y="0"/>
                  </a:moveTo>
                  <a:cubicBezTo>
                    <a:pt x="500" y="0"/>
                    <a:pt x="251" y="152"/>
                    <a:pt x="144" y="405"/>
                  </a:cubicBezTo>
                  <a:cubicBezTo>
                    <a:pt x="0" y="739"/>
                    <a:pt x="161" y="1126"/>
                    <a:pt x="502" y="1266"/>
                  </a:cubicBezTo>
                  <a:cubicBezTo>
                    <a:pt x="587" y="1301"/>
                    <a:pt x="675" y="1318"/>
                    <a:pt x="762" y="1318"/>
                  </a:cubicBezTo>
                  <a:cubicBezTo>
                    <a:pt x="1024" y="1318"/>
                    <a:pt x="1272" y="1166"/>
                    <a:pt x="1380" y="913"/>
                  </a:cubicBezTo>
                  <a:cubicBezTo>
                    <a:pt x="1523" y="579"/>
                    <a:pt x="1363" y="192"/>
                    <a:pt x="1022" y="52"/>
                  </a:cubicBezTo>
                  <a:cubicBezTo>
                    <a:pt x="937" y="17"/>
                    <a:pt x="849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52" name="Google Shape;1852;p57"/>
          <p:cNvSpPr/>
          <p:nvPr/>
        </p:nvSpPr>
        <p:spPr>
          <a:xfrm flipH="1">
            <a:off x="8084126" y="3336034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3" name="Google Shape;1853;p57"/>
          <p:cNvSpPr/>
          <p:nvPr/>
        </p:nvSpPr>
        <p:spPr>
          <a:xfrm flipH="1">
            <a:off x="6988476" y="4182622"/>
            <a:ext cx="196124" cy="196483"/>
          </a:xfrm>
          <a:custGeom>
            <a:avLst/>
            <a:gdLst/>
            <a:ahLst/>
            <a:cxnLst/>
            <a:rect l="l" t="t" r="r" b="b"/>
            <a:pathLst>
              <a:path w="1179" h="1181" extrusionOk="0">
                <a:moveTo>
                  <a:pt x="590" y="1"/>
                </a:moveTo>
                <a:lnTo>
                  <a:pt x="381" y="383"/>
                </a:lnTo>
                <a:lnTo>
                  <a:pt x="1" y="591"/>
                </a:lnTo>
                <a:lnTo>
                  <a:pt x="381" y="799"/>
                </a:lnTo>
                <a:lnTo>
                  <a:pt x="590" y="1180"/>
                </a:lnTo>
                <a:lnTo>
                  <a:pt x="798" y="799"/>
                </a:lnTo>
                <a:lnTo>
                  <a:pt x="1179" y="591"/>
                </a:lnTo>
                <a:lnTo>
                  <a:pt x="798" y="383"/>
                </a:lnTo>
                <a:lnTo>
                  <a:pt x="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54" name="Google Shape;1854;p57"/>
          <p:cNvSpPr/>
          <p:nvPr/>
        </p:nvSpPr>
        <p:spPr>
          <a:xfrm flipH="1">
            <a:off x="7356444" y="1145225"/>
            <a:ext cx="64008" cy="64008"/>
          </a:xfrm>
          <a:custGeom>
            <a:avLst/>
            <a:gdLst/>
            <a:ahLst/>
            <a:cxnLst/>
            <a:rect l="l" t="t" r="r" b="b"/>
            <a:pathLst>
              <a:path w="370" h="370" extrusionOk="0">
                <a:moveTo>
                  <a:pt x="185" y="1"/>
                </a:moveTo>
                <a:cubicBezTo>
                  <a:pt x="83" y="1"/>
                  <a:pt x="1" y="84"/>
                  <a:pt x="1" y="185"/>
                </a:cubicBezTo>
                <a:cubicBezTo>
                  <a:pt x="1" y="287"/>
                  <a:pt x="84" y="369"/>
                  <a:pt x="185" y="369"/>
                </a:cubicBezTo>
                <a:cubicBezTo>
                  <a:pt x="288" y="369"/>
                  <a:pt x="369" y="286"/>
                  <a:pt x="369" y="185"/>
                </a:cubicBezTo>
                <a:cubicBezTo>
                  <a:pt x="369" y="84"/>
                  <a:pt x="288" y="1"/>
                  <a:pt x="1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2F5E3E57-A932-AF85-06F1-881339EB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09" y="498021"/>
            <a:ext cx="6195556" cy="45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0"/>
          <p:cNvSpPr txBox="1">
            <a:spLocks noGrp="1"/>
          </p:cNvSpPr>
          <p:nvPr>
            <p:ph type="title" idx="2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70"/>
          <p:cNvSpPr txBox="1">
            <a:spLocks noGrp="1"/>
          </p:cNvSpPr>
          <p:nvPr>
            <p:ph type="title"/>
          </p:nvPr>
        </p:nvSpPr>
        <p:spPr>
          <a:xfrm rot="-537545">
            <a:off x="1404679" y="2049143"/>
            <a:ext cx="3234461" cy="1264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latin typeface="Arial"/>
                <a:ea typeface="Arial"/>
                <a:cs typeface="Arial"/>
                <a:sym typeface="Arial"/>
              </a:rPr>
              <a:t>Buil test</a:t>
            </a:r>
            <a:endParaRPr sz="5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login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B6687B-F12E-7CC6-2BB7-AB05230AB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product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C7004-2FFF-8EE5-B024-60F7BACA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" y="1039650"/>
            <a:ext cx="9144000" cy="41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1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4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LAYOUT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4"/>
          <p:cNvSpPr txBox="1">
            <a:spLocks noGrp="1"/>
          </p:cNvSpPr>
          <p:nvPr>
            <p:ph type="subTitle" idx="2"/>
          </p:nvPr>
        </p:nvSpPr>
        <p:spPr>
          <a:xfrm>
            <a:off x="1949592" y="204417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ANALYZE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4"/>
          <p:cNvSpPr txBox="1">
            <a:spLocks noGrp="1"/>
          </p:cNvSpPr>
          <p:nvPr>
            <p:ph type="title" idx="3"/>
          </p:nvPr>
        </p:nvSpPr>
        <p:spPr>
          <a:xfrm>
            <a:off x="713225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01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4"/>
          <p:cNvSpPr txBox="1">
            <a:spLocks noGrp="1"/>
          </p:cNvSpPr>
          <p:nvPr>
            <p:ph type="subTitle" idx="5"/>
          </p:nvPr>
        </p:nvSpPr>
        <p:spPr>
          <a:xfrm>
            <a:off x="1949600" y="3692275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Build system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4"/>
          <p:cNvSpPr txBox="1">
            <a:spLocks noGrp="1"/>
          </p:cNvSpPr>
          <p:nvPr>
            <p:ph type="title" idx="6"/>
          </p:nvPr>
        </p:nvSpPr>
        <p:spPr>
          <a:xfrm>
            <a:off x="713225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03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4"/>
          <p:cNvSpPr txBox="1">
            <a:spLocks noGrp="1"/>
          </p:cNvSpPr>
          <p:nvPr>
            <p:ph type="subTitle" idx="8"/>
          </p:nvPr>
        </p:nvSpPr>
        <p:spPr>
          <a:xfrm>
            <a:off x="5956767" y="2119150"/>
            <a:ext cx="24738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 dirty="0">
                <a:latin typeface="Arial"/>
                <a:ea typeface="Arial"/>
                <a:cs typeface="Arial"/>
                <a:sym typeface="Arial"/>
              </a:rPr>
              <a:t>DESIGN PHASE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4"/>
          <p:cNvSpPr txBox="1">
            <a:spLocks noGrp="1"/>
          </p:cNvSpPr>
          <p:nvPr>
            <p:ph type="title" idx="9"/>
          </p:nvPr>
        </p:nvSpPr>
        <p:spPr>
          <a:xfrm>
            <a:off x="4720400" y="1888175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4"/>
          <p:cNvSpPr txBox="1">
            <a:spLocks noGrp="1"/>
          </p:cNvSpPr>
          <p:nvPr>
            <p:ph type="subTitle" idx="14"/>
          </p:nvPr>
        </p:nvSpPr>
        <p:spPr>
          <a:xfrm>
            <a:off x="5956767" y="3692275"/>
            <a:ext cx="2987208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Conclusion and development direction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4"/>
          <p:cNvSpPr txBox="1">
            <a:spLocks noGrp="1"/>
          </p:cNvSpPr>
          <p:nvPr>
            <p:ph type="title" idx="15"/>
          </p:nvPr>
        </p:nvSpPr>
        <p:spPr>
          <a:xfrm>
            <a:off x="4720400" y="3445850"/>
            <a:ext cx="1046700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04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1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Form add product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C17FA-88B4-7A95-8935-23AB7CBF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9650"/>
            <a:ext cx="9144000" cy="41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9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3"/>
          <p:cNvSpPr txBox="1">
            <a:spLocks noGrp="1"/>
          </p:cNvSpPr>
          <p:nvPr>
            <p:ph type="title"/>
          </p:nvPr>
        </p:nvSpPr>
        <p:spPr>
          <a:xfrm>
            <a:off x="1956775" y="823175"/>
            <a:ext cx="52305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THANKS 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83"/>
          <p:cNvSpPr txBox="1">
            <a:spLocks noGrp="1"/>
          </p:cNvSpPr>
          <p:nvPr>
            <p:ph type="subTitle" idx="2"/>
          </p:nvPr>
        </p:nvSpPr>
        <p:spPr>
          <a:xfrm>
            <a:off x="2288725" y="4260425"/>
            <a:ext cx="45666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Please keep this slide as attribution.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5"/>
          <p:cNvSpPr txBox="1">
            <a:spLocks noGrp="1"/>
          </p:cNvSpPr>
          <p:nvPr>
            <p:ph type="title"/>
          </p:nvPr>
        </p:nvSpPr>
        <p:spPr>
          <a:xfrm rot="457748">
            <a:off x="1104520" y="1939763"/>
            <a:ext cx="3824052" cy="1263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endParaRPr sz="5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5"/>
          <p:cNvSpPr txBox="1">
            <a:spLocks noGrp="1"/>
          </p:cNvSpPr>
          <p:nvPr>
            <p:ph type="title" idx="2"/>
          </p:nvPr>
        </p:nvSpPr>
        <p:spPr>
          <a:xfrm>
            <a:off x="4995550" y="1187550"/>
            <a:ext cx="3435300" cy="27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01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USE CASE: PRODUCTS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9C7121-82AC-E493-E583-46645D8FF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D93FF-3B05-543C-5870-F54037FC2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FCFC-6EE5-78E2-2CB7-34755EEF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diagram: add item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E143-6C75-FC27-C9FF-9143B25A1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6D0C31D-576D-07B4-9B8D-9FB9C5DB8B4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1324E55-8409-FD03-260C-FFAB1350FDD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C036A3C-2A5F-134C-B23D-B2FF35347CC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1723869" y="1982458"/>
            <a:ext cx="6265814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ANALYZE: USE CASE DESCIPTION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01183-6904-3CEA-6A7F-5041392D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9F7AD-AD90-7B60-5A55-00360BDE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3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/>
          <p:nvPr/>
        </p:nvSpPr>
        <p:spPr>
          <a:xfrm>
            <a:off x="4925783" y="1982458"/>
            <a:ext cx="3063900" cy="2230800"/>
          </a:xfrm>
          <a:prstGeom prst="roundRect">
            <a:avLst>
              <a:gd name="adj" fmla="val 78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title"/>
          </p:nvPr>
        </p:nvSpPr>
        <p:spPr>
          <a:xfrm>
            <a:off x="713225" y="5614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diagram: edit item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914400" y="-2648455"/>
            <a:ext cx="73152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ata"/>
              <a:ea typeface="Alata"/>
              <a:cs typeface="Alata"/>
              <a:sym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7788289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 Notes - Teacher Appreciation Week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EEEEEE"/>
      </a:lt2>
      <a:accent1>
        <a:srgbClr val="FFAB40"/>
      </a:accent1>
      <a:accent2>
        <a:srgbClr val="FFCB65"/>
      </a:accent2>
      <a:accent3>
        <a:srgbClr val="F15232"/>
      </a:accent3>
      <a:accent4>
        <a:srgbClr val="C4341A"/>
      </a:accent4>
      <a:accent5>
        <a:srgbClr val="073763"/>
      </a:accent5>
      <a:accent6>
        <a:srgbClr val="569D96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181</Words>
  <Application>Microsoft Office PowerPoint</Application>
  <PresentationFormat>On-screen Show (16:9)</PresentationFormat>
  <Paragraphs>54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Roboto Mono</vt:lpstr>
      <vt:lpstr>Fredoka One</vt:lpstr>
      <vt:lpstr>Times New Roman</vt:lpstr>
      <vt:lpstr>Modak</vt:lpstr>
      <vt:lpstr>Anonymous Pro</vt:lpstr>
      <vt:lpstr>Alata</vt:lpstr>
      <vt:lpstr>Arial</vt:lpstr>
      <vt:lpstr>Concert One</vt:lpstr>
      <vt:lpstr>Roboto Mono Medium</vt:lpstr>
      <vt:lpstr>Coming Soon</vt:lpstr>
      <vt:lpstr>Personal Notes - Teacher Appreciation Week by Slidesgo</vt:lpstr>
      <vt:lpstr>Notebook Lesson by Slidesgo</vt:lpstr>
      <vt:lpstr>BUILD Information Systems for Agents’ Retail Stores </vt:lpstr>
      <vt:lpstr>USE CASE</vt:lpstr>
      <vt:lpstr>USE CASE: PRODUCT</vt:lpstr>
      <vt:lpstr>LAYOUT</vt:lpstr>
      <vt:lpstr>ANALYZE</vt:lpstr>
      <vt:lpstr>USE CASE: PRODUCTS</vt:lpstr>
      <vt:lpstr>Activity diagram: add item</vt:lpstr>
      <vt:lpstr>ANALYZE: USE CASE DESCIPTION</vt:lpstr>
      <vt:lpstr>Activity diagram: edit item</vt:lpstr>
      <vt:lpstr>Activity diagram: edit item</vt:lpstr>
      <vt:lpstr>Activity diagram: delete item</vt:lpstr>
      <vt:lpstr>Activity diagram: delete item</vt:lpstr>
      <vt:lpstr>Sequence diagram: add item</vt:lpstr>
      <vt:lpstr>Activity diagram: delete item</vt:lpstr>
      <vt:lpstr>Sequence diagram: update item</vt:lpstr>
      <vt:lpstr>Sequence diagram: delete item</vt:lpstr>
      <vt:lpstr>Sequence diagram: delete item</vt:lpstr>
      <vt:lpstr>Sequence diagram: delete item</vt:lpstr>
      <vt:lpstr>Build database</vt:lpstr>
      <vt:lpstr>PowerPoint Presentation</vt:lpstr>
      <vt:lpstr>PowerPoint Presentation</vt:lpstr>
      <vt:lpstr>Use Case: Account </vt:lpstr>
      <vt:lpstr>Use case description</vt:lpstr>
      <vt:lpstr>Use Case description:</vt:lpstr>
      <vt:lpstr>Domain class Diagram</vt:lpstr>
      <vt:lpstr>Domain class diagram:</vt:lpstr>
      <vt:lpstr>Actvity Diagram</vt:lpstr>
      <vt:lpstr>Activity diagram 1:</vt:lpstr>
      <vt:lpstr>Activity diagram 2:</vt:lpstr>
      <vt:lpstr>Activity diagram 3:</vt:lpstr>
      <vt:lpstr>System Sequence Diagram</vt:lpstr>
      <vt:lpstr>System sequence diagram 1:</vt:lpstr>
      <vt:lpstr>System sequence diagram 2:</vt:lpstr>
      <vt:lpstr>System sequence diagram 3:</vt:lpstr>
      <vt:lpstr>Design phase</vt:lpstr>
      <vt:lpstr>PowerPoint Presentation</vt:lpstr>
      <vt:lpstr>03</vt:lpstr>
      <vt:lpstr>Form login</vt:lpstr>
      <vt:lpstr>Form product</vt:lpstr>
      <vt:lpstr>Form add product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Information Systems for Agents’ Retail Stores </dc:title>
  <cp:lastModifiedBy>Mai Thanh Bình</cp:lastModifiedBy>
  <cp:revision>3</cp:revision>
  <dcterms:modified xsi:type="dcterms:W3CDTF">2023-12-26T17:02:04Z</dcterms:modified>
</cp:coreProperties>
</file>