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  <p:sldMasterId id="2147483708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</p:sldIdLst>
  <p:sldSz cx="9144000" cy="5143500" type="screen16x9"/>
  <p:notesSz cx="6858000" cy="9144000"/>
  <p:embeddedFontLst>
    <p:embeddedFont>
      <p:font typeface="Alata" panose="020B0604020202020204" charset="0"/>
      <p:regular r:id="rId25"/>
    </p:embeddedFont>
    <p:embeddedFont>
      <p:font typeface="Coming Soon" panose="020B0604020202020204" charset="0"/>
      <p:regular r:id="rId26"/>
    </p:embeddedFont>
    <p:embeddedFont>
      <p:font typeface="Concert One" pitchFamily="2" charset="0"/>
      <p:regular r:id="rId27"/>
    </p:embeddedFont>
    <p:embeddedFont>
      <p:font typeface="Fredoka One" panose="02000000000000000000" pitchFamily="2" charset="0"/>
      <p:regular r:id="rId28"/>
    </p:embeddedFont>
    <p:embeddedFont>
      <p:font typeface="Modak" panose="020B0604020202020204" charset="0"/>
      <p:regular r:id="rId29"/>
    </p:embeddedFont>
    <p:embeddedFont>
      <p:font typeface="Roboto Mono" panose="00000009000000000000" pitchFamily="49" charset="0"/>
      <p:regular r:id="rId30"/>
      <p:bold r:id="rId31"/>
      <p:italic r:id="rId32"/>
      <p:boldItalic r:id="rId33"/>
    </p:embeddedFont>
    <p:embeddedFont>
      <p:font typeface="Roboto Mono Medium" panose="00000009000000000000" pitchFamily="49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30914e4684_1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30914e4684_1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30914e4684_1_3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30914e4684_1_3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3df5cee62f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3df5cee62f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13df5cee62f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13df5cee62f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3df5cee62f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13df5cee62f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3df5cee62f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3df5cee62f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13df5cee62f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13df5cee62f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13df5cee62f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13df5cee62f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3e6cf7ff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13e6cf7ff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130a418663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130a418663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309f476592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1309f476592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2838128f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2838128f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13df5cee62f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13df5cee62f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925fde2a4e_0_1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925fde2a4e_0_1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30a4186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130a4186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130a418663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130a418663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3df5cee62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3df5cee62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309f476592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1309f476592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30a418663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130a418663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13df5cee62f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13df5cee62f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30a418663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130a418663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image" Target="../media/image4.png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37926">
            <a:off x="6108193" y="575482"/>
            <a:ext cx="613075" cy="456372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651042" y="383405"/>
            <a:ext cx="3999257" cy="4479559"/>
          </a:xfrm>
          <a:custGeom>
            <a:avLst/>
            <a:gdLst/>
            <a:ahLst/>
            <a:cxnLst/>
            <a:rect l="l" t="t" r="r" b="b"/>
            <a:pathLst>
              <a:path w="40997" h="45923" extrusionOk="0">
                <a:moveTo>
                  <a:pt x="7135" y="1509"/>
                </a:moveTo>
                <a:cubicBezTo>
                  <a:pt x="7176" y="1509"/>
                  <a:pt x="7217" y="1511"/>
                  <a:pt x="7258" y="1516"/>
                </a:cubicBezTo>
                <a:cubicBezTo>
                  <a:pt x="7804" y="1585"/>
                  <a:pt x="8191" y="2081"/>
                  <a:pt x="8124" y="2627"/>
                </a:cubicBezTo>
                <a:cubicBezTo>
                  <a:pt x="8062" y="3130"/>
                  <a:pt x="7633" y="3500"/>
                  <a:pt x="7139" y="3500"/>
                </a:cubicBezTo>
                <a:cubicBezTo>
                  <a:pt x="7098" y="3500"/>
                  <a:pt x="7056" y="3497"/>
                  <a:pt x="7014" y="3492"/>
                </a:cubicBezTo>
                <a:cubicBezTo>
                  <a:pt x="6468" y="3425"/>
                  <a:pt x="6081" y="2928"/>
                  <a:pt x="6148" y="2382"/>
                </a:cubicBezTo>
                <a:cubicBezTo>
                  <a:pt x="6210" y="1878"/>
                  <a:pt x="6641" y="1509"/>
                  <a:pt x="7135" y="1509"/>
                </a:cubicBezTo>
                <a:close/>
                <a:moveTo>
                  <a:pt x="14998" y="2481"/>
                </a:moveTo>
                <a:cubicBezTo>
                  <a:pt x="15039" y="2481"/>
                  <a:pt x="15080" y="2483"/>
                  <a:pt x="15121" y="2489"/>
                </a:cubicBezTo>
                <a:cubicBezTo>
                  <a:pt x="15666" y="2556"/>
                  <a:pt x="16054" y="3054"/>
                  <a:pt x="15987" y="3598"/>
                </a:cubicBezTo>
                <a:cubicBezTo>
                  <a:pt x="15924" y="4103"/>
                  <a:pt x="15495" y="4472"/>
                  <a:pt x="14999" y="4472"/>
                </a:cubicBezTo>
                <a:cubicBezTo>
                  <a:pt x="14959" y="4472"/>
                  <a:pt x="14917" y="4469"/>
                  <a:pt x="14876" y="4464"/>
                </a:cubicBezTo>
                <a:cubicBezTo>
                  <a:pt x="14331" y="4397"/>
                  <a:pt x="13943" y="3901"/>
                  <a:pt x="14012" y="3354"/>
                </a:cubicBezTo>
                <a:cubicBezTo>
                  <a:pt x="14074" y="2850"/>
                  <a:pt x="14502" y="2481"/>
                  <a:pt x="14998" y="2481"/>
                </a:cubicBezTo>
                <a:close/>
                <a:moveTo>
                  <a:pt x="22521" y="3411"/>
                </a:moveTo>
                <a:cubicBezTo>
                  <a:pt x="22562" y="3411"/>
                  <a:pt x="22603" y="3414"/>
                  <a:pt x="22644" y="3419"/>
                </a:cubicBezTo>
                <a:cubicBezTo>
                  <a:pt x="23189" y="3486"/>
                  <a:pt x="23577" y="3982"/>
                  <a:pt x="23509" y="4529"/>
                </a:cubicBezTo>
                <a:cubicBezTo>
                  <a:pt x="23447" y="5033"/>
                  <a:pt x="23018" y="5402"/>
                  <a:pt x="22522" y="5402"/>
                </a:cubicBezTo>
                <a:cubicBezTo>
                  <a:pt x="22482" y="5402"/>
                  <a:pt x="22441" y="5400"/>
                  <a:pt x="22399" y="5394"/>
                </a:cubicBezTo>
                <a:cubicBezTo>
                  <a:pt x="21854" y="5327"/>
                  <a:pt x="21466" y="4829"/>
                  <a:pt x="21533" y="4285"/>
                </a:cubicBezTo>
                <a:cubicBezTo>
                  <a:pt x="21597" y="3780"/>
                  <a:pt x="22025" y="3411"/>
                  <a:pt x="22521" y="3411"/>
                </a:cubicBezTo>
                <a:close/>
                <a:moveTo>
                  <a:pt x="30391" y="4384"/>
                </a:moveTo>
                <a:cubicBezTo>
                  <a:pt x="30431" y="4384"/>
                  <a:pt x="30472" y="4386"/>
                  <a:pt x="30514" y="4391"/>
                </a:cubicBezTo>
                <a:cubicBezTo>
                  <a:pt x="31060" y="4458"/>
                  <a:pt x="31447" y="4956"/>
                  <a:pt x="31379" y="5501"/>
                </a:cubicBezTo>
                <a:cubicBezTo>
                  <a:pt x="31317" y="6006"/>
                  <a:pt x="30889" y="6375"/>
                  <a:pt x="30393" y="6375"/>
                </a:cubicBezTo>
                <a:cubicBezTo>
                  <a:pt x="30352" y="6375"/>
                  <a:pt x="30311" y="6372"/>
                  <a:pt x="30270" y="6367"/>
                </a:cubicBezTo>
                <a:cubicBezTo>
                  <a:pt x="29724" y="6300"/>
                  <a:pt x="29337" y="5803"/>
                  <a:pt x="29404" y="5257"/>
                </a:cubicBezTo>
                <a:cubicBezTo>
                  <a:pt x="29466" y="4754"/>
                  <a:pt x="29896" y="4384"/>
                  <a:pt x="30391" y="4384"/>
                </a:cubicBezTo>
                <a:close/>
                <a:moveTo>
                  <a:pt x="38199" y="5350"/>
                </a:moveTo>
                <a:cubicBezTo>
                  <a:pt x="38241" y="5350"/>
                  <a:pt x="38282" y="5353"/>
                  <a:pt x="38324" y="5358"/>
                </a:cubicBezTo>
                <a:cubicBezTo>
                  <a:pt x="38870" y="5425"/>
                  <a:pt x="39259" y="5922"/>
                  <a:pt x="39190" y="6468"/>
                </a:cubicBezTo>
                <a:cubicBezTo>
                  <a:pt x="39128" y="6971"/>
                  <a:pt x="38699" y="7341"/>
                  <a:pt x="38203" y="7341"/>
                </a:cubicBezTo>
                <a:cubicBezTo>
                  <a:pt x="38163" y="7341"/>
                  <a:pt x="38122" y="7339"/>
                  <a:pt x="38080" y="7334"/>
                </a:cubicBezTo>
                <a:cubicBezTo>
                  <a:pt x="37534" y="7265"/>
                  <a:pt x="37147" y="6768"/>
                  <a:pt x="37215" y="6222"/>
                </a:cubicBezTo>
                <a:cubicBezTo>
                  <a:pt x="37277" y="5720"/>
                  <a:pt x="37705" y="5350"/>
                  <a:pt x="38199" y="5350"/>
                </a:cubicBezTo>
                <a:close/>
                <a:moveTo>
                  <a:pt x="5129" y="0"/>
                </a:moveTo>
                <a:lnTo>
                  <a:pt x="1" y="41490"/>
                </a:lnTo>
                <a:lnTo>
                  <a:pt x="35867" y="45923"/>
                </a:lnTo>
                <a:lnTo>
                  <a:pt x="40997" y="4434"/>
                </a:lnTo>
                <a:lnTo>
                  <a:pt x="51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461265" y="280300"/>
            <a:ext cx="4014521" cy="4550467"/>
            <a:chOff x="2339681" y="1506966"/>
            <a:chExt cx="2462141" cy="2791013"/>
          </a:xfrm>
        </p:grpSpPr>
        <p:sp>
          <p:nvSpPr>
            <p:cNvPr id="12" name="Google Shape;12;p2"/>
            <p:cNvSpPr/>
            <p:nvPr/>
          </p:nvSpPr>
          <p:spPr>
            <a:xfrm>
              <a:off x="2367202" y="1534427"/>
              <a:ext cx="2434620" cy="2763552"/>
            </a:xfrm>
            <a:custGeom>
              <a:avLst/>
              <a:gdLst/>
              <a:ahLst/>
              <a:cxnLst/>
              <a:rect l="l" t="t" r="r" b="b"/>
              <a:pathLst>
                <a:path w="40694" h="46192" extrusionOk="0">
                  <a:moveTo>
                    <a:pt x="33605" y="1558"/>
                  </a:moveTo>
                  <a:cubicBezTo>
                    <a:pt x="34097" y="1558"/>
                    <a:pt x="34526" y="1922"/>
                    <a:pt x="34591" y="2423"/>
                  </a:cubicBezTo>
                  <a:cubicBezTo>
                    <a:pt x="34664" y="2969"/>
                    <a:pt x="34280" y="3468"/>
                    <a:pt x="33736" y="3541"/>
                  </a:cubicBezTo>
                  <a:cubicBezTo>
                    <a:pt x="33692" y="3547"/>
                    <a:pt x="33648" y="3550"/>
                    <a:pt x="33605" y="3550"/>
                  </a:cubicBezTo>
                  <a:cubicBezTo>
                    <a:pt x="33113" y="3550"/>
                    <a:pt x="32684" y="3186"/>
                    <a:pt x="32619" y="2684"/>
                  </a:cubicBezTo>
                  <a:cubicBezTo>
                    <a:pt x="32546" y="2139"/>
                    <a:pt x="32930" y="1640"/>
                    <a:pt x="33474" y="1567"/>
                  </a:cubicBezTo>
                  <a:cubicBezTo>
                    <a:pt x="33518" y="1561"/>
                    <a:pt x="33562" y="1558"/>
                    <a:pt x="33605" y="1558"/>
                  </a:cubicBezTo>
                  <a:close/>
                  <a:moveTo>
                    <a:pt x="25804" y="2592"/>
                  </a:moveTo>
                  <a:cubicBezTo>
                    <a:pt x="26295" y="2592"/>
                    <a:pt x="26724" y="2956"/>
                    <a:pt x="26789" y="3456"/>
                  </a:cubicBezTo>
                  <a:cubicBezTo>
                    <a:pt x="26861" y="4003"/>
                    <a:pt x="26478" y="4502"/>
                    <a:pt x="25934" y="4575"/>
                  </a:cubicBezTo>
                  <a:cubicBezTo>
                    <a:pt x="25890" y="4581"/>
                    <a:pt x="25846" y="4584"/>
                    <a:pt x="25803" y="4584"/>
                  </a:cubicBezTo>
                  <a:cubicBezTo>
                    <a:pt x="25311" y="4584"/>
                    <a:pt x="24882" y="4220"/>
                    <a:pt x="24815" y="3719"/>
                  </a:cubicBezTo>
                  <a:cubicBezTo>
                    <a:pt x="24744" y="3173"/>
                    <a:pt x="25126" y="2674"/>
                    <a:pt x="25672" y="2601"/>
                  </a:cubicBezTo>
                  <a:cubicBezTo>
                    <a:pt x="25716" y="2595"/>
                    <a:pt x="25760" y="2592"/>
                    <a:pt x="25804" y="2592"/>
                  </a:cubicBezTo>
                  <a:close/>
                  <a:moveTo>
                    <a:pt x="17944" y="3634"/>
                  </a:moveTo>
                  <a:cubicBezTo>
                    <a:pt x="18435" y="3634"/>
                    <a:pt x="18862" y="3999"/>
                    <a:pt x="18928" y="4499"/>
                  </a:cubicBezTo>
                  <a:cubicBezTo>
                    <a:pt x="19001" y="5044"/>
                    <a:pt x="18617" y="5545"/>
                    <a:pt x="18072" y="5616"/>
                  </a:cubicBezTo>
                  <a:cubicBezTo>
                    <a:pt x="18027" y="5622"/>
                    <a:pt x="17983" y="5625"/>
                    <a:pt x="17939" y="5625"/>
                  </a:cubicBezTo>
                  <a:cubicBezTo>
                    <a:pt x="17448" y="5625"/>
                    <a:pt x="17021" y="5260"/>
                    <a:pt x="16955" y="4760"/>
                  </a:cubicBezTo>
                  <a:cubicBezTo>
                    <a:pt x="16882" y="4216"/>
                    <a:pt x="17266" y="3715"/>
                    <a:pt x="17811" y="3643"/>
                  </a:cubicBezTo>
                  <a:cubicBezTo>
                    <a:pt x="17855" y="3637"/>
                    <a:pt x="17900" y="3634"/>
                    <a:pt x="17944" y="3634"/>
                  </a:cubicBezTo>
                  <a:close/>
                  <a:moveTo>
                    <a:pt x="10427" y="4629"/>
                  </a:moveTo>
                  <a:cubicBezTo>
                    <a:pt x="10919" y="4629"/>
                    <a:pt x="11348" y="4993"/>
                    <a:pt x="11413" y="5495"/>
                  </a:cubicBezTo>
                  <a:cubicBezTo>
                    <a:pt x="11486" y="6040"/>
                    <a:pt x="11102" y="6540"/>
                    <a:pt x="10558" y="6612"/>
                  </a:cubicBezTo>
                  <a:cubicBezTo>
                    <a:pt x="10513" y="6618"/>
                    <a:pt x="10469" y="6621"/>
                    <a:pt x="10425" y="6621"/>
                  </a:cubicBezTo>
                  <a:cubicBezTo>
                    <a:pt x="9934" y="6621"/>
                    <a:pt x="9506" y="6256"/>
                    <a:pt x="9441" y="5756"/>
                  </a:cubicBezTo>
                  <a:cubicBezTo>
                    <a:pt x="9368" y="5210"/>
                    <a:pt x="9752" y="4711"/>
                    <a:pt x="10296" y="4638"/>
                  </a:cubicBezTo>
                  <a:cubicBezTo>
                    <a:pt x="10340" y="4632"/>
                    <a:pt x="10384" y="4629"/>
                    <a:pt x="10427" y="4629"/>
                  </a:cubicBezTo>
                  <a:close/>
                  <a:moveTo>
                    <a:pt x="2573" y="5670"/>
                  </a:moveTo>
                  <a:cubicBezTo>
                    <a:pt x="3066" y="5670"/>
                    <a:pt x="3493" y="6034"/>
                    <a:pt x="3560" y="6536"/>
                  </a:cubicBezTo>
                  <a:cubicBezTo>
                    <a:pt x="3632" y="7081"/>
                    <a:pt x="3249" y="7580"/>
                    <a:pt x="2703" y="7653"/>
                  </a:cubicBezTo>
                  <a:cubicBezTo>
                    <a:pt x="2659" y="7659"/>
                    <a:pt x="2615" y="7662"/>
                    <a:pt x="2572" y="7662"/>
                  </a:cubicBezTo>
                  <a:cubicBezTo>
                    <a:pt x="2080" y="7662"/>
                    <a:pt x="1652" y="7298"/>
                    <a:pt x="1586" y="6796"/>
                  </a:cubicBezTo>
                  <a:cubicBezTo>
                    <a:pt x="1514" y="6251"/>
                    <a:pt x="1897" y="5752"/>
                    <a:pt x="2442" y="5679"/>
                  </a:cubicBezTo>
                  <a:cubicBezTo>
                    <a:pt x="2486" y="5673"/>
                    <a:pt x="2530" y="5670"/>
                    <a:pt x="2573" y="5670"/>
                  </a:cubicBezTo>
                  <a:close/>
                  <a:moveTo>
                    <a:pt x="35827" y="0"/>
                  </a:moveTo>
                  <a:lnTo>
                    <a:pt x="0" y="4747"/>
                  </a:lnTo>
                  <a:lnTo>
                    <a:pt x="5492" y="46191"/>
                  </a:lnTo>
                  <a:lnTo>
                    <a:pt x="28545" y="43137"/>
                  </a:lnTo>
                  <a:lnTo>
                    <a:pt x="30396" y="42351"/>
                  </a:lnTo>
                  <a:lnTo>
                    <a:pt x="30922" y="40850"/>
                  </a:lnTo>
                  <a:lnTo>
                    <a:pt x="32509" y="39946"/>
                  </a:lnTo>
                  <a:lnTo>
                    <a:pt x="33717" y="40597"/>
                  </a:lnTo>
                  <a:lnTo>
                    <a:pt x="35447" y="40253"/>
                  </a:lnTo>
                  <a:lnTo>
                    <a:pt x="36361" y="38702"/>
                  </a:lnTo>
                  <a:lnTo>
                    <a:pt x="38125" y="38830"/>
                  </a:lnTo>
                  <a:lnTo>
                    <a:pt x="38950" y="36969"/>
                  </a:lnTo>
                  <a:lnTo>
                    <a:pt x="40694" y="36738"/>
                  </a:lnTo>
                  <a:lnTo>
                    <a:pt x="358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39681" y="1506966"/>
              <a:ext cx="2434740" cy="2763552"/>
            </a:xfrm>
            <a:custGeom>
              <a:avLst/>
              <a:gdLst/>
              <a:ahLst/>
              <a:cxnLst/>
              <a:rect l="l" t="t" r="r" b="b"/>
              <a:pathLst>
                <a:path w="40696" h="46192" extrusionOk="0">
                  <a:moveTo>
                    <a:pt x="33607" y="1559"/>
                  </a:moveTo>
                  <a:cubicBezTo>
                    <a:pt x="34098" y="1559"/>
                    <a:pt x="34526" y="1923"/>
                    <a:pt x="34593" y="2423"/>
                  </a:cubicBezTo>
                  <a:cubicBezTo>
                    <a:pt x="34665" y="2968"/>
                    <a:pt x="34282" y="3469"/>
                    <a:pt x="33736" y="3540"/>
                  </a:cubicBezTo>
                  <a:cubicBezTo>
                    <a:pt x="33691" y="3546"/>
                    <a:pt x="33647" y="3549"/>
                    <a:pt x="33603" y="3549"/>
                  </a:cubicBezTo>
                  <a:cubicBezTo>
                    <a:pt x="33112" y="3549"/>
                    <a:pt x="32684" y="3184"/>
                    <a:pt x="32619" y="2685"/>
                  </a:cubicBezTo>
                  <a:cubicBezTo>
                    <a:pt x="32547" y="2140"/>
                    <a:pt x="32930" y="1639"/>
                    <a:pt x="33474" y="1567"/>
                  </a:cubicBezTo>
                  <a:cubicBezTo>
                    <a:pt x="33519" y="1561"/>
                    <a:pt x="33564" y="1559"/>
                    <a:pt x="33607" y="1559"/>
                  </a:cubicBezTo>
                  <a:close/>
                  <a:moveTo>
                    <a:pt x="25805" y="2592"/>
                  </a:moveTo>
                  <a:cubicBezTo>
                    <a:pt x="26296" y="2592"/>
                    <a:pt x="26724" y="2957"/>
                    <a:pt x="26790" y="3457"/>
                  </a:cubicBezTo>
                  <a:cubicBezTo>
                    <a:pt x="26863" y="4002"/>
                    <a:pt x="26478" y="4502"/>
                    <a:pt x="25934" y="4574"/>
                  </a:cubicBezTo>
                  <a:cubicBezTo>
                    <a:pt x="25889" y="4580"/>
                    <a:pt x="25845" y="4583"/>
                    <a:pt x="25801" y="4583"/>
                  </a:cubicBezTo>
                  <a:cubicBezTo>
                    <a:pt x="25310" y="4583"/>
                    <a:pt x="24882" y="4218"/>
                    <a:pt x="24817" y="3718"/>
                  </a:cubicBezTo>
                  <a:cubicBezTo>
                    <a:pt x="24744" y="3174"/>
                    <a:pt x="25128" y="2673"/>
                    <a:pt x="25672" y="2601"/>
                  </a:cubicBezTo>
                  <a:cubicBezTo>
                    <a:pt x="25717" y="2595"/>
                    <a:pt x="25762" y="2592"/>
                    <a:pt x="25805" y="2592"/>
                  </a:cubicBezTo>
                  <a:close/>
                  <a:moveTo>
                    <a:pt x="17943" y="3634"/>
                  </a:moveTo>
                  <a:cubicBezTo>
                    <a:pt x="18435" y="3634"/>
                    <a:pt x="18862" y="3997"/>
                    <a:pt x="18929" y="4498"/>
                  </a:cubicBezTo>
                  <a:cubicBezTo>
                    <a:pt x="19001" y="5043"/>
                    <a:pt x="18618" y="5544"/>
                    <a:pt x="18073" y="5617"/>
                  </a:cubicBezTo>
                  <a:cubicBezTo>
                    <a:pt x="18029" y="5622"/>
                    <a:pt x="17985" y="5625"/>
                    <a:pt x="17942" y="5625"/>
                  </a:cubicBezTo>
                  <a:cubicBezTo>
                    <a:pt x="17449" y="5625"/>
                    <a:pt x="17022" y="5261"/>
                    <a:pt x="16955" y="4759"/>
                  </a:cubicBezTo>
                  <a:cubicBezTo>
                    <a:pt x="16883" y="4215"/>
                    <a:pt x="17266" y="3714"/>
                    <a:pt x="17812" y="3642"/>
                  </a:cubicBezTo>
                  <a:cubicBezTo>
                    <a:pt x="17856" y="3637"/>
                    <a:pt x="17900" y="3634"/>
                    <a:pt x="17943" y="3634"/>
                  </a:cubicBezTo>
                  <a:close/>
                  <a:moveTo>
                    <a:pt x="10430" y="4629"/>
                  </a:moveTo>
                  <a:cubicBezTo>
                    <a:pt x="10921" y="4629"/>
                    <a:pt x="11348" y="4994"/>
                    <a:pt x="11415" y="5494"/>
                  </a:cubicBezTo>
                  <a:cubicBezTo>
                    <a:pt x="11486" y="6039"/>
                    <a:pt x="11104" y="6539"/>
                    <a:pt x="10558" y="6613"/>
                  </a:cubicBezTo>
                  <a:cubicBezTo>
                    <a:pt x="10514" y="6618"/>
                    <a:pt x="10470" y="6621"/>
                    <a:pt x="10427" y="6621"/>
                  </a:cubicBezTo>
                  <a:cubicBezTo>
                    <a:pt x="9935" y="6621"/>
                    <a:pt x="9508" y="6257"/>
                    <a:pt x="9441" y="5755"/>
                  </a:cubicBezTo>
                  <a:cubicBezTo>
                    <a:pt x="9369" y="5211"/>
                    <a:pt x="9752" y="4710"/>
                    <a:pt x="10296" y="4638"/>
                  </a:cubicBezTo>
                  <a:cubicBezTo>
                    <a:pt x="10341" y="4632"/>
                    <a:pt x="10386" y="4629"/>
                    <a:pt x="10430" y="4629"/>
                  </a:cubicBezTo>
                  <a:close/>
                  <a:moveTo>
                    <a:pt x="2576" y="5671"/>
                  </a:moveTo>
                  <a:cubicBezTo>
                    <a:pt x="3067" y="5671"/>
                    <a:pt x="3495" y="6035"/>
                    <a:pt x="3560" y="6535"/>
                  </a:cubicBezTo>
                  <a:cubicBezTo>
                    <a:pt x="3632" y="7080"/>
                    <a:pt x="3249" y="7581"/>
                    <a:pt x="2705" y="7652"/>
                  </a:cubicBezTo>
                  <a:cubicBezTo>
                    <a:pt x="2660" y="7658"/>
                    <a:pt x="2615" y="7661"/>
                    <a:pt x="2572" y="7661"/>
                  </a:cubicBezTo>
                  <a:cubicBezTo>
                    <a:pt x="2081" y="7661"/>
                    <a:pt x="1653" y="7296"/>
                    <a:pt x="1587" y="6796"/>
                  </a:cubicBezTo>
                  <a:cubicBezTo>
                    <a:pt x="1514" y="6252"/>
                    <a:pt x="1899" y="5751"/>
                    <a:pt x="2443" y="5679"/>
                  </a:cubicBezTo>
                  <a:cubicBezTo>
                    <a:pt x="2488" y="5673"/>
                    <a:pt x="2532" y="5671"/>
                    <a:pt x="2576" y="5671"/>
                  </a:cubicBezTo>
                  <a:close/>
                  <a:moveTo>
                    <a:pt x="35827" y="1"/>
                  </a:moveTo>
                  <a:lnTo>
                    <a:pt x="0" y="4748"/>
                  </a:lnTo>
                  <a:lnTo>
                    <a:pt x="5492" y="46192"/>
                  </a:lnTo>
                  <a:lnTo>
                    <a:pt x="28545" y="43137"/>
                  </a:lnTo>
                  <a:lnTo>
                    <a:pt x="30396" y="42350"/>
                  </a:lnTo>
                  <a:lnTo>
                    <a:pt x="30922" y="40849"/>
                  </a:lnTo>
                  <a:lnTo>
                    <a:pt x="32511" y="39946"/>
                  </a:lnTo>
                  <a:lnTo>
                    <a:pt x="33717" y="40598"/>
                  </a:lnTo>
                  <a:lnTo>
                    <a:pt x="35447" y="40252"/>
                  </a:lnTo>
                  <a:lnTo>
                    <a:pt x="36361" y="38702"/>
                  </a:lnTo>
                  <a:lnTo>
                    <a:pt x="38127" y="38829"/>
                  </a:lnTo>
                  <a:lnTo>
                    <a:pt x="38952" y="36969"/>
                  </a:lnTo>
                  <a:lnTo>
                    <a:pt x="40695" y="36738"/>
                  </a:lnTo>
                  <a:lnTo>
                    <a:pt x="358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 rot="-487460">
            <a:off x="2820008" y="1991873"/>
            <a:ext cx="3371033" cy="11646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 rot="-487428">
            <a:off x="3239261" y="2997688"/>
            <a:ext cx="2698277" cy="767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5075" y="-22497"/>
            <a:ext cx="1461296" cy="1875030"/>
          </a:xfrm>
          <a:custGeom>
            <a:avLst/>
            <a:gdLst/>
            <a:ahLst/>
            <a:cxnLst/>
            <a:rect l="l" t="t" r="r" b="b"/>
            <a:pathLst>
              <a:path w="30873" h="39614" extrusionOk="0">
                <a:moveTo>
                  <a:pt x="0" y="0"/>
                </a:moveTo>
                <a:lnTo>
                  <a:pt x="0" y="36352"/>
                </a:lnTo>
                <a:lnTo>
                  <a:pt x="18457" y="39613"/>
                </a:lnTo>
                <a:lnTo>
                  <a:pt x="308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5075" y="-22497"/>
            <a:ext cx="1735304" cy="1605660"/>
          </a:xfrm>
          <a:custGeom>
            <a:avLst/>
            <a:gdLst/>
            <a:ahLst/>
            <a:cxnLst/>
            <a:rect l="l" t="t" r="r" b="b"/>
            <a:pathLst>
              <a:path w="36662" h="33923" extrusionOk="0">
                <a:moveTo>
                  <a:pt x="0" y="0"/>
                </a:moveTo>
                <a:lnTo>
                  <a:pt x="0" y="26481"/>
                </a:lnTo>
                <a:lnTo>
                  <a:pt x="15058" y="33923"/>
                </a:lnTo>
                <a:lnTo>
                  <a:pt x="366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234355" y="4488193"/>
            <a:ext cx="1898626" cy="659179"/>
          </a:xfrm>
          <a:custGeom>
            <a:avLst/>
            <a:gdLst/>
            <a:ahLst/>
            <a:cxnLst/>
            <a:rect l="l" t="t" r="r" b="b"/>
            <a:pathLst>
              <a:path w="31735" h="11018" extrusionOk="0">
                <a:moveTo>
                  <a:pt x="26485" y="1"/>
                </a:moveTo>
                <a:lnTo>
                  <a:pt x="1" y="11018"/>
                </a:lnTo>
                <a:lnTo>
                  <a:pt x="31734" y="11018"/>
                </a:lnTo>
                <a:lnTo>
                  <a:pt x="2648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5610224" y="3202528"/>
            <a:ext cx="1340580" cy="1517079"/>
            <a:chOff x="5610224" y="3202528"/>
            <a:chExt cx="1340580" cy="1517079"/>
          </a:xfrm>
        </p:grpSpPr>
        <p:sp>
          <p:nvSpPr>
            <p:cNvPr id="20" name="Google Shape;20;p2"/>
            <p:cNvSpPr/>
            <p:nvPr/>
          </p:nvSpPr>
          <p:spPr>
            <a:xfrm>
              <a:off x="5827002" y="3225738"/>
              <a:ext cx="1119465" cy="1243111"/>
            </a:xfrm>
            <a:custGeom>
              <a:avLst/>
              <a:gdLst/>
              <a:ahLst/>
              <a:cxnLst/>
              <a:rect l="l" t="t" r="r" b="b"/>
              <a:pathLst>
                <a:path w="15482" h="17192" extrusionOk="0">
                  <a:moveTo>
                    <a:pt x="12532" y="1"/>
                  </a:moveTo>
                  <a:cubicBezTo>
                    <a:pt x="12532" y="1"/>
                    <a:pt x="7602" y="5300"/>
                    <a:pt x="6033" y="7137"/>
                  </a:cubicBezTo>
                  <a:cubicBezTo>
                    <a:pt x="4463" y="8975"/>
                    <a:pt x="1" y="14672"/>
                    <a:pt x="1" y="14672"/>
                  </a:cubicBezTo>
                  <a:lnTo>
                    <a:pt x="2950" y="17192"/>
                  </a:lnTo>
                  <a:cubicBezTo>
                    <a:pt x="2950" y="17192"/>
                    <a:pt x="7918" y="11926"/>
                    <a:pt x="9488" y="10088"/>
                  </a:cubicBezTo>
                  <a:cubicBezTo>
                    <a:pt x="11057" y="8251"/>
                    <a:pt x="15482" y="2521"/>
                    <a:pt x="15482" y="2521"/>
                  </a:cubicBezTo>
                  <a:lnTo>
                    <a:pt x="125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34595" y="3254083"/>
              <a:ext cx="753227" cy="807313"/>
            </a:xfrm>
            <a:custGeom>
              <a:avLst/>
              <a:gdLst/>
              <a:ahLst/>
              <a:cxnLst/>
              <a:rect l="l" t="t" r="r" b="b"/>
              <a:pathLst>
                <a:path w="10417" h="11165" extrusionOk="0">
                  <a:moveTo>
                    <a:pt x="9368" y="0"/>
                  </a:moveTo>
                  <a:cubicBezTo>
                    <a:pt x="903" y="9281"/>
                    <a:pt x="926" y="9239"/>
                    <a:pt x="123" y="10823"/>
                  </a:cubicBezTo>
                  <a:cubicBezTo>
                    <a:pt x="0" y="11037"/>
                    <a:pt x="74" y="11165"/>
                    <a:pt x="263" y="11165"/>
                  </a:cubicBezTo>
                  <a:cubicBezTo>
                    <a:pt x="710" y="11165"/>
                    <a:pt x="1801" y="10444"/>
                    <a:pt x="2433" y="8433"/>
                  </a:cubicBezTo>
                  <a:cubicBezTo>
                    <a:pt x="4112" y="6308"/>
                    <a:pt x="9616" y="631"/>
                    <a:pt x="9616" y="631"/>
                  </a:cubicBezTo>
                  <a:lnTo>
                    <a:pt x="10209" y="1138"/>
                  </a:lnTo>
                  <a:lnTo>
                    <a:pt x="10416" y="895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rgbClr val="181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41834" y="3290453"/>
              <a:ext cx="250618" cy="223864"/>
            </a:xfrm>
            <a:custGeom>
              <a:avLst/>
              <a:gdLst/>
              <a:ahLst/>
              <a:cxnLst/>
              <a:rect l="l" t="t" r="r" b="b"/>
              <a:pathLst>
                <a:path w="3466" h="3096" extrusionOk="0">
                  <a:moveTo>
                    <a:pt x="434" y="1"/>
                  </a:moveTo>
                  <a:lnTo>
                    <a:pt x="0" y="470"/>
                  </a:lnTo>
                  <a:lnTo>
                    <a:pt x="3074" y="3095"/>
                  </a:lnTo>
                  <a:lnTo>
                    <a:pt x="3465" y="259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181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03284" y="4353948"/>
              <a:ext cx="276359" cy="279830"/>
            </a:xfrm>
            <a:custGeom>
              <a:avLst/>
              <a:gdLst/>
              <a:ahLst/>
              <a:cxnLst/>
              <a:rect l="l" t="t" r="r" b="b"/>
              <a:pathLst>
                <a:path w="3822" h="3870" extrusionOk="0">
                  <a:moveTo>
                    <a:pt x="1386" y="0"/>
                  </a:moveTo>
                  <a:lnTo>
                    <a:pt x="0" y="2643"/>
                  </a:lnTo>
                  <a:lnTo>
                    <a:pt x="1437" y="3870"/>
                  </a:lnTo>
                  <a:lnTo>
                    <a:pt x="3822" y="2080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657658" y="4556409"/>
              <a:ext cx="135866" cy="139337"/>
            </a:xfrm>
            <a:custGeom>
              <a:avLst/>
              <a:gdLst/>
              <a:ahLst/>
              <a:cxnLst/>
              <a:rect l="l" t="t" r="r" b="b"/>
              <a:pathLst>
                <a:path w="1879" h="1927" extrusionOk="0">
                  <a:moveTo>
                    <a:pt x="817" y="1"/>
                  </a:moveTo>
                  <a:lnTo>
                    <a:pt x="0" y="1368"/>
                  </a:lnTo>
                  <a:lnTo>
                    <a:pt x="656" y="1927"/>
                  </a:lnTo>
                  <a:lnTo>
                    <a:pt x="1878" y="908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643413" y="4660893"/>
              <a:ext cx="55460" cy="58714"/>
            </a:xfrm>
            <a:custGeom>
              <a:avLst/>
              <a:gdLst/>
              <a:ahLst/>
              <a:cxnLst/>
              <a:rect l="l" t="t" r="r" b="b"/>
              <a:pathLst>
                <a:path w="767" h="812" extrusionOk="0">
                  <a:moveTo>
                    <a:pt x="288" y="0"/>
                  </a:moveTo>
                  <a:lnTo>
                    <a:pt x="13" y="698"/>
                  </a:lnTo>
                  <a:cubicBezTo>
                    <a:pt x="13" y="698"/>
                    <a:pt x="0" y="761"/>
                    <a:pt x="29" y="787"/>
                  </a:cubicBezTo>
                  <a:cubicBezTo>
                    <a:pt x="53" y="806"/>
                    <a:pt x="74" y="811"/>
                    <a:pt x="89" y="811"/>
                  </a:cubicBezTo>
                  <a:cubicBezTo>
                    <a:pt x="107" y="811"/>
                    <a:pt x="118" y="805"/>
                    <a:pt x="118" y="805"/>
                  </a:cubicBezTo>
                  <a:lnTo>
                    <a:pt x="767" y="409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794391" y="4292921"/>
              <a:ext cx="239410" cy="218079"/>
            </a:xfrm>
            <a:custGeom>
              <a:avLst/>
              <a:gdLst/>
              <a:ahLst/>
              <a:cxnLst/>
              <a:rect l="l" t="t" r="r" b="b"/>
              <a:pathLst>
                <a:path w="3311" h="3016" extrusionOk="0">
                  <a:moveTo>
                    <a:pt x="554" y="0"/>
                  </a:moveTo>
                  <a:lnTo>
                    <a:pt x="0" y="736"/>
                  </a:lnTo>
                  <a:lnTo>
                    <a:pt x="2668" y="3016"/>
                  </a:lnTo>
                  <a:lnTo>
                    <a:pt x="3311" y="235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181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52754" y="3224726"/>
              <a:ext cx="198050" cy="167103"/>
            </a:xfrm>
            <a:custGeom>
              <a:avLst/>
              <a:gdLst/>
              <a:ahLst/>
              <a:cxnLst/>
              <a:rect l="l" t="t" r="r" b="b"/>
              <a:pathLst>
                <a:path w="2739" h="2311" extrusionOk="0">
                  <a:moveTo>
                    <a:pt x="475" y="1"/>
                  </a:moveTo>
                  <a:cubicBezTo>
                    <a:pt x="255" y="1"/>
                    <a:pt x="1" y="247"/>
                    <a:pt x="1" y="247"/>
                  </a:cubicBezTo>
                  <a:lnTo>
                    <a:pt x="2416" y="2310"/>
                  </a:lnTo>
                  <a:cubicBezTo>
                    <a:pt x="2417" y="2310"/>
                    <a:pt x="2739" y="1855"/>
                    <a:pt x="2505" y="1656"/>
                  </a:cubicBezTo>
                  <a:cubicBezTo>
                    <a:pt x="2273" y="1457"/>
                    <a:pt x="867" y="256"/>
                    <a:pt x="633" y="57"/>
                  </a:cubicBezTo>
                  <a:cubicBezTo>
                    <a:pt x="586" y="17"/>
                    <a:pt x="532" y="1"/>
                    <a:pt x="4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793741" y="3203612"/>
              <a:ext cx="1119610" cy="1243111"/>
            </a:xfrm>
            <a:custGeom>
              <a:avLst/>
              <a:gdLst/>
              <a:ahLst/>
              <a:cxnLst/>
              <a:rect l="l" t="t" r="r" b="b"/>
              <a:pathLst>
                <a:path w="15484" h="17192" extrusionOk="0">
                  <a:moveTo>
                    <a:pt x="12532" y="0"/>
                  </a:moveTo>
                  <a:cubicBezTo>
                    <a:pt x="12532" y="0"/>
                    <a:pt x="7604" y="5299"/>
                    <a:pt x="6034" y="7138"/>
                  </a:cubicBezTo>
                  <a:cubicBezTo>
                    <a:pt x="4464" y="8975"/>
                    <a:pt x="1" y="14672"/>
                    <a:pt x="1" y="14672"/>
                  </a:cubicBezTo>
                  <a:lnTo>
                    <a:pt x="2950" y="17191"/>
                  </a:lnTo>
                  <a:cubicBezTo>
                    <a:pt x="2950" y="17191"/>
                    <a:pt x="7918" y="11926"/>
                    <a:pt x="9488" y="10087"/>
                  </a:cubicBezTo>
                  <a:cubicBezTo>
                    <a:pt x="11057" y="8250"/>
                    <a:pt x="15483" y="2520"/>
                    <a:pt x="15483" y="2520"/>
                  </a:cubicBezTo>
                  <a:lnTo>
                    <a:pt x="125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01334" y="3231884"/>
              <a:ext cx="753227" cy="807313"/>
            </a:xfrm>
            <a:custGeom>
              <a:avLst/>
              <a:gdLst/>
              <a:ahLst/>
              <a:cxnLst/>
              <a:rect l="l" t="t" r="r" b="b"/>
              <a:pathLst>
                <a:path w="10417" h="11165" extrusionOk="0">
                  <a:moveTo>
                    <a:pt x="9369" y="0"/>
                  </a:moveTo>
                  <a:cubicBezTo>
                    <a:pt x="903" y="9282"/>
                    <a:pt x="926" y="9239"/>
                    <a:pt x="123" y="10824"/>
                  </a:cubicBezTo>
                  <a:cubicBezTo>
                    <a:pt x="1" y="11037"/>
                    <a:pt x="75" y="11165"/>
                    <a:pt x="264" y="11165"/>
                  </a:cubicBezTo>
                  <a:cubicBezTo>
                    <a:pt x="711" y="11165"/>
                    <a:pt x="1803" y="10444"/>
                    <a:pt x="2435" y="8433"/>
                  </a:cubicBezTo>
                  <a:cubicBezTo>
                    <a:pt x="4114" y="6310"/>
                    <a:pt x="9616" y="631"/>
                    <a:pt x="9616" y="631"/>
                  </a:cubicBezTo>
                  <a:lnTo>
                    <a:pt x="10209" y="1138"/>
                  </a:lnTo>
                  <a:lnTo>
                    <a:pt x="10416" y="896"/>
                  </a:lnTo>
                  <a:lnTo>
                    <a:pt x="93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608573" y="3268327"/>
              <a:ext cx="250618" cy="223792"/>
            </a:xfrm>
            <a:custGeom>
              <a:avLst/>
              <a:gdLst/>
              <a:ahLst/>
              <a:cxnLst/>
              <a:rect l="l" t="t" r="r" b="b"/>
              <a:pathLst>
                <a:path w="3466" h="3095" extrusionOk="0">
                  <a:moveTo>
                    <a:pt x="434" y="0"/>
                  </a:moveTo>
                  <a:lnTo>
                    <a:pt x="0" y="469"/>
                  </a:lnTo>
                  <a:lnTo>
                    <a:pt x="3074" y="3094"/>
                  </a:lnTo>
                  <a:lnTo>
                    <a:pt x="3465" y="259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670095" y="4331750"/>
              <a:ext cx="276287" cy="279902"/>
            </a:xfrm>
            <a:custGeom>
              <a:avLst/>
              <a:gdLst/>
              <a:ahLst/>
              <a:cxnLst/>
              <a:rect l="l" t="t" r="r" b="b"/>
              <a:pathLst>
                <a:path w="3821" h="3871" extrusionOk="0">
                  <a:moveTo>
                    <a:pt x="1386" y="1"/>
                  </a:moveTo>
                  <a:lnTo>
                    <a:pt x="1" y="2644"/>
                  </a:lnTo>
                  <a:lnTo>
                    <a:pt x="1436" y="3870"/>
                  </a:lnTo>
                  <a:lnTo>
                    <a:pt x="3821" y="2081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624469" y="4534283"/>
              <a:ext cx="135866" cy="139409"/>
            </a:xfrm>
            <a:custGeom>
              <a:avLst/>
              <a:gdLst/>
              <a:ahLst/>
              <a:cxnLst/>
              <a:rect l="l" t="t" r="r" b="b"/>
              <a:pathLst>
                <a:path w="1879" h="1928" extrusionOk="0">
                  <a:moveTo>
                    <a:pt x="816" y="0"/>
                  </a:moveTo>
                  <a:lnTo>
                    <a:pt x="1" y="1367"/>
                  </a:lnTo>
                  <a:lnTo>
                    <a:pt x="655" y="1928"/>
                  </a:lnTo>
                  <a:lnTo>
                    <a:pt x="1879" y="908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610224" y="4638694"/>
              <a:ext cx="55532" cy="58714"/>
            </a:xfrm>
            <a:custGeom>
              <a:avLst/>
              <a:gdLst/>
              <a:ahLst/>
              <a:cxnLst/>
              <a:rect l="l" t="t" r="r" b="b"/>
              <a:pathLst>
                <a:path w="768" h="812" extrusionOk="0">
                  <a:moveTo>
                    <a:pt x="287" y="0"/>
                  </a:moveTo>
                  <a:lnTo>
                    <a:pt x="14" y="698"/>
                  </a:lnTo>
                  <a:cubicBezTo>
                    <a:pt x="14" y="698"/>
                    <a:pt x="1" y="763"/>
                    <a:pt x="30" y="787"/>
                  </a:cubicBezTo>
                  <a:cubicBezTo>
                    <a:pt x="52" y="807"/>
                    <a:pt x="73" y="812"/>
                    <a:pt x="89" y="812"/>
                  </a:cubicBezTo>
                  <a:cubicBezTo>
                    <a:pt x="106" y="812"/>
                    <a:pt x="118" y="805"/>
                    <a:pt x="118" y="805"/>
                  </a:cubicBezTo>
                  <a:lnTo>
                    <a:pt x="767" y="409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61130" y="4270723"/>
              <a:ext cx="239555" cy="218079"/>
            </a:xfrm>
            <a:custGeom>
              <a:avLst/>
              <a:gdLst/>
              <a:ahLst/>
              <a:cxnLst/>
              <a:rect l="l" t="t" r="r" b="b"/>
              <a:pathLst>
                <a:path w="3313" h="3016" extrusionOk="0">
                  <a:moveTo>
                    <a:pt x="554" y="1"/>
                  </a:moveTo>
                  <a:lnTo>
                    <a:pt x="0" y="736"/>
                  </a:lnTo>
                  <a:lnTo>
                    <a:pt x="2668" y="3016"/>
                  </a:lnTo>
                  <a:lnTo>
                    <a:pt x="3312" y="235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9637" y="3202528"/>
              <a:ext cx="197906" cy="167103"/>
            </a:xfrm>
            <a:custGeom>
              <a:avLst/>
              <a:gdLst/>
              <a:ahLst/>
              <a:cxnLst/>
              <a:rect l="l" t="t" r="r" b="b"/>
              <a:pathLst>
                <a:path w="2737" h="2311" extrusionOk="0">
                  <a:moveTo>
                    <a:pt x="474" y="1"/>
                  </a:moveTo>
                  <a:cubicBezTo>
                    <a:pt x="253" y="1"/>
                    <a:pt x="0" y="247"/>
                    <a:pt x="0" y="247"/>
                  </a:cubicBezTo>
                  <a:lnTo>
                    <a:pt x="2415" y="2311"/>
                  </a:lnTo>
                  <a:cubicBezTo>
                    <a:pt x="2415" y="2311"/>
                    <a:pt x="2737" y="1856"/>
                    <a:pt x="2505" y="1656"/>
                  </a:cubicBezTo>
                  <a:cubicBezTo>
                    <a:pt x="2271" y="1458"/>
                    <a:pt x="865" y="256"/>
                    <a:pt x="633" y="57"/>
                  </a:cubicBezTo>
                  <a:cubicBezTo>
                    <a:pt x="585" y="17"/>
                    <a:pt x="531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/>
          <p:nvPr/>
        </p:nvSpPr>
        <p:spPr>
          <a:xfrm rot="5437926">
            <a:off x="6256235" y="549926"/>
            <a:ext cx="421146" cy="31095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1352098" y="2598308"/>
            <a:ext cx="587147" cy="92972"/>
          </a:xfrm>
          <a:custGeom>
            <a:avLst/>
            <a:gdLst/>
            <a:ahLst/>
            <a:cxnLst/>
            <a:rect l="l" t="t" r="r" b="b"/>
            <a:pathLst>
              <a:path w="9814" h="1554" extrusionOk="0">
                <a:moveTo>
                  <a:pt x="7641" y="1"/>
                </a:moveTo>
                <a:cubicBezTo>
                  <a:pt x="7605" y="1"/>
                  <a:pt x="7569" y="4"/>
                  <a:pt x="7531" y="12"/>
                </a:cubicBezTo>
                <a:cubicBezTo>
                  <a:pt x="7199" y="76"/>
                  <a:pt x="6934" y="241"/>
                  <a:pt x="6658" y="431"/>
                </a:cubicBezTo>
                <a:cubicBezTo>
                  <a:pt x="6529" y="520"/>
                  <a:pt x="6401" y="609"/>
                  <a:pt x="6268" y="693"/>
                </a:cubicBezTo>
                <a:cubicBezTo>
                  <a:pt x="6145" y="771"/>
                  <a:pt x="6038" y="804"/>
                  <a:pt x="5945" y="804"/>
                </a:cubicBezTo>
                <a:cubicBezTo>
                  <a:pt x="5648" y="804"/>
                  <a:pt x="5480" y="475"/>
                  <a:pt x="5357" y="184"/>
                </a:cubicBezTo>
                <a:cubicBezTo>
                  <a:pt x="5335" y="135"/>
                  <a:pt x="5276" y="108"/>
                  <a:pt x="5221" y="108"/>
                </a:cubicBezTo>
                <a:cubicBezTo>
                  <a:pt x="5194" y="108"/>
                  <a:pt x="5167" y="114"/>
                  <a:pt x="5146" y="128"/>
                </a:cubicBezTo>
                <a:cubicBezTo>
                  <a:pt x="4637" y="475"/>
                  <a:pt x="3996" y="1024"/>
                  <a:pt x="3417" y="1024"/>
                </a:cubicBezTo>
                <a:cubicBezTo>
                  <a:pt x="3120" y="1024"/>
                  <a:pt x="2839" y="880"/>
                  <a:pt x="2600" y="491"/>
                </a:cubicBezTo>
                <a:cubicBezTo>
                  <a:pt x="2571" y="443"/>
                  <a:pt x="2518" y="414"/>
                  <a:pt x="2464" y="414"/>
                </a:cubicBezTo>
                <a:cubicBezTo>
                  <a:pt x="2438" y="414"/>
                  <a:pt x="2413" y="420"/>
                  <a:pt x="2389" y="435"/>
                </a:cubicBezTo>
                <a:cubicBezTo>
                  <a:pt x="2019" y="671"/>
                  <a:pt x="1337" y="1244"/>
                  <a:pt x="779" y="1244"/>
                </a:cubicBezTo>
                <a:cubicBezTo>
                  <a:pt x="615" y="1244"/>
                  <a:pt x="461" y="1194"/>
                  <a:pt x="329" y="1072"/>
                </a:cubicBezTo>
                <a:cubicBezTo>
                  <a:pt x="297" y="1042"/>
                  <a:pt x="261" y="1029"/>
                  <a:pt x="227" y="1029"/>
                </a:cubicBezTo>
                <a:cubicBezTo>
                  <a:pt x="106" y="1029"/>
                  <a:pt x="0" y="1183"/>
                  <a:pt x="113" y="1288"/>
                </a:cubicBezTo>
                <a:cubicBezTo>
                  <a:pt x="317" y="1478"/>
                  <a:pt x="540" y="1553"/>
                  <a:pt x="770" y="1553"/>
                </a:cubicBezTo>
                <a:cubicBezTo>
                  <a:pt x="1339" y="1553"/>
                  <a:pt x="1949" y="1093"/>
                  <a:pt x="2424" y="778"/>
                </a:cubicBezTo>
                <a:cubicBezTo>
                  <a:pt x="2710" y="1176"/>
                  <a:pt x="3033" y="1326"/>
                  <a:pt x="3373" y="1326"/>
                </a:cubicBezTo>
                <a:cubicBezTo>
                  <a:pt x="3957" y="1326"/>
                  <a:pt x="4589" y="882"/>
                  <a:pt x="5161" y="489"/>
                </a:cubicBezTo>
                <a:cubicBezTo>
                  <a:pt x="5375" y="920"/>
                  <a:pt x="5612" y="1075"/>
                  <a:pt x="5873" y="1075"/>
                </a:cubicBezTo>
                <a:cubicBezTo>
                  <a:pt x="6264" y="1075"/>
                  <a:pt x="6710" y="728"/>
                  <a:pt x="7221" y="435"/>
                </a:cubicBezTo>
                <a:cubicBezTo>
                  <a:pt x="7331" y="372"/>
                  <a:pt x="7436" y="346"/>
                  <a:pt x="7537" y="346"/>
                </a:cubicBezTo>
                <a:cubicBezTo>
                  <a:pt x="7969" y="346"/>
                  <a:pt x="8339" y="820"/>
                  <a:pt x="8775" y="934"/>
                </a:cubicBezTo>
                <a:cubicBezTo>
                  <a:pt x="8826" y="948"/>
                  <a:pt x="8875" y="954"/>
                  <a:pt x="8922" y="954"/>
                </a:cubicBezTo>
                <a:cubicBezTo>
                  <a:pt x="9309" y="954"/>
                  <a:pt x="9577" y="533"/>
                  <a:pt x="9746" y="236"/>
                </a:cubicBezTo>
                <a:cubicBezTo>
                  <a:pt x="9814" y="117"/>
                  <a:pt x="9708" y="7"/>
                  <a:pt x="9604" y="7"/>
                </a:cubicBezTo>
                <a:cubicBezTo>
                  <a:pt x="9558" y="7"/>
                  <a:pt x="9512" y="29"/>
                  <a:pt x="9482" y="82"/>
                </a:cubicBezTo>
                <a:cubicBezTo>
                  <a:pt x="9256" y="478"/>
                  <a:pt x="9059" y="613"/>
                  <a:pt x="8873" y="613"/>
                </a:cubicBezTo>
                <a:cubicBezTo>
                  <a:pt x="8476" y="613"/>
                  <a:pt x="8125" y="1"/>
                  <a:pt x="76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1450274" y="2457056"/>
            <a:ext cx="667256" cy="95604"/>
          </a:xfrm>
          <a:custGeom>
            <a:avLst/>
            <a:gdLst/>
            <a:ahLst/>
            <a:cxnLst/>
            <a:rect l="l" t="t" r="r" b="b"/>
            <a:pathLst>
              <a:path w="11153" h="1598" extrusionOk="0">
                <a:moveTo>
                  <a:pt x="8306" y="0"/>
                </a:moveTo>
                <a:cubicBezTo>
                  <a:pt x="8229" y="0"/>
                  <a:pt x="8158" y="12"/>
                  <a:pt x="8099" y="41"/>
                </a:cubicBezTo>
                <a:cubicBezTo>
                  <a:pt x="7710" y="228"/>
                  <a:pt x="7392" y="613"/>
                  <a:pt x="6985" y="613"/>
                </a:cubicBezTo>
                <a:cubicBezTo>
                  <a:pt x="6843" y="613"/>
                  <a:pt x="6690" y="566"/>
                  <a:pt x="6519" y="448"/>
                </a:cubicBezTo>
                <a:cubicBezTo>
                  <a:pt x="6479" y="420"/>
                  <a:pt x="6422" y="409"/>
                  <a:pt x="6357" y="409"/>
                </a:cubicBezTo>
                <a:cubicBezTo>
                  <a:pt x="6120" y="409"/>
                  <a:pt x="5763" y="552"/>
                  <a:pt x="5623" y="587"/>
                </a:cubicBezTo>
                <a:cubicBezTo>
                  <a:pt x="5218" y="683"/>
                  <a:pt x="4812" y="712"/>
                  <a:pt x="4408" y="793"/>
                </a:cubicBezTo>
                <a:cubicBezTo>
                  <a:pt x="4259" y="822"/>
                  <a:pt x="4065" y="905"/>
                  <a:pt x="3901" y="905"/>
                </a:cubicBezTo>
                <a:cubicBezTo>
                  <a:pt x="3790" y="905"/>
                  <a:pt x="3693" y="867"/>
                  <a:pt x="3634" y="749"/>
                </a:cubicBezTo>
                <a:cubicBezTo>
                  <a:pt x="3583" y="648"/>
                  <a:pt x="3543" y="612"/>
                  <a:pt x="3456" y="550"/>
                </a:cubicBezTo>
                <a:cubicBezTo>
                  <a:pt x="3425" y="529"/>
                  <a:pt x="3384" y="520"/>
                  <a:pt x="3336" y="520"/>
                </a:cubicBezTo>
                <a:cubicBezTo>
                  <a:pt x="3063" y="520"/>
                  <a:pt x="2554" y="808"/>
                  <a:pt x="2388" y="873"/>
                </a:cubicBezTo>
                <a:cubicBezTo>
                  <a:pt x="2045" y="1006"/>
                  <a:pt x="1439" y="1275"/>
                  <a:pt x="950" y="1275"/>
                </a:cubicBezTo>
                <a:cubicBezTo>
                  <a:pt x="702" y="1275"/>
                  <a:pt x="483" y="1205"/>
                  <a:pt x="345" y="1013"/>
                </a:cubicBezTo>
                <a:cubicBezTo>
                  <a:pt x="311" y="966"/>
                  <a:pt x="264" y="947"/>
                  <a:pt x="217" y="947"/>
                </a:cubicBezTo>
                <a:cubicBezTo>
                  <a:pt x="107" y="947"/>
                  <a:pt x="0" y="1055"/>
                  <a:pt x="81" y="1168"/>
                </a:cubicBezTo>
                <a:cubicBezTo>
                  <a:pt x="308" y="1485"/>
                  <a:pt x="621" y="1598"/>
                  <a:pt x="967" y="1598"/>
                </a:cubicBezTo>
                <a:cubicBezTo>
                  <a:pt x="1603" y="1598"/>
                  <a:pt x="2350" y="1215"/>
                  <a:pt x="2877" y="1010"/>
                </a:cubicBezTo>
                <a:cubicBezTo>
                  <a:pt x="3004" y="961"/>
                  <a:pt x="3130" y="888"/>
                  <a:pt x="3238" y="888"/>
                </a:cubicBezTo>
                <a:cubicBezTo>
                  <a:pt x="3312" y="888"/>
                  <a:pt x="3378" y="923"/>
                  <a:pt x="3429" y="1025"/>
                </a:cubicBezTo>
                <a:cubicBezTo>
                  <a:pt x="3475" y="1112"/>
                  <a:pt x="3542" y="1210"/>
                  <a:pt x="3644" y="1238"/>
                </a:cubicBezTo>
                <a:cubicBezTo>
                  <a:pt x="3709" y="1256"/>
                  <a:pt x="3781" y="1264"/>
                  <a:pt x="3858" y="1264"/>
                </a:cubicBezTo>
                <a:cubicBezTo>
                  <a:pt x="4260" y="1264"/>
                  <a:pt x="4796" y="1053"/>
                  <a:pt x="5145" y="1003"/>
                </a:cubicBezTo>
                <a:cubicBezTo>
                  <a:pt x="5543" y="945"/>
                  <a:pt x="5887" y="793"/>
                  <a:pt x="6242" y="793"/>
                </a:cubicBezTo>
                <a:cubicBezTo>
                  <a:pt x="6389" y="793"/>
                  <a:pt x="6539" y="819"/>
                  <a:pt x="6694" y="889"/>
                </a:cubicBezTo>
                <a:cubicBezTo>
                  <a:pt x="6798" y="936"/>
                  <a:pt x="6904" y="956"/>
                  <a:pt x="7008" y="956"/>
                </a:cubicBezTo>
                <a:cubicBezTo>
                  <a:pt x="7257" y="956"/>
                  <a:pt x="7499" y="840"/>
                  <a:pt x="7698" y="685"/>
                </a:cubicBezTo>
                <a:cubicBezTo>
                  <a:pt x="7959" y="479"/>
                  <a:pt x="8135" y="360"/>
                  <a:pt x="8403" y="360"/>
                </a:cubicBezTo>
                <a:cubicBezTo>
                  <a:pt x="8489" y="360"/>
                  <a:pt x="8585" y="373"/>
                  <a:pt x="8696" y="398"/>
                </a:cubicBezTo>
                <a:cubicBezTo>
                  <a:pt x="8975" y="463"/>
                  <a:pt x="9241" y="576"/>
                  <a:pt x="9520" y="645"/>
                </a:cubicBezTo>
                <a:cubicBezTo>
                  <a:pt x="9639" y="675"/>
                  <a:pt x="9756" y="688"/>
                  <a:pt x="9870" y="688"/>
                </a:cubicBezTo>
                <a:cubicBezTo>
                  <a:pt x="10276" y="688"/>
                  <a:pt x="10655" y="520"/>
                  <a:pt x="11011" y="305"/>
                </a:cubicBezTo>
                <a:cubicBezTo>
                  <a:pt x="11152" y="219"/>
                  <a:pt x="11066" y="18"/>
                  <a:pt x="10934" y="18"/>
                </a:cubicBezTo>
                <a:cubicBezTo>
                  <a:pt x="10909" y="18"/>
                  <a:pt x="10883" y="25"/>
                  <a:pt x="10856" y="41"/>
                </a:cubicBezTo>
                <a:cubicBezTo>
                  <a:pt x="10504" y="253"/>
                  <a:pt x="10194" y="347"/>
                  <a:pt x="9869" y="347"/>
                </a:cubicBezTo>
                <a:cubicBezTo>
                  <a:pt x="9632" y="347"/>
                  <a:pt x="9388" y="297"/>
                  <a:pt x="9114" y="206"/>
                </a:cubicBezTo>
                <a:cubicBezTo>
                  <a:pt x="8921" y="142"/>
                  <a:pt x="8575" y="0"/>
                  <a:pt x="830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7516766" y="3388826"/>
            <a:ext cx="217114" cy="223755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8430600" y="-22488"/>
            <a:ext cx="702375" cy="2768271"/>
            <a:chOff x="8430600" y="-22488"/>
            <a:chExt cx="702375" cy="2768271"/>
          </a:xfrm>
        </p:grpSpPr>
        <p:sp>
          <p:nvSpPr>
            <p:cNvPr id="41" name="Google Shape;41;p2"/>
            <p:cNvSpPr/>
            <p:nvPr/>
          </p:nvSpPr>
          <p:spPr>
            <a:xfrm>
              <a:off x="8614569" y="2006973"/>
              <a:ext cx="398990" cy="738810"/>
            </a:xfrm>
            <a:custGeom>
              <a:avLst/>
              <a:gdLst/>
              <a:ahLst/>
              <a:cxnLst/>
              <a:rect l="l" t="t" r="r" b="b"/>
              <a:pathLst>
                <a:path w="6669" h="12349" extrusionOk="0">
                  <a:moveTo>
                    <a:pt x="6439" y="1"/>
                  </a:moveTo>
                  <a:cubicBezTo>
                    <a:pt x="4707" y="106"/>
                    <a:pt x="1067" y="373"/>
                    <a:pt x="1067" y="373"/>
                  </a:cubicBezTo>
                  <a:cubicBezTo>
                    <a:pt x="1067" y="373"/>
                    <a:pt x="1477" y="7405"/>
                    <a:pt x="1" y="11576"/>
                  </a:cubicBezTo>
                  <a:cubicBezTo>
                    <a:pt x="2161" y="9507"/>
                    <a:pt x="3451" y="8190"/>
                    <a:pt x="3451" y="8190"/>
                  </a:cubicBezTo>
                  <a:lnTo>
                    <a:pt x="4352" y="12348"/>
                  </a:lnTo>
                  <a:cubicBezTo>
                    <a:pt x="4352" y="12348"/>
                    <a:pt x="6668" y="7737"/>
                    <a:pt x="64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678285" y="2006973"/>
              <a:ext cx="326180" cy="89203"/>
            </a:xfrm>
            <a:custGeom>
              <a:avLst/>
              <a:gdLst/>
              <a:ahLst/>
              <a:cxnLst/>
              <a:rect l="l" t="t" r="r" b="b"/>
              <a:pathLst>
                <a:path w="5452" h="1491" extrusionOk="0">
                  <a:moveTo>
                    <a:pt x="5374" y="1"/>
                  </a:moveTo>
                  <a:lnTo>
                    <a:pt x="0" y="373"/>
                  </a:lnTo>
                  <a:lnTo>
                    <a:pt x="78" y="1490"/>
                  </a:lnTo>
                  <a:lnTo>
                    <a:pt x="5451" y="1118"/>
                  </a:lnTo>
                  <a:lnTo>
                    <a:pt x="53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430600" y="-22488"/>
              <a:ext cx="702375" cy="2063690"/>
            </a:xfrm>
            <a:custGeom>
              <a:avLst/>
              <a:gdLst/>
              <a:ahLst/>
              <a:cxnLst/>
              <a:rect l="l" t="t" r="r" b="b"/>
              <a:pathLst>
                <a:path w="11740" h="34494" extrusionOk="0">
                  <a:moveTo>
                    <a:pt x="1" y="0"/>
                  </a:moveTo>
                  <a:lnTo>
                    <a:pt x="2483" y="34494"/>
                  </a:lnTo>
                  <a:lnTo>
                    <a:pt x="11739" y="33820"/>
                  </a:lnTo>
                  <a:lnTo>
                    <a:pt x="11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44451" y="-22488"/>
              <a:ext cx="211371" cy="2055314"/>
            </a:xfrm>
            <a:custGeom>
              <a:avLst/>
              <a:gdLst/>
              <a:ahLst/>
              <a:cxnLst/>
              <a:rect l="l" t="t" r="r" b="b"/>
              <a:pathLst>
                <a:path w="3533" h="34354" extrusionOk="0">
                  <a:moveTo>
                    <a:pt x="1024" y="0"/>
                  </a:moveTo>
                  <a:lnTo>
                    <a:pt x="0" y="6"/>
                  </a:lnTo>
                  <a:lnTo>
                    <a:pt x="2515" y="34353"/>
                  </a:lnTo>
                  <a:lnTo>
                    <a:pt x="3533" y="34279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728142" y="279872"/>
              <a:ext cx="226447" cy="201320"/>
            </a:xfrm>
            <a:custGeom>
              <a:avLst/>
              <a:gdLst/>
              <a:ahLst/>
              <a:cxnLst/>
              <a:rect l="l" t="t" r="r" b="b"/>
              <a:pathLst>
                <a:path w="3785" h="3365" extrusionOk="0">
                  <a:moveTo>
                    <a:pt x="2020" y="1454"/>
                  </a:moveTo>
                  <a:cubicBezTo>
                    <a:pt x="2004" y="1463"/>
                    <a:pt x="1988" y="1472"/>
                    <a:pt x="1972" y="1480"/>
                  </a:cubicBezTo>
                  <a:cubicBezTo>
                    <a:pt x="1825" y="1560"/>
                    <a:pt x="1916" y="1765"/>
                    <a:pt x="2052" y="1765"/>
                  </a:cubicBezTo>
                  <a:cubicBezTo>
                    <a:pt x="2073" y="1765"/>
                    <a:pt x="2094" y="1760"/>
                    <a:pt x="2115" y="1750"/>
                  </a:cubicBezTo>
                  <a:lnTo>
                    <a:pt x="2115" y="1750"/>
                  </a:lnTo>
                  <a:cubicBezTo>
                    <a:pt x="2052" y="1784"/>
                    <a:pt x="2005" y="1830"/>
                    <a:pt x="1969" y="1886"/>
                  </a:cubicBezTo>
                  <a:cubicBezTo>
                    <a:pt x="1813" y="1841"/>
                    <a:pt x="1675" y="1800"/>
                    <a:pt x="1534" y="1730"/>
                  </a:cubicBezTo>
                  <a:cubicBezTo>
                    <a:pt x="1680" y="1599"/>
                    <a:pt x="1848" y="1504"/>
                    <a:pt x="2020" y="1454"/>
                  </a:cubicBezTo>
                  <a:close/>
                  <a:moveTo>
                    <a:pt x="2195" y="1"/>
                  </a:moveTo>
                  <a:cubicBezTo>
                    <a:pt x="1630" y="1"/>
                    <a:pt x="1084" y="277"/>
                    <a:pt x="697" y="804"/>
                  </a:cubicBezTo>
                  <a:cubicBezTo>
                    <a:pt x="0" y="1754"/>
                    <a:pt x="725" y="3062"/>
                    <a:pt x="1767" y="3331"/>
                  </a:cubicBezTo>
                  <a:cubicBezTo>
                    <a:pt x="1858" y="3354"/>
                    <a:pt x="1953" y="3365"/>
                    <a:pt x="2051" y="3365"/>
                  </a:cubicBezTo>
                  <a:cubicBezTo>
                    <a:pt x="2847" y="3365"/>
                    <a:pt x="3784" y="2633"/>
                    <a:pt x="3371" y="1799"/>
                  </a:cubicBezTo>
                  <a:cubicBezTo>
                    <a:pt x="3136" y="1327"/>
                    <a:pt x="2725" y="1113"/>
                    <a:pt x="2298" y="1113"/>
                  </a:cubicBezTo>
                  <a:cubicBezTo>
                    <a:pt x="1892" y="1113"/>
                    <a:pt x="1471" y="1307"/>
                    <a:pt x="1176" y="1657"/>
                  </a:cubicBezTo>
                  <a:cubicBezTo>
                    <a:pt x="1110" y="1735"/>
                    <a:pt x="1119" y="1840"/>
                    <a:pt x="1207" y="1897"/>
                  </a:cubicBezTo>
                  <a:cubicBezTo>
                    <a:pt x="1483" y="2076"/>
                    <a:pt x="1702" y="2124"/>
                    <a:pt x="2010" y="2219"/>
                  </a:cubicBezTo>
                  <a:cubicBezTo>
                    <a:pt x="2023" y="2223"/>
                    <a:pt x="2036" y="2225"/>
                    <a:pt x="2049" y="2225"/>
                  </a:cubicBezTo>
                  <a:cubicBezTo>
                    <a:pt x="2103" y="2225"/>
                    <a:pt x="2151" y="2194"/>
                    <a:pt x="2182" y="2148"/>
                  </a:cubicBezTo>
                  <a:cubicBezTo>
                    <a:pt x="2319" y="1948"/>
                    <a:pt x="2405" y="1616"/>
                    <a:pt x="2183" y="1448"/>
                  </a:cubicBezTo>
                  <a:cubicBezTo>
                    <a:pt x="2166" y="1435"/>
                    <a:pt x="2145" y="1431"/>
                    <a:pt x="2124" y="1429"/>
                  </a:cubicBezTo>
                  <a:cubicBezTo>
                    <a:pt x="2180" y="1419"/>
                    <a:pt x="2237" y="1414"/>
                    <a:pt x="2294" y="1414"/>
                  </a:cubicBezTo>
                  <a:cubicBezTo>
                    <a:pt x="2586" y="1414"/>
                    <a:pt x="2869" y="1553"/>
                    <a:pt x="3067" y="1873"/>
                  </a:cubicBezTo>
                  <a:cubicBezTo>
                    <a:pt x="3249" y="2168"/>
                    <a:pt x="3125" y="2491"/>
                    <a:pt x="2908" y="2722"/>
                  </a:cubicBezTo>
                  <a:cubicBezTo>
                    <a:pt x="2693" y="2949"/>
                    <a:pt x="2399" y="3050"/>
                    <a:pt x="2102" y="3050"/>
                  </a:cubicBezTo>
                  <a:cubicBezTo>
                    <a:pt x="1909" y="3050"/>
                    <a:pt x="1715" y="3008"/>
                    <a:pt x="1541" y="2929"/>
                  </a:cubicBezTo>
                  <a:cubicBezTo>
                    <a:pt x="666" y="2533"/>
                    <a:pt x="533" y="1447"/>
                    <a:pt x="1116" y="764"/>
                  </a:cubicBezTo>
                  <a:cubicBezTo>
                    <a:pt x="1393" y="440"/>
                    <a:pt x="1758" y="300"/>
                    <a:pt x="2133" y="300"/>
                  </a:cubicBezTo>
                  <a:cubicBezTo>
                    <a:pt x="2505" y="300"/>
                    <a:pt x="2886" y="439"/>
                    <a:pt x="3197" y="672"/>
                  </a:cubicBezTo>
                  <a:cubicBezTo>
                    <a:pt x="3225" y="693"/>
                    <a:pt x="3253" y="702"/>
                    <a:pt x="3279" y="702"/>
                  </a:cubicBezTo>
                  <a:cubicBezTo>
                    <a:pt x="3400" y="702"/>
                    <a:pt x="3480" y="503"/>
                    <a:pt x="3352" y="407"/>
                  </a:cubicBezTo>
                  <a:cubicBezTo>
                    <a:pt x="2987" y="134"/>
                    <a:pt x="2586" y="1"/>
                    <a:pt x="2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>
            <a:off x="7568013" y="3786073"/>
            <a:ext cx="234823" cy="237276"/>
          </a:xfrm>
          <a:custGeom>
            <a:avLst/>
            <a:gdLst/>
            <a:ahLst/>
            <a:cxnLst/>
            <a:rect l="l" t="t" r="r" b="b"/>
            <a:pathLst>
              <a:path w="3925" h="3966" extrusionOk="0">
                <a:moveTo>
                  <a:pt x="2051" y="519"/>
                </a:moveTo>
                <a:cubicBezTo>
                  <a:pt x="2352" y="1046"/>
                  <a:pt x="2822" y="1500"/>
                  <a:pt x="3345" y="1805"/>
                </a:cubicBezTo>
                <a:cubicBezTo>
                  <a:pt x="2663" y="2102"/>
                  <a:pt x="2252" y="2583"/>
                  <a:pt x="2184" y="3295"/>
                </a:cubicBezTo>
                <a:cubicBezTo>
                  <a:pt x="1836" y="2611"/>
                  <a:pt x="1338" y="2045"/>
                  <a:pt x="618" y="1785"/>
                </a:cubicBezTo>
                <a:cubicBezTo>
                  <a:pt x="1182" y="1466"/>
                  <a:pt x="1642" y="1028"/>
                  <a:pt x="2051" y="519"/>
                </a:cubicBezTo>
                <a:close/>
                <a:moveTo>
                  <a:pt x="2028" y="0"/>
                </a:moveTo>
                <a:cubicBezTo>
                  <a:pt x="1933" y="0"/>
                  <a:pt x="1842" y="73"/>
                  <a:pt x="1887" y="184"/>
                </a:cubicBezTo>
                <a:cubicBezTo>
                  <a:pt x="1892" y="196"/>
                  <a:pt x="1897" y="206"/>
                  <a:pt x="1902" y="218"/>
                </a:cubicBezTo>
                <a:cubicBezTo>
                  <a:pt x="1413" y="844"/>
                  <a:pt x="856" y="1369"/>
                  <a:pt x="120" y="1696"/>
                </a:cubicBezTo>
                <a:cubicBezTo>
                  <a:pt x="1" y="1748"/>
                  <a:pt x="31" y="1951"/>
                  <a:pt x="157" y="1976"/>
                </a:cubicBezTo>
                <a:cubicBezTo>
                  <a:pt x="1102" y="2156"/>
                  <a:pt x="1681" y="2854"/>
                  <a:pt x="2041" y="3706"/>
                </a:cubicBezTo>
                <a:cubicBezTo>
                  <a:pt x="2068" y="3774"/>
                  <a:pt x="2128" y="3804"/>
                  <a:pt x="2187" y="3807"/>
                </a:cubicBezTo>
                <a:cubicBezTo>
                  <a:pt x="2188" y="3810"/>
                  <a:pt x="2188" y="3814"/>
                  <a:pt x="2188" y="3819"/>
                </a:cubicBezTo>
                <a:cubicBezTo>
                  <a:pt x="2198" y="3916"/>
                  <a:pt x="2280" y="3965"/>
                  <a:pt x="2357" y="3965"/>
                </a:cubicBezTo>
                <a:cubicBezTo>
                  <a:pt x="2434" y="3965"/>
                  <a:pt x="2505" y="3916"/>
                  <a:pt x="2495" y="3819"/>
                </a:cubicBezTo>
                <a:cubicBezTo>
                  <a:pt x="2385" y="2832"/>
                  <a:pt x="2831" y="2268"/>
                  <a:pt x="3759" y="1975"/>
                </a:cubicBezTo>
                <a:cubicBezTo>
                  <a:pt x="3875" y="1940"/>
                  <a:pt x="3924" y="1754"/>
                  <a:pt x="3796" y="1696"/>
                </a:cubicBezTo>
                <a:cubicBezTo>
                  <a:pt x="3131" y="1390"/>
                  <a:pt x="2463" y="795"/>
                  <a:pt x="2182" y="103"/>
                </a:cubicBezTo>
                <a:cubicBezTo>
                  <a:pt x="2153" y="31"/>
                  <a:pt x="2090" y="0"/>
                  <a:pt x="20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2"/>
          <p:cNvGrpSpPr/>
          <p:nvPr/>
        </p:nvGrpSpPr>
        <p:grpSpPr>
          <a:xfrm>
            <a:off x="7802814" y="3611909"/>
            <a:ext cx="189773" cy="174158"/>
            <a:chOff x="6476077" y="96834"/>
            <a:chExt cx="189773" cy="174158"/>
          </a:xfrm>
        </p:grpSpPr>
        <p:sp>
          <p:nvSpPr>
            <p:cNvPr id="48" name="Google Shape;48;p2"/>
            <p:cNvSpPr/>
            <p:nvPr/>
          </p:nvSpPr>
          <p:spPr>
            <a:xfrm>
              <a:off x="6558997" y="96834"/>
              <a:ext cx="106852" cy="174038"/>
            </a:xfrm>
            <a:custGeom>
              <a:avLst/>
              <a:gdLst/>
              <a:ahLst/>
              <a:cxnLst/>
              <a:rect l="l" t="t" r="r" b="b"/>
              <a:pathLst>
                <a:path w="1786" h="2909" extrusionOk="0">
                  <a:moveTo>
                    <a:pt x="208" y="0"/>
                  </a:moveTo>
                  <a:cubicBezTo>
                    <a:pt x="107" y="0"/>
                    <a:pt x="0" y="112"/>
                    <a:pt x="61" y="233"/>
                  </a:cubicBezTo>
                  <a:cubicBezTo>
                    <a:pt x="207" y="525"/>
                    <a:pt x="338" y="824"/>
                    <a:pt x="550" y="1075"/>
                  </a:cubicBezTo>
                  <a:cubicBezTo>
                    <a:pt x="692" y="1244"/>
                    <a:pt x="865" y="1374"/>
                    <a:pt x="1055" y="1478"/>
                  </a:cubicBezTo>
                  <a:lnTo>
                    <a:pt x="1055" y="1478"/>
                  </a:lnTo>
                  <a:cubicBezTo>
                    <a:pt x="809" y="1548"/>
                    <a:pt x="582" y="1665"/>
                    <a:pt x="436" y="1880"/>
                  </a:cubicBezTo>
                  <a:cubicBezTo>
                    <a:pt x="269" y="2124"/>
                    <a:pt x="266" y="2441"/>
                    <a:pt x="198" y="2718"/>
                  </a:cubicBezTo>
                  <a:cubicBezTo>
                    <a:pt x="170" y="2833"/>
                    <a:pt x="265" y="2909"/>
                    <a:pt x="357" y="2909"/>
                  </a:cubicBezTo>
                  <a:cubicBezTo>
                    <a:pt x="417" y="2909"/>
                    <a:pt x="475" y="2876"/>
                    <a:pt x="494" y="2800"/>
                  </a:cubicBezTo>
                  <a:cubicBezTo>
                    <a:pt x="526" y="2664"/>
                    <a:pt x="547" y="2525"/>
                    <a:pt x="575" y="2388"/>
                  </a:cubicBezTo>
                  <a:cubicBezTo>
                    <a:pt x="586" y="2328"/>
                    <a:pt x="599" y="2267"/>
                    <a:pt x="618" y="2207"/>
                  </a:cubicBezTo>
                  <a:cubicBezTo>
                    <a:pt x="621" y="2196"/>
                    <a:pt x="641" y="2144"/>
                    <a:pt x="640" y="2144"/>
                  </a:cubicBezTo>
                  <a:lnTo>
                    <a:pt x="640" y="2144"/>
                  </a:lnTo>
                  <a:cubicBezTo>
                    <a:pt x="640" y="2144"/>
                    <a:pt x="639" y="2146"/>
                    <a:pt x="637" y="2150"/>
                  </a:cubicBezTo>
                  <a:lnTo>
                    <a:pt x="637" y="2150"/>
                  </a:lnTo>
                  <a:cubicBezTo>
                    <a:pt x="649" y="2122"/>
                    <a:pt x="662" y="2095"/>
                    <a:pt x="678" y="2068"/>
                  </a:cubicBezTo>
                  <a:cubicBezTo>
                    <a:pt x="737" y="1971"/>
                    <a:pt x="821" y="1902"/>
                    <a:pt x="948" y="1842"/>
                  </a:cubicBezTo>
                  <a:cubicBezTo>
                    <a:pt x="1138" y="1752"/>
                    <a:pt x="1363" y="1714"/>
                    <a:pt x="1570" y="1687"/>
                  </a:cubicBezTo>
                  <a:cubicBezTo>
                    <a:pt x="1737" y="1665"/>
                    <a:pt x="1785" y="1445"/>
                    <a:pt x="1611" y="1386"/>
                  </a:cubicBezTo>
                  <a:cubicBezTo>
                    <a:pt x="1284" y="1275"/>
                    <a:pt x="978" y="1115"/>
                    <a:pt x="754" y="843"/>
                  </a:cubicBezTo>
                  <a:cubicBezTo>
                    <a:pt x="569" y="618"/>
                    <a:pt x="455" y="337"/>
                    <a:pt x="325" y="78"/>
                  </a:cubicBezTo>
                  <a:cubicBezTo>
                    <a:pt x="298" y="23"/>
                    <a:pt x="253" y="0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476077" y="106107"/>
              <a:ext cx="108168" cy="164885"/>
            </a:xfrm>
            <a:custGeom>
              <a:avLst/>
              <a:gdLst/>
              <a:ahLst/>
              <a:cxnLst/>
              <a:rect l="l" t="t" r="r" b="b"/>
              <a:pathLst>
                <a:path w="1808" h="2756" extrusionOk="0">
                  <a:moveTo>
                    <a:pt x="1573" y="0"/>
                  </a:moveTo>
                  <a:cubicBezTo>
                    <a:pt x="1538" y="0"/>
                    <a:pt x="1503" y="14"/>
                    <a:pt x="1471" y="46"/>
                  </a:cubicBezTo>
                  <a:cubicBezTo>
                    <a:pt x="1255" y="265"/>
                    <a:pt x="1121" y="538"/>
                    <a:pt x="952" y="790"/>
                  </a:cubicBezTo>
                  <a:cubicBezTo>
                    <a:pt x="757" y="1081"/>
                    <a:pt x="490" y="1272"/>
                    <a:pt x="160" y="1385"/>
                  </a:cubicBezTo>
                  <a:cubicBezTo>
                    <a:pt x="1" y="1439"/>
                    <a:pt x="21" y="1684"/>
                    <a:pt x="201" y="1686"/>
                  </a:cubicBezTo>
                  <a:cubicBezTo>
                    <a:pt x="365" y="1687"/>
                    <a:pt x="522" y="1712"/>
                    <a:pt x="659" y="1801"/>
                  </a:cubicBezTo>
                  <a:cubicBezTo>
                    <a:pt x="759" y="1865"/>
                    <a:pt x="833" y="1967"/>
                    <a:pt x="900" y="2073"/>
                  </a:cubicBezTo>
                  <a:cubicBezTo>
                    <a:pt x="1065" y="2332"/>
                    <a:pt x="1217" y="2591"/>
                    <a:pt x="1502" y="2737"/>
                  </a:cubicBezTo>
                  <a:cubicBezTo>
                    <a:pt x="1527" y="2749"/>
                    <a:pt x="1551" y="2755"/>
                    <a:pt x="1574" y="2755"/>
                  </a:cubicBezTo>
                  <a:cubicBezTo>
                    <a:pt x="1714" y="2755"/>
                    <a:pt x="1807" y="2549"/>
                    <a:pt x="1657" y="2473"/>
                  </a:cubicBezTo>
                  <a:cubicBezTo>
                    <a:pt x="1384" y="2332"/>
                    <a:pt x="1282" y="2078"/>
                    <a:pt x="1109" y="1835"/>
                  </a:cubicBezTo>
                  <a:cubicBezTo>
                    <a:pt x="1019" y="1707"/>
                    <a:pt x="914" y="1592"/>
                    <a:pt x="776" y="1513"/>
                  </a:cubicBezTo>
                  <a:cubicBezTo>
                    <a:pt x="747" y="1497"/>
                    <a:pt x="717" y="1482"/>
                    <a:pt x="687" y="1469"/>
                  </a:cubicBezTo>
                  <a:lnTo>
                    <a:pt x="687" y="1469"/>
                  </a:lnTo>
                  <a:cubicBezTo>
                    <a:pt x="873" y="1350"/>
                    <a:pt x="1035" y="1200"/>
                    <a:pt x="1172" y="1011"/>
                  </a:cubicBezTo>
                  <a:cubicBezTo>
                    <a:pt x="1349" y="764"/>
                    <a:pt x="1471" y="481"/>
                    <a:pt x="1687" y="262"/>
                  </a:cubicBezTo>
                  <a:cubicBezTo>
                    <a:pt x="1795" y="154"/>
                    <a:pt x="1689" y="0"/>
                    <a:pt x="1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1767062" y="689424"/>
            <a:ext cx="218071" cy="228481"/>
            <a:chOff x="4930687" y="3942774"/>
            <a:chExt cx="218071" cy="228481"/>
          </a:xfrm>
        </p:grpSpPr>
        <p:sp>
          <p:nvSpPr>
            <p:cNvPr id="51" name="Google Shape;51;p2"/>
            <p:cNvSpPr/>
            <p:nvPr/>
          </p:nvSpPr>
          <p:spPr>
            <a:xfrm>
              <a:off x="5054410" y="3942774"/>
              <a:ext cx="18307" cy="63597"/>
            </a:xfrm>
            <a:custGeom>
              <a:avLst/>
              <a:gdLst/>
              <a:ahLst/>
              <a:cxnLst/>
              <a:rect l="l" t="t" r="r" b="b"/>
              <a:pathLst>
                <a:path w="306" h="1063" extrusionOk="0">
                  <a:moveTo>
                    <a:pt x="153" y="0"/>
                  </a:moveTo>
                  <a:cubicBezTo>
                    <a:pt x="77" y="0"/>
                    <a:pt x="1" y="49"/>
                    <a:pt x="1" y="148"/>
                  </a:cubicBezTo>
                  <a:lnTo>
                    <a:pt x="1" y="915"/>
                  </a:lnTo>
                  <a:cubicBezTo>
                    <a:pt x="1" y="1013"/>
                    <a:pt x="77" y="1062"/>
                    <a:pt x="153" y="1062"/>
                  </a:cubicBezTo>
                  <a:cubicBezTo>
                    <a:pt x="230" y="1062"/>
                    <a:pt x="306" y="1013"/>
                    <a:pt x="306" y="915"/>
                  </a:cubicBezTo>
                  <a:lnTo>
                    <a:pt x="306" y="148"/>
                  </a:lnTo>
                  <a:cubicBezTo>
                    <a:pt x="306" y="49"/>
                    <a:pt x="230" y="0"/>
                    <a:pt x="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990095" y="3970295"/>
              <a:ext cx="40503" cy="54742"/>
            </a:xfrm>
            <a:custGeom>
              <a:avLst/>
              <a:gdLst/>
              <a:ahLst/>
              <a:cxnLst/>
              <a:rect l="l" t="t" r="r" b="b"/>
              <a:pathLst>
                <a:path w="677" h="915" extrusionOk="0">
                  <a:moveTo>
                    <a:pt x="152" y="0"/>
                  </a:moveTo>
                  <a:cubicBezTo>
                    <a:pt x="75" y="0"/>
                    <a:pt x="0" y="49"/>
                    <a:pt x="4" y="148"/>
                  </a:cubicBezTo>
                  <a:cubicBezTo>
                    <a:pt x="11" y="408"/>
                    <a:pt x="178" y="685"/>
                    <a:pt x="354" y="868"/>
                  </a:cubicBezTo>
                  <a:cubicBezTo>
                    <a:pt x="386" y="901"/>
                    <a:pt x="422" y="915"/>
                    <a:pt x="457" y="915"/>
                  </a:cubicBezTo>
                  <a:cubicBezTo>
                    <a:pt x="572" y="915"/>
                    <a:pt x="676" y="761"/>
                    <a:pt x="570" y="652"/>
                  </a:cubicBezTo>
                  <a:cubicBezTo>
                    <a:pt x="451" y="528"/>
                    <a:pt x="315" y="309"/>
                    <a:pt x="309" y="148"/>
                  </a:cubicBezTo>
                  <a:cubicBezTo>
                    <a:pt x="306" y="49"/>
                    <a:pt x="228" y="0"/>
                    <a:pt x="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930687" y="4043464"/>
              <a:ext cx="80647" cy="27341"/>
            </a:xfrm>
            <a:custGeom>
              <a:avLst/>
              <a:gdLst/>
              <a:ahLst/>
              <a:cxnLst/>
              <a:rect l="l" t="t" r="r" b="b"/>
              <a:pathLst>
                <a:path w="1348" h="457" extrusionOk="0">
                  <a:moveTo>
                    <a:pt x="238" y="1"/>
                  </a:moveTo>
                  <a:cubicBezTo>
                    <a:pt x="95" y="1"/>
                    <a:pt x="0" y="208"/>
                    <a:pt x="153" y="283"/>
                  </a:cubicBezTo>
                  <a:cubicBezTo>
                    <a:pt x="461" y="430"/>
                    <a:pt x="811" y="457"/>
                    <a:pt x="1149" y="457"/>
                  </a:cubicBezTo>
                  <a:cubicBezTo>
                    <a:pt x="1346" y="457"/>
                    <a:pt x="1347" y="150"/>
                    <a:pt x="1149" y="150"/>
                  </a:cubicBezTo>
                  <a:cubicBezTo>
                    <a:pt x="870" y="150"/>
                    <a:pt x="565" y="141"/>
                    <a:pt x="308" y="17"/>
                  </a:cubicBezTo>
                  <a:cubicBezTo>
                    <a:pt x="284" y="6"/>
                    <a:pt x="260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962575" y="4098206"/>
              <a:ext cx="48759" cy="36435"/>
            </a:xfrm>
            <a:custGeom>
              <a:avLst/>
              <a:gdLst/>
              <a:ahLst/>
              <a:cxnLst/>
              <a:rect l="l" t="t" r="r" b="b"/>
              <a:pathLst>
                <a:path w="815" h="609" extrusionOk="0">
                  <a:moveTo>
                    <a:pt x="619" y="0"/>
                  </a:moveTo>
                  <a:cubicBezTo>
                    <a:pt x="618" y="0"/>
                    <a:pt x="617" y="0"/>
                    <a:pt x="616" y="0"/>
                  </a:cubicBezTo>
                  <a:cubicBezTo>
                    <a:pt x="337" y="6"/>
                    <a:pt x="16" y="139"/>
                    <a:pt x="4" y="460"/>
                  </a:cubicBezTo>
                  <a:cubicBezTo>
                    <a:pt x="0" y="559"/>
                    <a:pt x="75" y="608"/>
                    <a:pt x="152" y="608"/>
                  </a:cubicBezTo>
                  <a:cubicBezTo>
                    <a:pt x="228" y="608"/>
                    <a:pt x="307" y="559"/>
                    <a:pt x="311" y="460"/>
                  </a:cubicBezTo>
                  <a:cubicBezTo>
                    <a:pt x="311" y="434"/>
                    <a:pt x="322" y="402"/>
                    <a:pt x="366" y="370"/>
                  </a:cubicBezTo>
                  <a:cubicBezTo>
                    <a:pt x="436" y="317"/>
                    <a:pt x="531" y="308"/>
                    <a:pt x="616" y="307"/>
                  </a:cubicBezTo>
                  <a:cubicBezTo>
                    <a:pt x="812" y="304"/>
                    <a:pt x="814" y="0"/>
                    <a:pt x="6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023300" y="4116453"/>
              <a:ext cx="31170" cy="54802"/>
            </a:xfrm>
            <a:custGeom>
              <a:avLst/>
              <a:gdLst/>
              <a:ahLst/>
              <a:cxnLst/>
              <a:rect l="l" t="t" r="r" b="b"/>
              <a:pathLst>
                <a:path w="521" h="916" extrusionOk="0">
                  <a:moveTo>
                    <a:pt x="220" y="0"/>
                  </a:moveTo>
                  <a:cubicBezTo>
                    <a:pt x="104" y="0"/>
                    <a:pt x="0" y="154"/>
                    <a:pt x="106" y="263"/>
                  </a:cubicBezTo>
                  <a:cubicBezTo>
                    <a:pt x="235" y="396"/>
                    <a:pt x="214" y="590"/>
                    <a:pt x="214" y="767"/>
                  </a:cubicBezTo>
                  <a:cubicBezTo>
                    <a:pt x="214" y="866"/>
                    <a:pt x="291" y="915"/>
                    <a:pt x="368" y="915"/>
                  </a:cubicBezTo>
                  <a:cubicBezTo>
                    <a:pt x="444" y="915"/>
                    <a:pt x="521" y="866"/>
                    <a:pt x="521" y="767"/>
                  </a:cubicBezTo>
                  <a:cubicBezTo>
                    <a:pt x="521" y="503"/>
                    <a:pt x="516" y="249"/>
                    <a:pt x="322" y="47"/>
                  </a:cubicBezTo>
                  <a:cubicBezTo>
                    <a:pt x="290" y="14"/>
                    <a:pt x="255" y="0"/>
                    <a:pt x="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072657" y="4098206"/>
              <a:ext cx="36973" cy="36734"/>
            </a:xfrm>
            <a:custGeom>
              <a:avLst/>
              <a:gdLst/>
              <a:ahLst/>
              <a:cxnLst/>
              <a:rect l="l" t="t" r="r" b="b"/>
              <a:pathLst>
                <a:path w="618" h="614" extrusionOk="0">
                  <a:moveTo>
                    <a:pt x="150" y="0"/>
                  </a:moveTo>
                  <a:cubicBezTo>
                    <a:pt x="70" y="0"/>
                    <a:pt x="1" y="75"/>
                    <a:pt x="1" y="154"/>
                  </a:cubicBezTo>
                  <a:cubicBezTo>
                    <a:pt x="1" y="240"/>
                    <a:pt x="71" y="304"/>
                    <a:pt x="154" y="307"/>
                  </a:cubicBezTo>
                  <a:cubicBezTo>
                    <a:pt x="223" y="310"/>
                    <a:pt x="305" y="393"/>
                    <a:pt x="308" y="460"/>
                  </a:cubicBezTo>
                  <a:cubicBezTo>
                    <a:pt x="310" y="543"/>
                    <a:pt x="376" y="614"/>
                    <a:pt x="461" y="614"/>
                  </a:cubicBezTo>
                  <a:cubicBezTo>
                    <a:pt x="541" y="614"/>
                    <a:pt x="617" y="543"/>
                    <a:pt x="614" y="460"/>
                  </a:cubicBezTo>
                  <a:cubicBezTo>
                    <a:pt x="605" y="215"/>
                    <a:pt x="400" y="9"/>
                    <a:pt x="154" y="0"/>
                  </a:cubicBezTo>
                  <a:cubicBezTo>
                    <a:pt x="153" y="0"/>
                    <a:pt x="151" y="0"/>
                    <a:pt x="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088392" y="4043224"/>
              <a:ext cx="60366" cy="18427"/>
            </a:xfrm>
            <a:custGeom>
              <a:avLst/>
              <a:gdLst/>
              <a:ahLst/>
              <a:cxnLst/>
              <a:rect l="l" t="t" r="r" b="b"/>
              <a:pathLst>
                <a:path w="1009" h="308" extrusionOk="0">
                  <a:moveTo>
                    <a:pt x="198" y="1"/>
                  </a:moveTo>
                  <a:cubicBezTo>
                    <a:pt x="1" y="1"/>
                    <a:pt x="1" y="307"/>
                    <a:pt x="198" y="307"/>
                  </a:cubicBezTo>
                  <a:lnTo>
                    <a:pt x="810" y="307"/>
                  </a:lnTo>
                  <a:cubicBezTo>
                    <a:pt x="1007" y="307"/>
                    <a:pt x="1008" y="1"/>
                    <a:pt x="8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090725" y="3970295"/>
              <a:ext cx="28179" cy="45170"/>
            </a:xfrm>
            <a:custGeom>
              <a:avLst/>
              <a:gdLst/>
              <a:ahLst/>
              <a:cxnLst/>
              <a:rect l="l" t="t" r="r" b="b"/>
              <a:pathLst>
                <a:path w="471" h="755" extrusionOk="0">
                  <a:moveTo>
                    <a:pt x="320" y="0"/>
                  </a:moveTo>
                  <a:cubicBezTo>
                    <a:pt x="243" y="0"/>
                    <a:pt x="164" y="49"/>
                    <a:pt x="159" y="148"/>
                  </a:cubicBezTo>
                  <a:cubicBezTo>
                    <a:pt x="154" y="220"/>
                    <a:pt x="108" y="288"/>
                    <a:pt x="79" y="351"/>
                  </a:cubicBezTo>
                  <a:cubicBezTo>
                    <a:pt x="39" y="434"/>
                    <a:pt x="11" y="514"/>
                    <a:pt x="6" y="608"/>
                  </a:cubicBezTo>
                  <a:cubicBezTo>
                    <a:pt x="0" y="706"/>
                    <a:pt x="75" y="755"/>
                    <a:pt x="151" y="755"/>
                  </a:cubicBezTo>
                  <a:cubicBezTo>
                    <a:pt x="228" y="755"/>
                    <a:pt x="307" y="706"/>
                    <a:pt x="312" y="608"/>
                  </a:cubicBezTo>
                  <a:cubicBezTo>
                    <a:pt x="317" y="535"/>
                    <a:pt x="363" y="468"/>
                    <a:pt x="393" y="404"/>
                  </a:cubicBezTo>
                  <a:cubicBezTo>
                    <a:pt x="432" y="320"/>
                    <a:pt x="460" y="240"/>
                    <a:pt x="466" y="148"/>
                  </a:cubicBezTo>
                  <a:cubicBezTo>
                    <a:pt x="471" y="49"/>
                    <a:pt x="397" y="0"/>
                    <a:pt x="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-1200094" y="1998792"/>
            <a:ext cx="3511804" cy="3924539"/>
            <a:chOff x="-1394269" y="2227279"/>
            <a:chExt cx="3511804" cy="3924539"/>
          </a:xfrm>
        </p:grpSpPr>
        <p:sp>
          <p:nvSpPr>
            <p:cNvPr id="60" name="Google Shape;60;p2"/>
            <p:cNvSpPr/>
            <p:nvPr/>
          </p:nvSpPr>
          <p:spPr>
            <a:xfrm rot="746023">
              <a:off x="-1062643" y="2494177"/>
              <a:ext cx="2848553" cy="3390744"/>
            </a:xfrm>
            <a:custGeom>
              <a:avLst/>
              <a:gdLst/>
              <a:ahLst/>
              <a:cxnLst/>
              <a:rect l="l" t="t" r="r" b="b"/>
              <a:pathLst>
                <a:path w="47615" h="56678" extrusionOk="0">
                  <a:moveTo>
                    <a:pt x="8330" y="1"/>
                  </a:moveTo>
                  <a:lnTo>
                    <a:pt x="1" y="6525"/>
                  </a:lnTo>
                  <a:lnTo>
                    <a:pt x="39284" y="56678"/>
                  </a:lnTo>
                  <a:lnTo>
                    <a:pt x="47615" y="50152"/>
                  </a:lnTo>
                  <a:lnTo>
                    <a:pt x="83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" name="Google Shape;61;p2"/>
            <p:cNvGrpSpPr/>
            <p:nvPr/>
          </p:nvGrpSpPr>
          <p:grpSpPr>
            <a:xfrm rot="746023">
              <a:off x="-1036647" y="2808935"/>
              <a:ext cx="2365525" cy="2955151"/>
              <a:chOff x="-38220" y="2183673"/>
              <a:chExt cx="2365636" cy="2955289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-38220" y="2183673"/>
                <a:ext cx="14418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50" extrusionOk="0">
                    <a:moveTo>
                      <a:pt x="2083" y="0"/>
                    </a:moveTo>
                    <a:lnTo>
                      <a:pt x="0" y="1633"/>
                    </a:lnTo>
                    <a:lnTo>
                      <a:pt x="327" y="2049"/>
                    </a:lnTo>
                    <a:lnTo>
                      <a:pt x="2410" y="418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1967" y="2210116"/>
                <a:ext cx="208499" cy="17296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1" extrusionOk="0">
                    <a:moveTo>
                      <a:pt x="3159" y="1"/>
                    </a:moveTo>
                    <a:lnTo>
                      <a:pt x="0" y="2475"/>
                    </a:lnTo>
                    <a:lnTo>
                      <a:pt x="326" y="2891"/>
                    </a:lnTo>
                    <a:lnTo>
                      <a:pt x="3485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83828" y="2339463"/>
                <a:ext cx="14412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48" extrusionOk="0">
                    <a:moveTo>
                      <a:pt x="2083" y="0"/>
                    </a:moveTo>
                    <a:lnTo>
                      <a:pt x="0" y="1631"/>
                    </a:lnTo>
                    <a:lnTo>
                      <a:pt x="326" y="2047"/>
                    </a:lnTo>
                    <a:lnTo>
                      <a:pt x="2408" y="416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144015" y="2365727"/>
                <a:ext cx="208559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2" extrusionOk="0">
                    <a:moveTo>
                      <a:pt x="3159" y="1"/>
                    </a:moveTo>
                    <a:lnTo>
                      <a:pt x="0" y="2476"/>
                    </a:lnTo>
                    <a:lnTo>
                      <a:pt x="327" y="2892"/>
                    </a:lnTo>
                    <a:lnTo>
                      <a:pt x="3486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05757" y="2495133"/>
                <a:ext cx="14424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49" extrusionOk="0">
                    <a:moveTo>
                      <a:pt x="2083" y="0"/>
                    </a:moveTo>
                    <a:lnTo>
                      <a:pt x="1" y="1633"/>
                    </a:lnTo>
                    <a:lnTo>
                      <a:pt x="326" y="2049"/>
                    </a:lnTo>
                    <a:lnTo>
                      <a:pt x="2410" y="418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65943" y="2521577"/>
                <a:ext cx="208499" cy="17296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1" extrusionOk="0">
                    <a:moveTo>
                      <a:pt x="3159" y="1"/>
                    </a:moveTo>
                    <a:lnTo>
                      <a:pt x="1" y="2474"/>
                    </a:lnTo>
                    <a:lnTo>
                      <a:pt x="328" y="2890"/>
                    </a:lnTo>
                    <a:lnTo>
                      <a:pt x="3485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327745" y="2650984"/>
                <a:ext cx="14418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8" extrusionOk="0">
                    <a:moveTo>
                      <a:pt x="2084" y="0"/>
                    </a:moveTo>
                    <a:lnTo>
                      <a:pt x="0" y="1631"/>
                    </a:lnTo>
                    <a:lnTo>
                      <a:pt x="327" y="2047"/>
                    </a:lnTo>
                    <a:lnTo>
                      <a:pt x="2410" y="416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387931" y="2677367"/>
                <a:ext cx="208559" cy="17290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0" extrusionOk="0">
                    <a:moveTo>
                      <a:pt x="3159" y="0"/>
                    </a:moveTo>
                    <a:lnTo>
                      <a:pt x="0" y="2474"/>
                    </a:lnTo>
                    <a:lnTo>
                      <a:pt x="327" y="2890"/>
                    </a:lnTo>
                    <a:lnTo>
                      <a:pt x="3486" y="416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455476" y="2814073"/>
                <a:ext cx="14418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8" extrusionOk="0">
                    <a:moveTo>
                      <a:pt x="2084" y="0"/>
                    </a:moveTo>
                    <a:lnTo>
                      <a:pt x="0" y="1632"/>
                    </a:lnTo>
                    <a:lnTo>
                      <a:pt x="327" y="2048"/>
                    </a:lnTo>
                    <a:lnTo>
                      <a:pt x="2409" y="417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515663" y="2840337"/>
                <a:ext cx="208559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3" extrusionOk="0">
                    <a:moveTo>
                      <a:pt x="3159" y="1"/>
                    </a:moveTo>
                    <a:lnTo>
                      <a:pt x="0" y="2475"/>
                    </a:lnTo>
                    <a:lnTo>
                      <a:pt x="327" y="2892"/>
                    </a:lnTo>
                    <a:lnTo>
                      <a:pt x="3486" y="419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577524" y="2969683"/>
                <a:ext cx="14418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9" extrusionOk="0">
                    <a:moveTo>
                      <a:pt x="2082" y="0"/>
                    </a:moveTo>
                    <a:lnTo>
                      <a:pt x="0" y="1633"/>
                    </a:lnTo>
                    <a:lnTo>
                      <a:pt x="326" y="2049"/>
                    </a:lnTo>
                    <a:lnTo>
                      <a:pt x="2409" y="418"/>
                    </a:lnTo>
                    <a:lnTo>
                      <a:pt x="208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637711" y="2996127"/>
                <a:ext cx="208499" cy="17296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1" extrusionOk="0">
                    <a:moveTo>
                      <a:pt x="3159" y="1"/>
                    </a:moveTo>
                    <a:lnTo>
                      <a:pt x="0" y="2474"/>
                    </a:lnTo>
                    <a:lnTo>
                      <a:pt x="326" y="2890"/>
                    </a:lnTo>
                    <a:lnTo>
                      <a:pt x="3484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699512" y="3125354"/>
                <a:ext cx="14424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48" extrusionOk="0">
                    <a:moveTo>
                      <a:pt x="2083" y="0"/>
                    </a:moveTo>
                    <a:lnTo>
                      <a:pt x="1" y="1631"/>
                    </a:lnTo>
                    <a:lnTo>
                      <a:pt x="328" y="2047"/>
                    </a:lnTo>
                    <a:lnTo>
                      <a:pt x="2410" y="416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759639" y="3151798"/>
                <a:ext cx="208618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892" extrusionOk="0">
                    <a:moveTo>
                      <a:pt x="3159" y="1"/>
                    </a:moveTo>
                    <a:lnTo>
                      <a:pt x="1" y="2476"/>
                    </a:lnTo>
                    <a:lnTo>
                      <a:pt x="328" y="2892"/>
                    </a:lnTo>
                    <a:lnTo>
                      <a:pt x="3486" y="418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821500" y="3281204"/>
                <a:ext cx="14412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48" extrusionOk="0">
                    <a:moveTo>
                      <a:pt x="2083" y="0"/>
                    </a:moveTo>
                    <a:lnTo>
                      <a:pt x="0" y="1631"/>
                    </a:lnTo>
                    <a:lnTo>
                      <a:pt x="326" y="2047"/>
                    </a:lnTo>
                    <a:lnTo>
                      <a:pt x="2408" y="416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881687" y="3307468"/>
                <a:ext cx="208618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893" extrusionOk="0">
                    <a:moveTo>
                      <a:pt x="3159" y="1"/>
                    </a:moveTo>
                    <a:lnTo>
                      <a:pt x="1" y="2474"/>
                    </a:lnTo>
                    <a:lnTo>
                      <a:pt x="328" y="2892"/>
                    </a:lnTo>
                    <a:lnTo>
                      <a:pt x="3486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49890" y="3445191"/>
                <a:ext cx="14424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49" extrusionOk="0">
                    <a:moveTo>
                      <a:pt x="2085" y="0"/>
                    </a:moveTo>
                    <a:lnTo>
                      <a:pt x="1" y="1631"/>
                    </a:lnTo>
                    <a:lnTo>
                      <a:pt x="328" y="2049"/>
                    </a:lnTo>
                    <a:lnTo>
                      <a:pt x="2410" y="416"/>
                    </a:lnTo>
                    <a:lnTo>
                      <a:pt x="20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010136" y="3471575"/>
                <a:ext cx="208559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2" extrusionOk="0">
                    <a:moveTo>
                      <a:pt x="3159" y="0"/>
                    </a:moveTo>
                    <a:lnTo>
                      <a:pt x="0" y="2475"/>
                    </a:lnTo>
                    <a:lnTo>
                      <a:pt x="327" y="2891"/>
                    </a:lnTo>
                    <a:lnTo>
                      <a:pt x="3486" y="418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071938" y="3600921"/>
                <a:ext cx="14424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50" extrusionOk="0">
                    <a:moveTo>
                      <a:pt x="2083" y="1"/>
                    </a:moveTo>
                    <a:lnTo>
                      <a:pt x="1" y="1632"/>
                    </a:lnTo>
                    <a:lnTo>
                      <a:pt x="327" y="2049"/>
                    </a:lnTo>
                    <a:lnTo>
                      <a:pt x="2410" y="417"/>
                    </a:lnTo>
                    <a:lnTo>
                      <a:pt x="20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132124" y="3627305"/>
                <a:ext cx="208559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2" extrusionOk="0">
                    <a:moveTo>
                      <a:pt x="3159" y="1"/>
                    </a:moveTo>
                    <a:lnTo>
                      <a:pt x="1" y="2476"/>
                    </a:lnTo>
                    <a:lnTo>
                      <a:pt x="327" y="2892"/>
                    </a:lnTo>
                    <a:lnTo>
                      <a:pt x="3485" y="418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193926" y="3756711"/>
                <a:ext cx="14418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8" extrusionOk="0">
                    <a:moveTo>
                      <a:pt x="2084" y="0"/>
                    </a:moveTo>
                    <a:lnTo>
                      <a:pt x="0" y="1631"/>
                    </a:lnTo>
                    <a:lnTo>
                      <a:pt x="327" y="2047"/>
                    </a:lnTo>
                    <a:lnTo>
                      <a:pt x="2410" y="416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254112" y="3783095"/>
                <a:ext cx="208618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892" extrusionOk="0">
                    <a:moveTo>
                      <a:pt x="3159" y="0"/>
                    </a:moveTo>
                    <a:lnTo>
                      <a:pt x="0" y="2474"/>
                    </a:lnTo>
                    <a:lnTo>
                      <a:pt x="328" y="2891"/>
                    </a:lnTo>
                    <a:lnTo>
                      <a:pt x="3486" y="416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315974" y="3912382"/>
                <a:ext cx="14418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50" extrusionOk="0">
                    <a:moveTo>
                      <a:pt x="2083" y="0"/>
                    </a:moveTo>
                    <a:lnTo>
                      <a:pt x="0" y="1633"/>
                    </a:lnTo>
                    <a:lnTo>
                      <a:pt x="326" y="2049"/>
                    </a:lnTo>
                    <a:lnTo>
                      <a:pt x="2410" y="418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376160" y="3938646"/>
                <a:ext cx="208559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3" extrusionOk="0">
                    <a:moveTo>
                      <a:pt x="3159" y="1"/>
                    </a:moveTo>
                    <a:lnTo>
                      <a:pt x="0" y="2476"/>
                    </a:lnTo>
                    <a:lnTo>
                      <a:pt x="327" y="2892"/>
                    </a:lnTo>
                    <a:lnTo>
                      <a:pt x="3486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43705" y="4075471"/>
                <a:ext cx="14412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48" extrusionOk="0">
                    <a:moveTo>
                      <a:pt x="2082" y="1"/>
                    </a:moveTo>
                    <a:lnTo>
                      <a:pt x="0" y="1632"/>
                    </a:lnTo>
                    <a:lnTo>
                      <a:pt x="326" y="2048"/>
                    </a:lnTo>
                    <a:lnTo>
                      <a:pt x="2408" y="417"/>
                    </a:lnTo>
                    <a:lnTo>
                      <a:pt x="2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1503892" y="4101676"/>
                <a:ext cx="208559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2" extrusionOk="0">
                    <a:moveTo>
                      <a:pt x="3159" y="1"/>
                    </a:moveTo>
                    <a:lnTo>
                      <a:pt x="0" y="2476"/>
                    </a:lnTo>
                    <a:lnTo>
                      <a:pt x="327" y="2892"/>
                    </a:lnTo>
                    <a:lnTo>
                      <a:pt x="3486" y="418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1565634" y="4231142"/>
                <a:ext cx="14418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50" extrusionOk="0">
                    <a:moveTo>
                      <a:pt x="2083" y="1"/>
                    </a:moveTo>
                    <a:lnTo>
                      <a:pt x="1" y="1633"/>
                    </a:lnTo>
                    <a:lnTo>
                      <a:pt x="328" y="2049"/>
                    </a:lnTo>
                    <a:lnTo>
                      <a:pt x="2410" y="418"/>
                    </a:lnTo>
                    <a:lnTo>
                      <a:pt x="20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1625820" y="4257645"/>
                <a:ext cx="208499" cy="17290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0" extrusionOk="0">
                    <a:moveTo>
                      <a:pt x="3159" y="0"/>
                    </a:moveTo>
                    <a:lnTo>
                      <a:pt x="1" y="2474"/>
                    </a:lnTo>
                    <a:lnTo>
                      <a:pt x="326" y="2890"/>
                    </a:lnTo>
                    <a:lnTo>
                      <a:pt x="3485" y="416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1687682" y="4386932"/>
                <a:ext cx="14412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48" extrusionOk="0">
                    <a:moveTo>
                      <a:pt x="2083" y="0"/>
                    </a:moveTo>
                    <a:lnTo>
                      <a:pt x="1" y="1631"/>
                    </a:lnTo>
                    <a:lnTo>
                      <a:pt x="326" y="2048"/>
                    </a:lnTo>
                    <a:lnTo>
                      <a:pt x="2408" y="416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1747868" y="4413196"/>
                <a:ext cx="208499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3" extrusionOk="0">
                    <a:moveTo>
                      <a:pt x="3159" y="1"/>
                    </a:moveTo>
                    <a:lnTo>
                      <a:pt x="1" y="2474"/>
                    </a:lnTo>
                    <a:lnTo>
                      <a:pt x="328" y="2892"/>
                    </a:lnTo>
                    <a:lnTo>
                      <a:pt x="3485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1809670" y="4542663"/>
                <a:ext cx="14418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9" extrusionOk="0">
                    <a:moveTo>
                      <a:pt x="2082" y="1"/>
                    </a:moveTo>
                    <a:lnTo>
                      <a:pt x="0" y="1632"/>
                    </a:lnTo>
                    <a:lnTo>
                      <a:pt x="327" y="2048"/>
                    </a:lnTo>
                    <a:lnTo>
                      <a:pt x="2409" y="417"/>
                    </a:lnTo>
                    <a:lnTo>
                      <a:pt x="2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1869856" y="4569046"/>
                <a:ext cx="208499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3" extrusionOk="0">
                    <a:moveTo>
                      <a:pt x="3159" y="1"/>
                    </a:moveTo>
                    <a:lnTo>
                      <a:pt x="0" y="2476"/>
                    </a:lnTo>
                    <a:lnTo>
                      <a:pt x="326" y="2892"/>
                    </a:lnTo>
                    <a:lnTo>
                      <a:pt x="3484" y="418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1936743" y="4704974"/>
                <a:ext cx="14424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49" extrusionOk="0">
                    <a:moveTo>
                      <a:pt x="2083" y="1"/>
                    </a:moveTo>
                    <a:lnTo>
                      <a:pt x="1" y="1632"/>
                    </a:lnTo>
                    <a:lnTo>
                      <a:pt x="328" y="2048"/>
                    </a:lnTo>
                    <a:lnTo>
                      <a:pt x="2410" y="417"/>
                    </a:lnTo>
                    <a:lnTo>
                      <a:pt x="20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1996870" y="4731298"/>
                <a:ext cx="208559" cy="17296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1" extrusionOk="0">
                    <a:moveTo>
                      <a:pt x="3159" y="0"/>
                    </a:moveTo>
                    <a:lnTo>
                      <a:pt x="0" y="2474"/>
                    </a:lnTo>
                    <a:lnTo>
                      <a:pt x="327" y="2890"/>
                    </a:lnTo>
                    <a:lnTo>
                      <a:pt x="3486" y="417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058731" y="4860585"/>
                <a:ext cx="14418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50" extrusionOk="0">
                    <a:moveTo>
                      <a:pt x="2082" y="1"/>
                    </a:moveTo>
                    <a:lnTo>
                      <a:pt x="0" y="1632"/>
                    </a:lnTo>
                    <a:lnTo>
                      <a:pt x="327" y="2049"/>
                    </a:lnTo>
                    <a:lnTo>
                      <a:pt x="2410" y="417"/>
                    </a:lnTo>
                    <a:lnTo>
                      <a:pt x="2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118918" y="4887088"/>
                <a:ext cx="208499" cy="17290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0" extrusionOk="0">
                    <a:moveTo>
                      <a:pt x="3159" y="0"/>
                    </a:moveTo>
                    <a:lnTo>
                      <a:pt x="0" y="2474"/>
                    </a:lnTo>
                    <a:lnTo>
                      <a:pt x="326" y="2890"/>
                    </a:lnTo>
                    <a:lnTo>
                      <a:pt x="3484" y="416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2180779" y="5016375"/>
                <a:ext cx="144065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2049" extrusionOk="0">
                    <a:moveTo>
                      <a:pt x="2082" y="0"/>
                    </a:moveTo>
                    <a:lnTo>
                      <a:pt x="0" y="1631"/>
                    </a:lnTo>
                    <a:lnTo>
                      <a:pt x="326" y="2049"/>
                    </a:lnTo>
                    <a:lnTo>
                      <a:pt x="2408" y="416"/>
                    </a:lnTo>
                    <a:lnTo>
                      <a:pt x="208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99;p2"/>
            <p:cNvSpPr/>
            <p:nvPr/>
          </p:nvSpPr>
          <p:spPr>
            <a:xfrm rot="746023">
              <a:off x="-551453" y="2603886"/>
              <a:ext cx="2308575" cy="2940563"/>
            </a:xfrm>
            <a:custGeom>
              <a:avLst/>
              <a:gdLst/>
              <a:ahLst/>
              <a:cxnLst/>
              <a:rect l="l" t="t" r="r" b="b"/>
              <a:pathLst>
                <a:path w="38589" h="49153" extrusionOk="0">
                  <a:moveTo>
                    <a:pt x="209" y="0"/>
                  </a:moveTo>
                  <a:lnTo>
                    <a:pt x="0" y="164"/>
                  </a:lnTo>
                  <a:lnTo>
                    <a:pt x="38379" y="49153"/>
                  </a:lnTo>
                  <a:lnTo>
                    <a:pt x="38588" y="4899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2"/>
          <p:cNvGrpSpPr/>
          <p:nvPr/>
        </p:nvGrpSpPr>
        <p:grpSpPr>
          <a:xfrm>
            <a:off x="1352088" y="3895575"/>
            <a:ext cx="218131" cy="228540"/>
            <a:chOff x="1567788" y="4831150"/>
            <a:chExt cx="218131" cy="228540"/>
          </a:xfrm>
        </p:grpSpPr>
        <p:sp>
          <p:nvSpPr>
            <p:cNvPr id="101" name="Google Shape;101;p2"/>
            <p:cNvSpPr/>
            <p:nvPr/>
          </p:nvSpPr>
          <p:spPr>
            <a:xfrm>
              <a:off x="1691630" y="4831150"/>
              <a:ext cx="18367" cy="63597"/>
            </a:xfrm>
            <a:custGeom>
              <a:avLst/>
              <a:gdLst/>
              <a:ahLst/>
              <a:cxnLst/>
              <a:rect l="l" t="t" r="r" b="b"/>
              <a:pathLst>
                <a:path w="307" h="1063" extrusionOk="0">
                  <a:moveTo>
                    <a:pt x="154" y="1"/>
                  </a:moveTo>
                  <a:cubicBezTo>
                    <a:pt x="77" y="1"/>
                    <a:pt x="0" y="50"/>
                    <a:pt x="0" y="149"/>
                  </a:cubicBezTo>
                  <a:lnTo>
                    <a:pt x="0" y="915"/>
                  </a:lnTo>
                  <a:cubicBezTo>
                    <a:pt x="0" y="1013"/>
                    <a:pt x="77" y="1062"/>
                    <a:pt x="154" y="1062"/>
                  </a:cubicBezTo>
                  <a:cubicBezTo>
                    <a:pt x="230" y="1062"/>
                    <a:pt x="307" y="1013"/>
                    <a:pt x="307" y="915"/>
                  </a:cubicBezTo>
                  <a:lnTo>
                    <a:pt x="307" y="149"/>
                  </a:lnTo>
                  <a:cubicBezTo>
                    <a:pt x="307" y="50"/>
                    <a:pt x="230" y="1"/>
                    <a:pt x="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627256" y="4858670"/>
              <a:ext cx="40503" cy="54862"/>
            </a:xfrm>
            <a:custGeom>
              <a:avLst/>
              <a:gdLst/>
              <a:ahLst/>
              <a:cxnLst/>
              <a:rect l="l" t="t" r="r" b="b"/>
              <a:pathLst>
                <a:path w="677" h="917" extrusionOk="0">
                  <a:moveTo>
                    <a:pt x="150" y="1"/>
                  </a:moveTo>
                  <a:cubicBezTo>
                    <a:pt x="74" y="1"/>
                    <a:pt x="0" y="50"/>
                    <a:pt x="4" y="148"/>
                  </a:cubicBezTo>
                  <a:cubicBezTo>
                    <a:pt x="16" y="411"/>
                    <a:pt x="177" y="684"/>
                    <a:pt x="355" y="869"/>
                  </a:cubicBezTo>
                  <a:cubicBezTo>
                    <a:pt x="387" y="902"/>
                    <a:pt x="422" y="916"/>
                    <a:pt x="457" y="916"/>
                  </a:cubicBezTo>
                  <a:cubicBezTo>
                    <a:pt x="573" y="916"/>
                    <a:pt x="677" y="762"/>
                    <a:pt x="571" y="653"/>
                  </a:cubicBezTo>
                  <a:cubicBezTo>
                    <a:pt x="453" y="528"/>
                    <a:pt x="318" y="326"/>
                    <a:pt x="310" y="148"/>
                  </a:cubicBezTo>
                  <a:cubicBezTo>
                    <a:pt x="305" y="50"/>
                    <a:pt x="226" y="1"/>
                    <a:pt x="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567788" y="4931959"/>
              <a:ext cx="80707" cy="27222"/>
            </a:xfrm>
            <a:custGeom>
              <a:avLst/>
              <a:gdLst/>
              <a:ahLst/>
              <a:cxnLst/>
              <a:rect l="l" t="t" r="r" b="b"/>
              <a:pathLst>
                <a:path w="1349" h="455" extrusionOk="0">
                  <a:moveTo>
                    <a:pt x="240" y="1"/>
                  </a:moveTo>
                  <a:cubicBezTo>
                    <a:pt x="96" y="1"/>
                    <a:pt x="0" y="209"/>
                    <a:pt x="154" y="281"/>
                  </a:cubicBezTo>
                  <a:cubicBezTo>
                    <a:pt x="467" y="426"/>
                    <a:pt x="812" y="455"/>
                    <a:pt x="1152" y="455"/>
                  </a:cubicBezTo>
                  <a:cubicBezTo>
                    <a:pt x="1349" y="455"/>
                    <a:pt x="1349" y="148"/>
                    <a:pt x="1152" y="148"/>
                  </a:cubicBezTo>
                  <a:cubicBezTo>
                    <a:pt x="870" y="148"/>
                    <a:pt x="569" y="136"/>
                    <a:pt x="309" y="17"/>
                  </a:cubicBezTo>
                  <a:cubicBezTo>
                    <a:pt x="285" y="6"/>
                    <a:pt x="262" y="1"/>
                    <a:pt x="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599735" y="4986641"/>
              <a:ext cx="48759" cy="36375"/>
            </a:xfrm>
            <a:custGeom>
              <a:avLst/>
              <a:gdLst/>
              <a:ahLst/>
              <a:cxnLst/>
              <a:rect l="l" t="t" r="r" b="b"/>
              <a:pathLst>
                <a:path w="815" h="608" extrusionOk="0">
                  <a:moveTo>
                    <a:pt x="622" y="1"/>
                  </a:moveTo>
                  <a:cubicBezTo>
                    <a:pt x="621" y="1"/>
                    <a:pt x="619" y="1"/>
                    <a:pt x="618" y="1"/>
                  </a:cubicBezTo>
                  <a:cubicBezTo>
                    <a:pt x="336" y="5"/>
                    <a:pt x="16" y="138"/>
                    <a:pt x="4" y="459"/>
                  </a:cubicBezTo>
                  <a:cubicBezTo>
                    <a:pt x="1" y="558"/>
                    <a:pt x="76" y="607"/>
                    <a:pt x="152" y="607"/>
                  </a:cubicBezTo>
                  <a:cubicBezTo>
                    <a:pt x="229" y="607"/>
                    <a:pt x="307" y="558"/>
                    <a:pt x="311" y="459"/>
                  </a:cubicBezTo>
                  <a:cubicBezTo>
                    <a:pt x="311" y="433"/>
                    <a:pt x="324" y="399"/>
                    <a:pt x="367" y="369"/>
                  </a:cubicBezTo>
                  <a:cubicBezTo>
                    <a:pt x="440" y="318"/>
                    <a:pt x="530" y="307"/>
                    <a:pt x="618" y="306"/>
                  </a:cubicBezTo>
                  <a:cubicBezTo>
                    <a:pt x="814" y="303"/>
                    <a:pt x="815" y="1"/>
                    <a:pt x="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660580" y="5004828"/>
              <a:ext cx="31110" cy="54862"/>
            </a:xfrm>
            <a:custGeom>
              <a:avLst/>
              <a:gdLst/>
              <a:ahLst/>
              <a:cxnLst/>
              <a:rect l="l" t="t" r="r" b="b"/>
              <a:pathLst>
                <a:path w="520" h="917" extrusionOk="0">
                  <a:moveTo>
                    <a:pt x="219" y="0"/>
                  </a:moveTo>
                  <a:cubicBezTo>
                    <a:pt x="104" y="0"/>
                    <a:pt x="0" y="153"/>
                    <a:pt x="105" y="263"/>
                  </a:cubicBezTo>
                  <a:cubicBezTo>
                    <a:pt x="235" y="399"/>
                    <a:pt x="213" y="593"/>
                    <a:pt x="213" y="769"/>
                  </a:cubicBezTo>
                  <a:cubicBezTo>
                    <a:pt x="213" y="867"/>
                    <a:pt x="289" y="916"/>
                    <a:pt x="366" y="916"/>
                  </a:cubicBezTo>
                  <a:cubicBezTo>
                    <a:pt x="443" y="916"/>
                    <a:pt x="519" y="867"/>
                    <a:pt x="519" y="769"/>
                  </a:cubicBezTo>
                  <a:cubicBezTo>
                    <a:pt x="519" y="501"/>
                    <a:pt x="515" y="250"/>
                    <a:pt x="321" y="47"/>
                  </a:cubicBezTo>
                  <a:cubicBezTo>
                    <a:pt x="289" y="14"/>
                    <a:pt x="254" y="0"/>
                    <a:pt x="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707245" y="4986641"/>
              <a:ext cx="39666" cy="36375"/>
            </a:xfrm>
            <a:custGeom>
              <a:avLst/>
              <a:gdLst/>
              <a:ahLst/>
              <a:cxnLst/>
              <a:rect l="l" t="t" r="r" b="b"/>
              <a:pathLst>
                <a:path w="663" h="608" extrusionOk="0">
                  <a:moveTo>
                    <a:pt x="190" y="1"/>
                  </a:moveTo>
                  <a:cubicBezTo>
                    <a:pt x="1" y="1"/>
                    <a:pt x="5" y="297"/>
                    <a:pt x="198" y="306"/>
                  </a:cubicBezTo>
                  <a:cubicBezTo>
                    <a:pt x="272" y="310"/>
                    <a:pt x="348" y="385"/>
                    <a:pt x="351" y="459"/>
                  </a:cubicBezTo>
                  <a:cubicBezTo>
                    <a:pt x="355" y="558"/>
                    <a:pt x="434" y="607"/>
                    <a:pt x="511" y="607"/>
                  </a:cubicBezTo>
                  <a:cubicBezTo>
                    <a:pt x="588" y="607"/>
                    <a:pt x="662" y="558"/>
                    <a:pt x="658" y="459"/>
                  </a:cubicBezTo>
                  <a:cubicBezTo>
                    <a:pt x="646" y="214"/>
                    <a:pt x="445" y="11"/>
                    <a:pt x="198" y="1"/>
                  </a:cubicBezTo>
                  <a:cubicBezTo>
                    <a:pt x="195" y="1"/>
                    <a:pt x="192" y="1"/>
                    <a:pt x="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725612" y="4931600"/>
              <a:ext cx="60306" cy="18427"/>
            </a:xfrm>
            <a:custGeom>
              <a:avLst/>
              <a:gdLst/>
              <a:ahLst/>
              <a:cxnLst/>
              <a:rect l="l" t="t" r="r" b="b"/>
              <a:pathLst>
                <a:path w="1008" h="308" extrusionOk="0">
                  <a:moveTo>
                    <a:pt x="197" y="1"/>
                  </a:moveTo>
                  <a:cubicBezTo>
                    <a:pt x="0" y="1"/>
                    <a:pt x="0" y="307"/>
                    <a:pt x="197" y="307"/>
                  </a:cubicBezTo>
                  <a:lnTo>
                    <a:pt x="811" y="307"/>
                  </a:lnTo>
                  <a:cubicBezTo>
                    <a:pt x="1008" y="307"/>
                    <a:pt x="1008" y="1"/>
                    <a:pt x="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27946" y="4858670"/>
              <a:ext cx="28179" cy="45230"/>
            </a:xfrm>
            <a:custGeom>
              <a:avLst/>
              <a:gdLst/>
              <a:ahLst/>
              <a:cxnLst/>
              <a:rect l="l" t="t" r="r" b="b"/>
              <a:pathLst>
                <a:path w="471" h="756" extrusionOk="0">
                  <a:moveTo>
                    <a:pt x="320" y="1"/>
                  </a:moveTo>
                  <a:cubicBezTo>
                    <a:pt x="243" y="1"/>
                    <a:pt x="164" y="50"/>
                    <a:pt x="158" y="148"/>
                  </a:cubicBezTo>
                  <a:cubicBezTo>
                    <a:pt x="154" y="221"/>
                    <a:pt x="109" y="288"/>
                    <a:pt x="78" y="352"/>
                  </a:cubicBezTo>
                  <a:cubicBezTo>
                    <a:pt x="37" y="434"/>
                    <a:pt x="9" y="516"/>
                    <a:pt x="5" y="608"/>
                  </a:cubicBezTo>
                  <a:cubicBezTo>
                    <a:pt x="0" y="706"/>
                    <a:pt x="74" y="755"/>
                    <a:pt x="150" y="755"/>
                  </a:cubicBezTo>
                  <a:cubicBezTo>
                    <a:pt x="227" y="755"/>
                    <a:pt x="307" y="706"/>
                    <a:pt x="312" y="608"/>
                  </a:cubicBezTo>
                  <a:cubicBezTo>
                    <a:pt x="316" y="536"/>
                    <a:pt x="361" y="468"/>
                    <a:pt x="392" y="405"/>
                  </a:cubicBezTo>
                  <a:cubicBezTo>
                    <a:pt x="433" y="322"/>
                    <a:pt x="459" y="240"/>
                    <a:pt x="465" y="148"/>
                  </a:cubicBezTo>
                  <a:cubicBezTo>
                    <a:pt x="470" y="50"/>
                    <a:pt x="396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2"/>
          <p:cNvGrpSpPr/>
          <p:nvPr/>
        </p:nvGrpSpPr>
        <p:grpSpPr>
          <a:xfrm>
            <a:off x="6908437" y="1522473"/>
            <a:ext cx="263669" cy="263588"/>
            <a:chOff x="4028549" y="3239505"/>
            <a:chExt cx="131381" cy="131321"/>
          </a:xfrm>
        </p:grpSpPr>
        <p:sp>
          <p:nvSpPr>
            <p:cNvPr id="110" name="Google Shape;110;p2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1"/>
          <p:cNvGrpSpPr/>
          <p:nvPr/>
        </p:nvGrpSpPr>
        <p:grpSpPr>
          <a:xfrm rot="855070">
            <a:off x="3365339" y="-426222"/>
            <a:ext cx="1521313" cy="5995952"/>
            <a:chOff x="8430600" y="-22488"/>
            <a:chExt cx="702375" cy="2768271"/>
          </a:xfrm>
        </p:grpSpPr>
        <p:sp>
          <p:nvSpPr>
            <p:cNvPr id="240" name="Google Shape;240;p11"/>
            <p:cNvSpPr/>
            <p:nvPr/>
          </p:nvSpPr>
          <p:spPr>
            <a:xfrm>
              <a:off x="8614569" y="2006973"/>
              <a:ext cx="398990" cy="738810"/>
            </a:xfrm>
            <a:custGeom>
              <a:avLst/>
              <a:gdLst/>
              <a:ahLst/>
              <a:cxnLst/>
              <a:rect l="l" t="t" r="r" b="b"/>
              <a:pathLst>
                <a:path w="6669" h="12349" extrusionOk="0">
                  <a:moveTo>
                    <a:pt x="6439" y="1"/>
                  </a:moveTo>
                  <a:cubicBezTo>
                    <a:pt x="4707" y="106"/>
                    <a:pt x="1067" y="373"/>
                    <a:pt x="1067" y="373"/>
                  </a:cubicBezTo>
                  <a:cubicBezTo>
                    <a:pt x="1067" y="373"/>
                    <a:pt x="1477" y="7405"/>
                    <a:pt x="1" y="11576"/>
                  </a:cubicBezTo>
                  <a:cubicBezTo>
                    <a:pt x="2161" y="9507"/>
                    <a:pt x="3451" y="8190"/>
                    <a:pt x="3451" y="8190"/>
                  </a:cubicBezTo>
                  <a:lnTo>
                    <a:pt x="4352" y="12348"/>
                  </a:lnTo>
                  <a:cubicBezTo>
                    <a:pt x="4352" y="12348"/>
                    <a:pt x="6668" y="7737"/>
                    <a:pt x="64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8678285" y="2006973"/>
              <a:ext cx="326180" cy="89203"/>
            </a:xfrm>
            <a:custGeom>
              <a:avLst/>
              <a:gdLst/>
              <a:ahLst/>
              <a:cxnLst/>
              <a:rect l="l" t="t" r="r" b="b"/>
              <a:pathLst>
                <a:path w="5452" h="1491" extrusionOk="0">
                  <a:moveTo>
                    <a:pt x="5374" y="1"/>
                  </a:moveTo>
                  <a:lnTo>
                    <a:pt x="0" y="373"/>
                  </a:lnTo>
                  <a:lnTo>
                    <a:pt x="78" y="1490"/>
                  </a:lnTo>
                  <a:lnTo>
                    <a:pt x="5451" y="1118"/>
                  </a:lnTo>
                  <a:lnTo>
                    <a:pt x="53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8430600" y="-22488"/>
              <a:ext cx="702375" cy="2063690"/>
            </a:xfrm>
            <a:custGeom>
              <a:avLst/>
              <a:gdLst/>
              <a:ahLst/>
              <a:cxnLst/>
              <a:rect l="l" t="t" r="r" b="b"/>
              <a:pathLst>
                <a:path w="11740" h="34494" extrusionOk="0">
                  <a:moveTo>
                    <a:pt x="1" y="0"/>
                  </a:moveTo>
                  <a:lnTo>
                    <a:pt x="2483" y="34494"/>
                  </a:lnTo>
                  <a:lnTo>
                    <a:pt x="11739" y="33820"/>
                  </a:lnTo>
                  <a:lnTo>
                    <a:pt x="11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8544451" y="-22488"/>
              <a:ext cx="211371" cy="2055314"/>
            </a:xfrm>
            <a:custGeom>
              <a:avLst/>
              <a:gdLst/>
              <a:ahLst/>
              <a:cxnLst/>
              <a:rect l="l" t="t" r="r" b="b"/>
              <a:pathLst>
                <a:path w="3533" h="34354" extrusionOk="0">
                  <a:moveTo>
                    <a:pt x="1024" y="0"/>
                  </a:moveTo>
                  <a:lnTo>
                    <a:pt x="0" y="6"/>
                  </a:lnTo>
                  <a:lnTo>
                    <a:pt x="2515" y="34353"/>
                  </a:lnTo>
                  <a:lnTo>
                    <a:pt x="3533" y="34279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8728142" y="279872"/>
              <a:ext cx="226447" cy="201320"/>
            </a:xfrm>
            <a:custGeom>
              <a:avLst/>
              <a:gdLst/>
              <a:ahLst/>
              <a:cxnLst/>
              <a:rect l="l" t="t" r="r" b="b"/>
              <a:pathLst>
                <a:path w="3785" h="3365" extrusionOk="0">
                  <a:moveTo>
                    <a:pt x="2020" y="1454"/>
                  </a:moveTo>
                  <a:cubicBezTo>
                    <a:pt x="2004" y="1463"/>
                    <a:pt x="1988" y="1472"/>
                    <a:pt x="1972" y="1480"/>
                  </a:cubicBezTo>
                  <a:cubicBezTo>
                    <a:pt x="1825" y="1560"/>
                    <a:pt x="1916" y="1765"/>
                    <a:pt x="2052" y="1765"/>
                  </a:cubicBezTo>
                  <a:cubicBezTo>
                    <a:pt x="2073" y="1765"/>
                    <a:pt x="2094" y="1760"/>
                    <a:pt x="2115" y="1750"/>
                  </a:cubicBezTo>
                  <a:lnTo>
                    <a:pt x="2115" y="1750"/>
                  </a:lnTo>
                  <a:cubicBezTo>
                    <a:pt x="2052" y="1784"/>
                    <a:pt x="2005" y="1830"/>
                    <a:pt x="1969" y="1886"/>
                  </a:cubicBezTo>
                  <a:cubicBezTo>
                    <a:pt x="1813" y="1841"/>
                    <a:pt x="1675" y="1800"/>
                    <a:pt x="1534" y="1730"/>
                  </a:cubicBezTo>
                  <a:cubicBezTo>
                    <a:pt x="1680" y="1599"/>
                    <a:pt x="1848" y="1504"/>
                    <a:pt x="2020" y="1454"/>
                  </a:cubicBezTo>
                  <a:close/>
                  <a:moveTo>
                    <a:pt x="2195" y="1"/>
                  </a:moveTo>
                  <a:cubicBezTo>
                    <a:pt x="1630" y="1"/>
                    <a:pt x="1084" y="277"/>
                    <a:pt x="697" y="804"/>
                  </a:cubicBezTo>
                  <a:cubicBezTo>
                    <a:pt x="0" y="1754"/>
                    <a:pt x="725" y="3062"/>
                    <a:pt x="1767" y="3331"/>
                  </a:cubicBezTo>
                  <a:cubicBezTo>
                    <a:pt x="1858" y="3354"/>
                    <a:pt x="1953" y="3365"/>
                    <a:pt x="2051" y="3365"/>
                  </a:cubicBezTo>
                  <a:cubicBezTo>
                    <a:pt x="2847" y="3365"/>
                    <a:pt x="3784" y="2633"/>
                    <a:pt x="3371" y="1799"/>
                  </a:cubicBezTo>
                  <a:cubicBezTo>
                    <a:pt x="3136" y="1327"/>
                    <a:pt x="2725" y="1113"/>
                    <a:pt x="2298" y="1113"/>
                  </a:cubicBezTo>
                  <a:cubicBezTo>
                    <a:pt x="1892" y="1113"/>
                    <a:pt x="1471" y="1307"/>
                    <a:pt x="1176" y="1657"/>
                  </a:cubicBezTo>
                  <a:cubicBezTo>
                    <a:pt x="1110" y="1735"/>
                    <a:pt x="1119" y="1840"/>
                    <a:pt x="1207" y="1897"/>
                  </a:cubicBezTo>
                  <a:cubicBezTo>
                    <a:pt x="1483" y="2076"/>
                    <a:pt x="1702" y="2124"/>
                    <a:pt x="2010" y="2219"/>
                  </a:cubicBezTo>
                  <a:cubicBezTo>
                    <a:pt x="2023" y="2223"/>
                    <a:pt x="2036" y="2225"/>
                    <a:pt x="2049" y="2225"/>
                  </a:cubicBezTo>
                  <a:cubicBezTo>
                    <a:pt x="2103" y="2225"/>
                    <a:pt x="2151" y="2194"/>
                    <a:pt x="2182" y="2148"/>
                  </a:cubicBezTo>
                  <a:cubicBezTo>
                    <a:pt x="2319" y="1948"/>
                    <a:pt x="2405" y="1616"/>
                    <a:pt x="2183" y="1448"/>
                  </a:cubicBezTo>
                  <a:cubicBezTo>
                    <a:pt x="2166" y="1435"/>
                    <a:pt x="2145" y="1431"/>
                    <a:pt x="2124" y="1429"/>
                  </a:cubicBezTo>
                  <a:cubicBezTo>
                    <a:pt x="2180" y="1419"/>
                    <a:pt x="2237" y="1414"/>
                    <a:pt x="2294" y="1414"/>
                  </a:cubicBezTo>
                  <a:cubicBezTo>
                    <a:pt x="2586" y="1414"/>
                    <a:pt x="2869" y="1553"/>
                    <a:pt x="3067" y="1873"/>
                  </a:cubicBezTo>
                  <a:cubicBezTo>
                    <a:pt x="3249" y="2168"/>
                    <a:pt x="3125" y="2491"/>
                    <a:pt x="2908" y="2722"/>
                  </a:cubicBezTo>
                  <a:cubicBezTo>
                    <a:pt x="2693" y="2949"/>
                    <a:pt x="2399" y="3050"/>
                    <a:pt x="2102" y="3050"/>
                  </a:cubicBezTo>
                  <a:cubicBezTo>
                    <a:pt x="1909" y="3050"/>
                    <a:pt x="1715" y="3008"/>
                    <a:pt x="1541" y="2929"/>
                  </a:cubicBezTo>
                  <a:cubicBezTo>
                    <a:pt x="666" y="2533"/>
                    <a:pt x="533" y="1447"/>
                    <a:pt x="1116" y="764"/>
                  </a:cubicBezTo>
                  <a:cubicBezTo>
                    <a:pt x="1393" y="440"/>
                    <a:pt x="1758" y="300"/>
                    <a:pt x="2133" y="300"/>
                  </a:cubicBezTo>
                  <a:cubicBezTo>
                    <a:pt x="2505" y="300"/>
                    <a:pt x="2886" y="439"/>
                    <a:pt x="3197" y="672"/>
                  </a:cubicBezTo>
                  <a:cubicBezTo>
                    <a:pt x="3225" y="693"/>
                    <a:pt x="3253" y="702"/>
                    <a:pt x="3279" y="702"/>
                  </a:cubicBezTo>
                  <a:cubicBezTo>
                    <a:pt x="3400" y="702"/>
                    <a:pt x="3480" y="503"/>
                    <a:pt x="3352" y="407"/>
                  </a:cubicBezTo>
                  <a:cubicBezTo>
                    <a:pt x="2987" y="134"/>
                    <a:pt x="2586" y="1"/>
                    <a:pt x="2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11"/>
          <p:cNvSpPr/>
          <p:nvPr/>
        </p:nvSpPr>
        <p:spPr>
          <a:xfrm rot="5437877">
            <a:off x="4183373" y="1321932"/>
            <a:ext cx="777266" cy="578578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1"/>
          <p:cNvSpPr/>
          <p:nvPr/>
        </p:nvSpPr>
        <p:spPr>
          <a:xfrm rot="-5400000">
            <a:off x="7729488" y="3250336"/>
            <a:ext cx="472681" cy="936497"/>
          </a:xfrm>
          <a:custGeom>
            <a:avLst/>
            <a:gdLst/>
            <a:ahLst/>
            <a:cxnLst/>
            <a:rect l="l" t="t" r="r" b="b"/>
            <a:pathLst>
              <a:path w="2563" h="5078" extrusionOk="0">
                <a:moveTo>
                  <a:pt x="1" y="1"/>
                </a:moveTo>
                <a:lnTo>
                  <a:pt x="2562" y="5078"/>
                </a:lnTo>
                <a:lnTo>
                  <a:pt x="256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1"/>
          <p:cNvSpPr/>
          <p:nvPr/>
        </p:nvSpPr>
        <p:spPr>
          <a:xfrm rot="-5400000">
            <a:off x="3587756" y="-1363883"/>
            <a:ext cx="1979051" cy="7713566"/>
          </a:xfrm>
          <a:custGeom>
            <a:avLst/>
            <a:gdLst/>
            <a:ahLst/>
            <a:cxnLst/>
            <a:rect l="l" t="t" r="r" b="b"/>
            <a:pathLst>
              <a:path w="7201" h="29009" extrusionOk="0">
                <a:moveTo>
                  <a:pt x="0" y="0"/>
                </a:moveTo>
                <a:lnTo>
                  <a:pt x="0" y="29009"/>
                </a:lnTo>
                <a:lnTo>
                  <a:pt x="7200" y="29009"/>
                </a:lnTo>
                <a:lnTo>
                  <a:pt x="72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1"/>
          <p:cNvSpPr/>
          <p:nvPr/>
        </p:nvSpPr>
        <p:spPr>
          <a:xfrm rot="-5400000">
            <a:off x="945231" y="3250243"/>
            <a:ext cx="472681" cy="936682"/>
          </a:xfrm>
          <a:custGeom>
            <a:avLst/>
            <a:gdLst/>
            <a:ahLst/>
            <a:cxnLst/>
            <a:rect l="l" t="t" r="r" b="b"/>
            <a:pathLst>
              <a:path w="2563" h="5079" extrusionOk="0">
                <a:moveTo>
                  <a:pt x="2562" y="0"/>
                </a:moveTo>
                <a:lnTo>
                  <a:pt x="1" y="5079"/>
                </a:lnTo>
                <a:lnTo>
                  <a:pt x="2562" y="5079"/>
                </a:lnTo>
                <a:lnTo>
                  <a:pt x="256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699350"/>
            <a:ext cx="7717500" cy="152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11"/>
          <p:cNvSpPr/>
          <p:nvPr/>
        </p:nvSpPr>
        <p:spPr>
          <a:xfrm rot="5437877">
            <a:off x="4371060" y="1289530"/>
            <a:ext cx="533936" cy="394216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1"/>
          <p:cNvSpPr/>
          <p:nvPr/>
        </p:nvSpPr>
        <p:spPr>
          <a:xfrm>
            <a:off x="6461574" y="578383"/>
            <a:ext cx="895699" cy="141830"/>
          </a:xfrm>
          <a:custGeom>
            <a:avLst/>
            <a:gdLst/>
            <a:ahLst/>
            <a:cxnLst/>
            <a:rect l="l" t="t" r="r" b="b"/>
            <a:pathLst>
              <a:path w="9814" h="1554" extrusionOk="0">
                <a:moveTo>
                  <a:pt x="7641" y="1"/>
                </a:moveTo>
                <a:cubicBezTo>
                  <a:pt x="7605" y="1"/>
                  <a:pt x="7569" y="4"/>
                  <a:pt x="7531" y="12"/>
                </a:cubicBezTo>
                <a:cubicBezTo>
                  <a:pt x="7199" y="76"/>
                  <a:pt x="6934" y="241"/>
                  <a:pt x="6658" y="431"/>
                </a:cubicBezTo>
                <a:cubicBezTo>
                  <a:pt x="6529" y="520"/>
                  <a:pt x="6401" y="609"/>
                  <a:pt x="6268" y="693"/>
                </a:cubicBezTo>
                <a:cubicBezTo>
                  <a:pt x="6145" y="771"/>
                  <a:pt x="6038" y="804"/>
                  <a:pt x="5945" y="804"/>
                </a:cubicBezTo>
                <a:cubicBezTo>
                  <a:pt x="5648" y="804"/>
                  <a:pt x="5480" y="475"/>
                  <a:pt x="5357" y="184"/>
                </a:cubicBezTo>
                <a:cubicBezTo>
                  <a:pt x="5335" y="135"/>
                  <a:pt x="5276" y="108"/>
                  <a:pt x="5221" y="108"/>
                </a:cubicBezTo>
                <a:cubicBezTo>
                  <a:pt x="5194" y="108"/>
                  <a:pt x="5167" y="114"/>
                  <a:pt x="5146" y="128"/>
                </a:cubicBezTo>
                <a:cubicBezTo>
                  <a:pt x="4637" y="475"/>
                  <a:pt x="3996" y="1024"/>
                  <a:pt x="3417" y="1024"/>
                </a:cubicBezTo>
                <a:cubicBezTo>
                  <a:pt x="3120" y="1024"/>
                  <a:pt x="2839" y="880"/>
                  <a:pt x="2600" y="491"/>
                </a:cubicBezTo>
                <a:cubicBezTo>
                  <a:pt x="2571" y="443"/>
                  <a:pt x="2518" y="414"/>
                  <a:pt x="2464" y="414"/>
                </a:cubicBezTo>
                <a:cubicBezTo>
                  <a:pt x="2438" y="414"/>
                  <a:pt x="2413" y="420"/>
                  <a:pt x="2389" y="435"/>
                </a:cubicBezTo>
                <a:cubicBezTo>
                  <a:pt x="2019" y="671"/>
                  <a:pt x="1337" y="1244"/>
                  <a:pt x="779" y="1244"/>
                </a:cubicBezTo>
                <a:cubicBezTo>
                  <a:pt x="615" y="1244"/>
                  <a:pt x="461" y="1194"/>
                  <a:pt x="329" y="1072"/>
                </a:cubicBezTo>
                <a:cubicBezTo>
                  <a:pt x="297" y="1042"/>
                  <a:pt x="261" y="1029"/>
                  <a:pt x="227" y="1029"/>
                </a:cubicBezTo>
                <a:cubicBezTo>
                  <a:pt x="106" y="1029"/>
                  <a:pt x="0" y="1183"/>
                  <a:pt x="113" y="1288"/>
                </a:cubicBezTo>
                <a:cubicBezTo>
                  <a:pt x="317" y="1478"/>
                  <a:pt x="540" y="1553"/>
                  <a:pt x="770" y="1553"/>
                </a:cubicBezTo>
                <a:cubicBezTo>
                  <a:pt x="1339" y="1553"/>
                  <a:pt x="1949" y="1093"/>
                  <a:pt x="2424" y="778"/>
                </a:cubicBezTo>
                <a:cubicBezTo>
                  <a:pt x="2710" y="1176"/>
                  <a:pt x="3033" y="1326"/>
                  <a:pt x="3373" y="1326"/>
                </a:cubicBezTo>
                <a:cubicBezTo>
                  <a:pt x="3957" y="1326"/>
                  <a:pt x="4589" y="882"/>
                  <a:pt x="5161" y="489"/>
                </a:cubicBezTo>
                <a:cubicBezTo>
                  <a:pt x="5375" y="920"/>
                  <a:pt x="5612" y="1075"/>
                  <a:pt x="5873" y="1075"/>
                </a:cubicBezTo>
                <a:cubicBezTo>
                  <a:pt x="6264" y="1075"/>
                  <a:pt x="6710" y="728"/>
                  <a:pt x="7221" y="435"/>
                </a:cubicBezTo>
                <a:cubicBezTo>
                  <a:pt x="7331" y="372"/>
                  <a:pt x="7436" y="346"/>
                  <a:pt x="7537" y="346"/>
                </a:cubicBezTo>
                <a:cubicBezTo>
                  <a:pt x="7969" y="346"/>
                  <a:pt x="8339" y="820"/>
                  <a:pt x="8775" y="934"/>
                </a:cubicBezTo>
                <a:cubicBezTo>
                  <a:pt x="8826" y="948"/>
                  <a:pt x="8875" y="954"/>
                  <a:pt x="8922" y="954"/>
                </a:cubicBezTo>
                <a:cubicBezTo>
                  <a:pt x="9309" y="954"/>
                  <a:pt x="9577" y="533"/>
                  <a:pt x="9746" y="236"/>
                </a:cubicBezTo>
                <a:cubicBezTo>
                  <a:pt x="9814" y="117"/>
                  <a:pt x="9708" y="7"/>
                  <a:pt x="9604" y="7"/>
                </a:cubicBezTo>
                <a:cubicBezTo>
                  <a:pt x="9558" y="7"/>
                  <a:pt x="9512" y="29"/>
                  <a:pt x="9482" y="82"/>
                </a:cubicBezTo>
                <a:cubicBezTo>
                  <a:pt x="9256" y="478"/>
                  <a:pt x="9059" y="613"/>
                  <a:pt x="8873" y="613"/>
                </a:cubicBezTo>
                <a:cubicBezTo>
                  <a:pt x="8476" y="613"/>
                  <a:pt x="8125" y="1"/>
                  <a:pt x="76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1"/>
          <p:cNvSpPr/>
          <p:nvPr/>
        </p:nvSpPr>
        <p:spPr>
          <a:xfrm>
            <a:off x="1484400" y="576381"/>
            <a:ext cx="1017906" cy="145845"/>
          </a:xfrm>
          <a:custGeom>
            <a:avLst/>
            <a:gdLst/>
            <a:ahLst/>
            <a:cxnLst/>
            <a:rect l="l" t="t" r="r" b="b"/>
            <a:pathLst>
              <a:path w="11153" h="1598" extrusionOk="0">
                <a:moveTo>
                  <a:pt x="8306" y="0"/>
                </a:moveTo>
                <a:cubicBezTo>
                  <a:pt x="8229" y="0"/>
                  <a:pt x="8158" y="12"/>
                  <a:pt x="8099" y="41"/>
                </a:cubicBezTo>
                <a:cubicBezTo>
                  <a:pt x="7710" y="228"/>
                  <a:pt x="7392" y="613"/>
                  <a:pt x="6985" y="613"/>
                </a:cubicBezTo>
                <a:cubicBezTo>
                  <a:pt x="6843" y="613"/>
                  <a:pt x="6690" y="566"/>
                  <a:pt x="6519" y="448"/>
                </a:cubicBezTo>
                <a:cubicBezTo>
                  <a:pt x="6479" y="420"/>
                  <a:pt x="6422" y="409"/>
                  <a:pt x="6357" y="409"/>
                </a:cubicBezTo>
                <a:cubicBezTo>
                  <a:pt x="6120" y="409"/>
                  <a:pt x="5763" y="552"/>
                  <a:pt x="5623" y="587"/>
                </a:cubicBezTo>
                <a:cubicBezTo>
                  <a:pt x="5218" y="683"/>
                  <a:pt x="4812" y="712"/>
                  <a:pt x="4408" y="793"/>
                </a:cubicBezTo>
                <a:cubicBezTo>
                  <a:pt x="4259" y="822"/>
                  <a:pt x="4065" y="905"/>
                  <a:pt x="3901" y="905"/>
                </a:cubicBezTo>
                <a:cubicBezTo>
                  <a:pt x="3790" y="905"/>
                  <a:pt x="3693" y="867"/>
                  <a:pt x="3634" y="749"/>
                </a:cubicBezTo>
                <a:cubicBezTo>
                  <a:pt x="3583" y="648"/>
                  <a:pt x="3543" y="612"/>
                  <a:pt x="3456" y="550"/>
                </a:cubicBezTo>
                <a:cubicBezTo>
                  <a:pt x="3425" y="529"/>
                  <a:pt x="3384" y="520"/>
                  <a:pt x="3336" y="520"/>
                </a:cubicBezTo>
                <a:cubicBezTo>
                  <a:pt x="3063" y="520"/>
                  <a:pt x="2554" y="808"/>
                  <a:pt x="2388" y="873"/>
                </a:cubicBezTo>
                <a:cubicBezTo>
                  <a:pt x="2045" y="1006"/>
                  <a:pt x="1439" y="1275"/>
                  <a:pt x="950" y="1275"/>
                </a:cubicBezTo>
                <a:cubicBezTo>
                  <a:pt x="702" y="1275"/>
                  <a:pt x="483" y="1205"/>
                  <a:pt x="345" y="1013"/>
                </a:cubicBezTo>
                <a:cubicBezTo>
                  <a:pt x="311" y="966"/>
                  <a:pt x="264" y="947"/>
                  <a:pt x="217" y="947"/>
                </a:cubicBezTo>
                <a:cubicBezTo>
                  <a:pt x="107" y="947"/>
                  <a:pt x="0" y="1055"/>
                  <a:pt x="81" y="1168"/>
                </a:cubicBezTo>
                <a:cubicBezTo>
                  <a:pt x="308" y="1485"/>
                  <a:pt x="621" y="1598"/>
                  <a:pt x="967" y="1598"/>
                </a:cubicBezTo>
                <a:cubicBezTo>
                  <a:pt x="1603" y="1598"/>
                  <a:pt x="2350" y="1215"/>
                  <a:pt x="2877" y="1010"/>
                </a:cubicBezTo>
                <a:cubicBezTo>
                  <a:pt x="3004" y="961"/>
                  <a:pt x="3130" y="888"/>
                  <a:pt x="3238" y="888"/>
                </a:cubicBezTo>
                <a:cubicBezTo>
                  <a:pt x="3312" y="888"/>
                  <a:pt x="3378" y="923"/>
                  <a:pt x="3429" y="1025"/>
                </a:cubicBezTo>
                <a:cubicBezTo>
                  <a:pt x="3475" y="1112"/>
                  <a:pt x="3542" y="1210"/>
                  <a:pt x="3644" y="1238"/>
                </a:cubicBezTo>
                <a:cubicBezTo>
                  <a:pt x="3709" y="1256"/>
                  <a:pt x="3781" y="1264"/>
                  <a:pt x="3858" y="1264"/>
                </a:cubicBezTo>
                <a:cubicBezTo>
                  <a:pt x="4260" y="1264"/>
                  <a:pt x="4796" y="1053"/>
                  <a:pt x="5145" y="1003"/>
                </a:cubicBezTo>
                <a:cubicBezTo>
                  <a:pt x="5543" y="945"/>
                  <a:pt x="5887" y="793"/>
                  <a:pt x="6242" y="793"/>
                </a:cubicBezTo>
                <a:cubicBezTo>
                  <a:pt x="6389" y="793"/>
                  <a:pt x="6539" y="819"/>
                  <a:pt x="6694" y="889"/>
                </a:cubicBezTo>
                <a:cubicBezTo>
                  <a:pt x="6798" y="936"/>
                  <a:pt x="6904" y="956"/>
                  <a:pt x="7008" y="956"/>
                </a:cubicBezTo>
                <a:cubicBezTo>
                  <a:pt x="7257" y="956"/>
                  <a:pt x="7499" y="840"/>
                  <a:pt x="7698" y="685"/>
                </a:cubicBezTo>
                <a:cubicBezTo>
                  <a:pt x="7959" y="479"/>
                  <a:pt x="8135" y="360"/>
                  <a:pt x="8403" y="360"/>
                </a:cubicBezTo>
                <a:cubicBezTo>
                  <a:pt x="8489" y="360"/>
                  <a:pt x="8585" y="373"/>
                  <a:pt x="8696" y="398"/>
                </a:cubicBezTo>
                <a:cubicBezTo>
                  <a:pt x="8975" y="463"/>
                  <a:pt x="9241" y="576"/>
                  <a:pt x="9520" y="645"/>
                </a:cubicBezTo>
                <a:cubicBezTo>
                  <a:pt x="9639" y="675"/>
                  <a:pt x="9756" y="688"/>
                  <a:pt x="9870" y="688"/>
                </a:cubicBezTo>
                <a:cubicBezTo>
                  <a:pt x="10276" y="688"/>
                  <a:pt x="10655" y="520"/>
                  <a:pt x="11011" y="305"/>
                </a:cubicBezTo>
                <a:cubicBezTo>
                  <a:pt x="11152" y="219"/>
                  <a:pt x="11066" y="18"/>
                  <a:pt x="10934" y="18"/>
                </a:cubicBezTo>
                <a:cubicBezTo>
                  <a:pt x="10909" y="18"/>
                  <a:pt x="10883" y="25"/>
                  <a:pt x="10856" y="41"/>
                </a:cubicBezTo>
                <a:cubicBezTo>
                  <a:pt x="10504" y="253"/>
                  <a:pt x="10194" y="347"/>
                  <a:pt x="9869" y="347"/>
                </a:cubicBezTo>
                <a:cubicBezTo>
                  <a:pt x="9632" y="347"/>
                  <a:pt x="9388" y="297"/>
                  <a:pt x="9114" y="206"/>
                </a:cubicBezTo>
                <a:cubicBezTo>
                  <a:pt x="8921" y="142"/>
                  <a:pt x="8575" y="0"/>
                  <a:pt x="83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1"/>
          <p:cNvSpPr txBox="1">
            <a:spLocks noGrp="1"/>
          </p:cNvSpPr>
          <p:nvPr>
            <p:ph type="subTitle" idx="1"/>
          </p:nvPr>
        </p:nvSpPr>
        <p:spPr>
          <a:xfrm>
            <a:off x="720500" y="3083325"/>
            <a:ext cx="77136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1"/>
          <p:cNvSpPr/>
          <p:nvPr/>
        </p:nvSpPr>
        <p:spPr>
          <a:xfrm>
            <a:off x="8322216" y="427614"/>
            <a:ext cx="217114" cy="223755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1"/>
          <p:cNvSpPr/>
          <p:nvPr/>
        </p:nvSpPr>
        <p:spPr>
          <a:xfrm>
            <a:off x="288663" y="4679410"/>
            <a:ext cx="234823" cy="237276"/>
          </a:xfrm>
          <a:custGeom>
            <a:avLst/>
            <a:gdLst/>
            <a:ahLst/>
            <a:cxnLst/>
            <a:rect l="l" t="t" r="r" b="b"/>
            <a:pathLst>
              <a:path w="3925" h="3966" extrusionOk="0">
                <a:moveTo>
                  <a:pt x="2051" y="519"/>
                </a:moveTo>
                <a:cubicBezTo>
                  <a:pt x="2352" y="1046"/>
                  <a:pt x="2822" y="1500"/>
                  <a:pt x="3345" y="1805"/>
                </a:cubicBezTo>
                <a:cubicBezTo>
                  <a:pt x="2663" y="2102"/>
                  <a:pt x="2252" y="2583"/>
                  <a:pt x="2184" y="3295"/>
                </a:cubicBezTo>
                <a:cubicBezTo>
                  <a:pt x="1836" y="2611"/>
                  <a:pt x="1338" y="2045"/>
                  <a:pt x="618" y="1785"/>
                </a:cubicBezTo>
                <a:cubicBezTo>
                  <a:pt x="1182" y="1466"/>
                  <a:pt x="1642" y="1028"/>
                  <a:pt x="2051" y="519"/>
                </a:cubicBezTo>
                <a:close/>
                <a:moveTo>
                  <a:pt x="2028" y="0"/>
                </a:moveTo>
                <a:cubicBezTo>
                  <a:pt x="1933" y="0"/>
                  <a:pt x="1842" y="73"/>
                  <a:pt x="1887" y="184"/>
                </a:cubicBezTo>
                <a:cubicBezTo>
                  <a:pt x="1892" y="196"/>
                  <a:pt x="1897" y="206"/>
                  <a:pt x="1902" y="218"/>
                </a:cubicBezTo>
                <a:cubicBezTo>
                  <a:pt x="1413" y="844"/>
                  <a:pt x="856" y="1369"/>
                  <a:pt x="120" y="1696"/>
                </a:cubicBezTo>
                <a:cubicBezTo>
                  <a:pt x="1" y="1748"/>
                  <a:pt x="31" y="1951"/>
                  <a:pt x="157" y="1976"/>
                </a:cubicBezTo>
                <a:cubicBezTo>
                  <a:pt x="1102" y="2156"/>
                  <a:pt x="1681" y="2854"/>
                  <a:pt x="2041" y="3706"/>
                </a:cubicBezTo>
                <a:cubicBezTo>
                  <a:pt x="2068" y="3774"/>
                  <a:pt x="2128" y="3804"/>
                  <a:pt x="2187" y="3807"/>
                </a:cubicBezTo>
                <a:cubicBezTo>
                  <a:pt x="2188" y="3810"/>
                  <a:pt x="2188" y="3814"/>
                  <a:pt x="2188" y="3819"/>
                </a:cubicBezTo>
                <a:cubicBezTo>
                  <a:pt x="2198" y="3916"/>
                  <a:pt x="2280" y="3965"/>
                  <a:pt x="2357" y="3965"/>
                </a:cubicBezTo>
                <a:cubicBezTo>
                  <a:pt x="2434" y="3965"/>
                  <a:pt x="2505" y="3916"/>
                  <a:pt x="2495" y="3819"/>
                </a:cubicBezTo>
                <a:cubicBezTo>
                  <a:pt x="2385" y="2832"/>
                  <a:pt x="2831" y="2268"/>
                  <a:pt x="3759" y="1975"/>
                </a:cubicBezTo>
                <a:cubicBezTo>
                  <a:pt x="3875" y="1940"/>
                  <a:pt x="3924" y="1754"/>
                  <a:pt x="3796" y="1696"/>
                </a:cubicBezTo>
                <a:cubicBezTo>
                  <a:pt x="3131" y="1390"/>
                  <a:pt x="2463" y="795"/>
                  <a:pt x="2182" y="103"/>
                </a:cubicBezTo>
                <a:cubicBezTo>
                  <a:pt x="2153" y="31"/>
                  <a:pt x="2090" y="0"/>
                  <a:pt x="20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1"/>
          <p:cNvGrpSpPr/>
          <p:nvPr/>
        </p:nvGrpSpPr>
        <p:grpSpPr>
          <a:xfrm>
            <a:off x="523464" y="4505247"/>
            <a:ext cx="189773" cy="174158"/>
            <a:chOff x="6476077" y="96834"/>
            <a:chExt cx="189773" cy="174158"/>
          </a:xfrm>
        </p:grpSpPr>
        <p:sp>
          <p:nvSpPr>
            <p:cNvPr id="257" name="Google Shape;257;p11"/>
            <p:cNvSpPr/>
            <p:nvPr/>
          </p:nvSpPr>
          <p:spPr>
            <a:xfrm>
              <a:off x="6558997" y="96834"/>
              <a:ext cx="106852" cy="174038"/>
            </a:xfrm>
            <a:custGeom>
              <a:avLst/>
              <a:gdLst/>
              <a:ahLst/>
              <a:cxnLst/>
              <a:rect l="l" t="t" r="r" b="b"/>
              <a:pathLst>
                <a:path w="1786" h="2909" extrusionOk="0">
                  <a:moveTo>
                    <a:pt x="208" y="0"/>
                  </a:moveTo>
                  <a:cubicBezTo>
                    <a:pt x="107" y="0"/>
                    <a:pt x="0" y="112"/>
                    <a:pt x="61" y="233"/>
                  </a:cubicBezTo>
                  <a:cubicBezTo>
                    <a:pt x="207" y="525"/>
                    <a:pt x="338" y="824"/>
                    <a:pt x="550" y="1075"/>
                  </a:cubicBezTo>
                  <a:cubicBezTo>
                    <a:pt x="692" y="1244"/>
                    <a:pt x="865" y="1374"/>
                    <a:pt x="1055" y="1478"/>
                  </a:cubicBezTo>
                  <a:lnTo>
                    <a:pt x="1055" y="1478"/>
                  </a:lnTo>
                  <a:cubicBezTo>
                    <a:pt x="809" y="1548"/>
                    <a:pt x="582" y="1665"/>
                    <a:pt x="436" y="1880"/>
                  </a:cubicBezTo>
                  <a:cubicBezTo>
                    <a:pt x="269" y="2124"/>
                    <a:pt x="266" y="2441"/>
                    <a:pt x="198" y="2718"/>
                  </a:cubicBezTo>
                  <a:cubicBezTo>
                    <a:pt x="170" y="2833"/>
                    <a:pt x="265" y="2909"/>
                    <a:pt x="357" y="2909"/>
                  </a:cubicBezTo>
                  <a:cubicBezTo>
                    <a:pt x="417" y="2909"/>
                    <a:pt x="475" y="2876"/>
                    <a:pt x="494" y="2800"/>
                  </a:cubicBezTo>
                  <a:cubicBezTo>
                    <a:pt x="526" y="2664"/>
                    <a:pt x="547" y="2525"/>
                    <a:pt x="575" y="2388"/>
                  </a:cubicBezTo>
                  <a:cubicBezTo>
                    <a:pt x="586" y="2328"/>
                    <a:pt x="599" y="2267"/>
                    <a:pt x="618" y="2207"/>
                  </a:cubicBezTo>
                  <a:cubicBezTo>
                    <a:pt x="621" y="2196"/>
                    <a:pt x="641" y="2144"/>
                    <a:pt x="640" y="2144"/>
                  </a:cubicBezTo>
                  <a:lnTo>
                    <a:pt x="640" y="2144"/>
                  </a:lnTo>
                  <a:cubicBezTo>
                    <a:pt x="640" y="2144"/>
                    <a:pt x="639" y="2146"/>
                    <a:pt x="637" y="2150"/>
                  </a:cubicBezTo>
                  <a:lnTo>
                    <a:pt x="637" y="2150"/>
                  </a:lnTo>
                  <a:cubicBezTo>
                    <a:pt x="649" y="2122"/>
                    <a:pt x="662" y="2095"/>
                    <a:pt x="678" y="2068"/>
                  </a:cubicBezTo>
                  <a:cubicBezTo>
                    <a:pt x="737" y="1971"/>
                    <a:pt x="821" y="1902"/>
                    <a:pt x="948" y="1842"/>
                  </a:cubicBezTo>
                  <a:cubicBezTo>
                    <a:pt x="1138" y="1752"/>
                    <a:pt x="1363" y="1714"/>
                    <a:pt x="1570" y="1687"/>
                  </a:cubicBezTo>
                  <a:cubicBezTo>
                    <a:pt x="1737" y="1665"/>
                    <a:pt x="1785" y="1445"/>
                    <a:pt x="1611" y="1386"/>
                  </a:cubicBezTo>
                  <a:cubicBezTo>
                    <a:pt x="1284" y="1275"/>
                    <a:pt x="978" y="1115"/>
                    <a:pt x="754" y="843"/>
                  </a:cubicBezTo>
                  <a:cubicBezTo>
                    <a:pt x="569" y="618"/>
                    <a:pt x="455" y="337"/>
                    <a:pt x="325" y="78"/>
                  </a:cubicBezTo>
                  <a:cubicBezTo>
                    <a:pt x="298" y="23"/>
                    <a:pt x="253" y="0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6476077" y="106107"/>
              <a:ext cx="108168" cy="164885"/>
            </a:xfrm>
            <a:custGeom>
              <a:avLst/>
              <a:gdLst/>
              <a:ahLst/>
              <a:cxnLst/>
              <a:rect l="l" t="t" r="r" b="b"/>
              <a:pathLst>
                <a:path w="1808" h="2756" extrusionOk="0">
                  <a:moveTo>
                    <a:pt x="1573" y="0"/>
                  </a:moveTo>
                  <a:cubicBezTo>
                    <a:pt x="1538" y="0"/>
                    <a:pt x="1503" y="14"/>
                    <a:pt x="1471" y="46"/>
                  </a:cubicBezTo>
                  <a:cubicBezTo>
                    <a:pt x="1255" y="265"/>
                    <a:pt x="1121" y="538"/>
                    <a:pt x="952" y="790"/>
                  </a:cubicBezTo>
                  <a:cubicBezTo>
                    <a:pt x="757" y="1081"/>
                    <a:pt x="490" y="1272"/>
                    <a:pt x="160" y="1385"/>
                  </a:cubicBezTo>
                  <a:cubicBezTo>
                    <a:pt x="1" y="1439"/>
                    <a:pt x="21" y="1684"/>
                    <a:pt x="201" y="1686"/>
                  </a:cubicBezTo>
                  <a:cubicBezTo>
                    <a:pt x="365" y="1687"/>
                    <a:pt x="522" y="1712"/>
                    <a:pt x="659" y="1801"/>
                  </a:cubicBezTo>
                  <a:cubicBezTo>
                    <a:pt x="759" y="1865"/>
                    <a:pt x="833" y="1967"/>
                    <a:pt x="900" y="2073"/>
                  </a:cubicBezTo>
                  <a:cubicBezTo>
                    <a:pt x="1065" y="2332"/>
                    <a:pt x="1217" y="2591"/>
                    <a:pt x="1502" y="2737"/>
                  </a:cubicBezTo>
                  <a:cubicBezTo>
                    <a:pt x="1527" y="2749"/>
                    <a:pt x="1551" y="2755"/>
                    <a:pt x="1574" y="2755"/>
                  </a:cubicBezTo>
                  <a:cubicBezTo>
                    <a:pt x="1714" y="2755"/>
                    <a:pt x="1807" y="2549"/>
                    <a:pt x="1657" y="2473"/>
                  </a:cubicBezTo>
                  <a:cubicBezTo>
                    <a:pt x="1384" y="2332"/>
                    <a:pt x="1282" y="2078"/>
                    <a:pt x="1109" y="1835"/>
                  </a:cubicBezTo>
                  <a:cubicBezTo>
                    <a:pt x="1019" y="1707"/>
                    <a:pt x="914" y="1592"/>
                    <a:pt x="776" y="1513"/>
                  </a:cubicBezTo>
                  <a:cubicBezTo>
                    <a:pt x="747" y="1497"/>
                    <a:pt x="717" y="1482"/>
                    <a:pt x="687" y="1469"/>
                  </a:cubicBezTo>
                  <a:lnTo>
                    <a:pt x="687" y="1469"/>
                  </a:lnTo>
                  <a:cubicBezTo>
                    <a:pt x="873" y="1350"/>
                    <a:pt x="1035" y="1200"/>
                    <a:pt x="1172" y="1011"/>
                  </a:cubicBezTo>
                  <a:cubicBezTo>
                    <a:pt x="1349" y="764"/>
                    <a:pt x="1471" y="481"/>
                    <a:pt x="1687" y="262"/>
                  </a:cubicBezTo>
                  <a:cubicBezTo>
                    <a:pt x="1795" y="154"/>
                    <a:pt x="1689" y="0"/>
                    <a:pt x="1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AND_BODY_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13"/>
          <p:cNvGrpSpPr/>
          <p:nvPr/>
        </p:nvGrpSpPr>
        <p:grpSpPr>
          <a:xfrm>
            <a:off x="-410551" y="-670919"/>
            <a:ext cx="5803249" cy="6485322"/>
            <a:chOff x="-1394220" y="2227279"/>
            <a:chExt cx="3511800" cy="3924552"/>
          </a:xfrm>
        </p:grpSpPr>
        <p:sp>
          <p:nvSpPr>
            <p:cNvPr id="262" name="Google Shape;262;p13"/>
            <p:cNvSpPr/>
            <p:nvPr/>
          </p:nvSpPr>
          <p:spPr>
            <a:xfrm rot="745963">
              <a:off x="-1062614" y="2494162"/>
              <a:ext cx="2848588" cy="3390786"/>
            </a:xfrm>
            <a:custGeom>
              <a:avLst/>
              <a:gdLst/>
              <a:ahLst/>
              <a:cxnLst/>
              <a:rect l="l" t="t" r="r" b="b"/>
              <a:pathLst>
                <a:path w="47615" h="56678" extrusionOk="0">
                  <a:moveTo>
                    <a:pt x="8330" y="1"/>
                  </a:moveTo>
                  <a:lnTo>
                    <a:pt x="1" y="6525"/>
                  </a:lnTo>
                  <a:lnTo>
                    <a:pt x="39284" y="56678"/>
                  </a:lnTo>
                  <a:lnTo>
                    <a:pt x="47615" y="50152"/>
                  </a:lnTo>
                  <a:lnTo>
                    <a:pt x="83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" name="Google Shape;263;p13"/>
            <p:cNvGrpSpPr/>
            <p:nvPr/>
          </p:nvGrpSpPr>
          <p:grpSpPr>
            <a:xfrm rot="746023">
              <a:off x="-1036647" y="2808935"/>
              <a:ext cx="2365525" cy="2955151"/>
              <a:chOff x="-38220" y="2183673"/>
              <a:chExt cx="2365636" cy="2955289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-38220" y="2183673"/>
                <a:ext cx="14418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50" extrusionOk="0">
                    <a:moveTo>
                      <a:pt x="2083" y="0"/>
                    </a:moveTo>
                    <a:lnTo>
                      <a:pt x="0" y="1633"/>
                    </a:lnTo>
                    <a:lnTo>
                      <a:pt x="327" y="2049"/>
                    </a:lnTo>
                    <a:lnTo>
                      <a:pt x="2410" y="418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3"/>
              <p:cNvSpPr/>
              <p:nvPr/>
            </p:nvSpPr>
            <p:spPr>
              <a:xfrm>
                <a:off x="21967" y="2210116"/>
                <a:ext cx="208499" cy="17296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1" extrusionOk="0">
                    <a:moveTo>
                      <a:pt x="3159" y="1"/>
                    </a:moveTo>
                    <a:lnTo>
                      <a:pt x="0" y="2475"/>
                    </a:lnTo>
                    <a:lnTo>
                      <a:pt x="326" y="2891"/>
                    </a:lnTo>
                    <a:lnTo>
                      <a:pt x="3485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83828" y="2339463"/>
                <a:ext cx="14412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48" extrusionOk="0">
                    <a:moveTo>
                      <a:pt x="2083" y="0"/>
                    </a:moveTo>
                    <a:lnTo>
                      <a:pt x="0" y="1631"/>
                    </a:lnTo>
                    <a:lnTo>
                      <a:pt x="326" y="2047"/>
                    </a:lnTo>
                    <a:lnTo>
                      <a:pt x="2408" y="416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144015" y="2365727"/>
                <a:ext cx="208559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2" extrusionOk="0">
                    <a:moveTo>
                      <a:pt x="3159" y="1"/>
                    </a:moveTo>
                    <a:lnTo>
                      <a:pt x="0" y="2476"/>
                    </a:lnTo>
                    <a:lnTo>
                      <a:pt x="327" y="2892"/>
                    </a:lnTo>
                    <a:lnTo>
                      <a:pt x="3486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205757" y="2495133"/>
                <a:ext cx="14424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49" extrusionOk="0">
                    <a:moveTo>
                      <a:pt x="2083" y="0"/>
                    </a:moveTo>
                    <a:lnTo>
                      <a:pt x="1" y="1633"/>
                    </a:lnTo>
                    <a:lnTo>
                      <a:pt x="326" y="2049"/>
                    </a:lnTo>
                    <a:lnTo>
                      <a:pt x="2410" y="418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265943" y="2521577"/>
                <a:ext cx="208499" cy="17296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1" extrusionOk="0">
                    <a:moveTo>
                      <a:pt x="3159" y="1"/>
                    </a:moveTo>
                    <a:lnTo>
                      <a:pt x="1" y="2474"/>
                    </a:lnTo>
                    <a:lnTo>
                      <a:pt x="328" y="2890"/>
                    </a:lnTo>
                    <a:lnTo>
                      <a:pt x="3485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327745" y="2650984"/>
                <a:ext cx="14418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8" extrusionOk="0">
                    <a:moveTo>
                      <a:pt x="2084" y="0"/>
                    </a:moveTo>
                    <a:lnTo>
                      <a:pt x="0" y="1631"/>
                    </a:lnTo>
                    <a:lnTo>
                      <a:pt x="327" y="2047"/>
                    </a:lnTo>
                    <a:lnTo>
                      <a:pt x="2410" y="416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387931" y="2677367"/>
                <a:ext cx="208559" cy="17290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0" extrusionOk="0">
                    <a:moveTo>
                      <a:pt x="3159" y="0"/>
                    </a:moveTo>
                    <a:lnTo>
                      <a:pt x="0" y="2474"/>
                    </a:lnTo>
                    <a:lnTo>
                      <a:pt x="327" y="2890"/>
                    </a:lnTo>
                    <a:lnTo>
                      <a:pt x="3486" y="416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455476" y="2814073"/>
                <a:ext cx="14418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8" extrusionOk="0">
                    <a:moveTo>
                      <a:pt x="2084" y="0"/>
                    </a:moveTo>
                    <a:lnTo>
                      <a:pt x="0" y="1632"/>
                    </a:lnTo>
                    <a:lnTo>
                      <a:pt x="327" y="2048"/>
                    </a:lnTo>
                    <a:lnTo>
                      <a:pt x="2409" y="417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515663" y="2840337"/>
                <a:ext cx="208559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3" extrusionOk="0">
                    <a:moveTo>
                      <a:pt x="3159" y="1"/>
                    </a:moveTo>
                    <a:lnTo>
                      <a:pt x="0" y="2475"/>
                    </a:lnTo>
                    <a:lnTo>
                      <a:pt x="327" y="2892"/>
                    </a:lnTo>
                    <a:lnTo>
                      <a:pt x="3486" y="419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577524" y="2969683"/>
                <a:ext cx="14418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9" extrusionOk="0">
                    <a:moveTo>
                      <a:pt x="2082" y="0"/>
                    </a:moveTo>
                    <a:lnTo>
                      <a:pt x="0" y="1633"/>
                    </a:lnTo>
                    <a:lnTo>
                      <a:pt x="326" y="2049"/>
                    </a:lnTo>
                    <a:lnTo>
                      <a:pt x="2409" y="418"/>
                    </a:lnTo>
                    <a:lnTo>
                      <a:pt x="208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637711" y="2996127"/>
                <a:ext cx="208499" cy="17296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1" extrusionOk="0">
                    <a:moveTo>
                      <a:pt x="3159" y="1"/>
                    </a:moveTo>
                    <a:lnTo>
                      <a:pt x="0" y="2474"/>
                    </a:lnTo>
                    <a:lnTo>
                      <a:pt x="326" y="2890"/>
                    </a:lnTo>
                    <a:lnTo>
                      <a:pt x="3484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699512" y="3125354"/>
                <a:ext cx="14424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48" extrusionOk="0">
                    <a:moveTo>
                      <a:pt x="2083" y="0"/>
                    </a:moveTo>
                    <a:lnTo>
                      <a:pt x="1" y="1631"/>
                    </a:lnTo>
                    <a:lnTo>
                      <a:pt x="328" y="2047"/>
                    </a:lnTo>
                    <a:lnTo>
                      <a:pt x="2410" y="416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759639" y="3151798"/>
                <a:ext cx="208618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892" extrusionOk="0">
                    <a:moveTo>
                      <a:pt x="3159" y="1"/>
                    </a:moveTo>
                    <a:lnTo>
                      <a:pt x="1" y="2476"/>
                    </a:lnTo>
                    <a:lnTo>
                      <a:pt x="328" y="2892"/>
                    </a:lnTo>
                    <a:lnTo>
                      <a:pt x="3486" y="418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821500" y="3281204"/>
                <a:ext cx="14412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48" extrusionOk="0">
                    <a:moveTo>
                      <a:pt x="2083" y="0"/>
                    </a:moveTo>
                    <a:lnTo>
                      <a:pt x="0" y="1631"/>
                    </a:lnTo>
                    <a:lnTo>
                      <a:pt x="326" y="2047"/>
                    </a:lnTo>
                    <a:lnTo>
                      <a:pt x="2408" y="416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881687" y="3307468"/>
                <a:ext cx="208618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893" extrusionOk="0">
                    <a:moveTo>
                      <a:pt x="3159" y="1"/>
                    </a:moveTo>
                    <a:lnTo>
                      <a:pt x="1" y="2474"/>
                    </a:lnTo>
                    <a:lnTo>
                      <a:pt x="328" y="2892"/>
                    </a:lnTo>
                    <a:lnTo>
                      <a:pt x="3486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949890" y="3445191"/>
                <a:ext cx="14424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49" extrusionOk="0">
                    <a:moveTo>
                      <a:pt x="2085" y="0"/>
                    </a:moveTo>
                    <a:lnTo>
                      <a:pt x="1" y="1631"/>
                    </a:lnTo>
                    <a:lnTo>
                      <a:pt x="328" y="2049"/>
                    </a:lnTo>
                    <a:lnTo>
                      <a:pt x="2410" y="416"/>
                    </a:lnTo>
                    <a:lnTo>
                      <a:pt x="20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1010136" y="3471575"/>
                <a:ext cx="208559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2" extrusionOk="0">
                    <a:moveTo>
                      <a:pt x="3159" y="0"/>
                    </a:moveTo>
                    <a:lnTo>
                      <a:pt x="0" y="2475"/>
                    </a:lnTo>
                    <a:lnTo>
                      <a:pt x="327" y="2891"/>
                    </a:lnTo>
                    <a:lnTo>
                      <a:pt x="3486" y="418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1071938" y="3600921"/>
                <a:ext cx="14424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50" extrusionOk="0">
                    <a:moveTo>
                      <a:pt x="2083" y="1"/>
                    </a:moveTo>
                    <a:lnTo>
                      <a:pt x="1" y="1632"/>
                    </a:lnTo>
                    <a:lnTo>
                      <a:pt x="327" y="2049"/>
                    </a:lnTo>
                    <a:lnTo>
                      <a:pt x="2410" y="417"/>
                    </a:lnTo>
                    <a:lnTo>
                      <a:pt x="20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1132124" y="3627305"/>
                <a:ext cx="208559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2" extrusionOk="0">
                    <a:moveTo>
                      <a:pt x="3159" y="1"/>
                    </a:moveTo>
                    <a:lnTo>
                      <a:pt x="1" y="2476"/>
                    </a:lnTo>
                    <a:lnTo>
                      <a:pt x="327" y="2892"/>
                    </a:lnTo>
                    <a:lnTo>
                      <a:pt x="3485" y="418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1193926" y="3756711"/>
                <a:ext cx="14418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8" extrusionOk="0">
                    <a:moveTo>
                      <a:pt x="2084" y="0"/>
                    </a:moveTo>
                    <a:lnTo>
                      <a:pt x="0" y="1631"/>
                    </a:lnTo>
                    <a:lnTo>
                      <a:pt x="327" y="2047"/>
                    </a:lnTo>
                    <a:lnTo>
                      <a:pt x="2410" y="416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1254112" y="3783095"/>
                <a:ext cx="208618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892" extrusionOk="0">
                    <a:moveTo>
                      <a:pt x="3159" y="0"/>
                    </a:moveTo>
                    <a:lnTo>
                      <a:pt x="0" y="2474"/>
                    </a:lnTo>
                    <a:lnTo>
                      <a:pt x="328" y="2891"/>
                    </a:lnTo>
                    <a:lnTo>
                      <a:pt x="3486" y="416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1315974" y="3912382"/>
                <a:ext cx="14418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50" extrusionOk="0">
                    <a:moveTo>
                      <a:pt x="2083" y="0"/>
                    </a:moveTo>
                    <a:lnTo>
                      <a:pt x="0" y="1633"/>
                    </a:lnTo>
                    <a:lnTo>
                      <a:pt x="326" y="2049"/>
                    </a:lnTo>
                    <a:lnTo>
                      <a:pt x="2410" y="418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1376160" y="3938646"/>
                <a:ext cx="208559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3" extrusionOk="0">
                    <a:moveTo>
                      <a:pt x="3159" y="1"/>
                    </a:moveTo>
                    <a:lnTo>
                      <a:pt x="0" y="2476"/>
                    </a:lnTo>
                    <a:lnTo>
                      <a:pt x="327" y="2892"/>
                    </a:lnTo>
                    <a:lnTo>
                      <a:pt x="3486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1443705" y="4075471"/>
                <a:ext cx="14412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48" extrusionOk="0">
                    <a:moveTo>
                      <a:pt x="2082" y="1"/>
                    </a:moveTo>
                    <a:lnTo>
                      <a:pt x="0" y="1632"/>
                    </a:lnTo>
                    <a:lnTo>
                      <a:pt x="326" y="2048"/>
                    </a:lnTo>
                    <a:lnTo>
                      <a:pt x="2408" y="417"/>
                    </a:lnTo>
                    <a:lnTo>
                      <a:pt x="2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1503892" y="4101676"/>
                <a:ext cx="208559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2" extrusionOk="0">
                    <a:moveTo>
                      <a:pt x="3159" y="1"/>
                    </a:moveTo>
                    <a:lnTo>
                      <a:pt x="0" y="2476"/>
                    </a:lnTo>
                    <a:lnTo>
                      <a:pt x="327" y="2892"/>
                    </a:lnTo>
                    <a:lnTo>
                      <a:pt x="3486" y="418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1565634" y="4231142"/>
                <a:ext cx="14418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50" extrusionOk="0">
                    <a:moveTo>
                      <a:pt x="2083" y="1"/>
                    </a:moveTo>
                    <a:lnTo>
                      <a:pt x="1" y="1633"/>
                    </a:lnTo>
                    <a:lnTo>
                      <a:pt x="328" y="2049"/>
                    </a:lnTo>
                    <a:lnTo>
                      <a:pt x="2410" y="418"/>
                    </a:lnTo>
                    <a:lnTo>
                      <a:pt x="20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1625820" y="4257645"/>
                <a:ext cx="208499" cy="17290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0" extrusionOk="0">
                    <a:moveTo>
                      <a:pt x="3159" y="0"/>
                    </a:moveTo>
                    <a:lnTo>
                      <a:pt x="1" y="2474"/>
                    </a:lnTo>
                    <a:lnTo>
                      <a:pt x="326" y="2890"/>
                    </a:lnTo>
                    <a:lnTo>
                      <a:pt x="3485" y="416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1687682" y="4386932"/>
                <a:ext cx="14412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48" extrusionOk="0">
                    <a:moveTo>
                      <a:pt x="2083" y="0"/>
                    </a:moveTo>
                    <a:lnTo>
                      <a:pt x="1" y="1631"/>
                    </a:lnTo>
                    <a:lnTo>
                      <a:pt x="326" y="2048"/>
                    </a:lnTo>
                    <a:lnTo>
                      <a:pt x="2408" y="416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1747868" y="4413196"/>
                <a:ext cx="208499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3" extrusionOk="0">
                    <a:moveTo>
                      <a:pt x="3159" y="1"/>
                    </a:moveTo>
                    <a:lnTo>
                      <a:pt x="1" y="2474"/>
                    </a:lnTo>
                    <a:lnTo>
                      <a:pt x="328" y="2892"/>
                    </a:lnTo>
                    <a:lnTo>
                      <a:pt x="3485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1809670" y="4542663"/>
                <a:ext cx="14418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9" extrusionOk="0">
                    <a:moveTo>
                      <a:pt x="2082" y="1"/>
                    </a:moveTo>
                    <a:lnTo>
                      <a:pt x="0" y="1632"/>
                    </a:lnTo>
                    <a:lnTo>
                      <a:pt x="327" y="2048"/>
                    </a:lnTo>
                    <a:lnTo>
                      <a:pt x="2409" y="417"/>
                    </a:lnTo>
                    <a:lnTo>
                      <a:pt x="2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1869856" y="4569046"/>
                <a:ext cx="208499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3" extrusionOk="0">
                    <a:moveTo>
                      <a:pt x="3159" y="1"/>
                    </a:moveTo>
                    <a:lnTo>
                      <a:pt x="0" y="2476"/>
                    </a:lnTo>
                    <a:lnTo>
                      <a:pt x="326" y="2892"/>
                    </a:lnTo>
                    <a:lnTo>
                      <a:pt x="3484" y="418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>
                <a:off x="1936743" y="4704974"/>
                <a:ext cx="14424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49" extrusionOk="0">
                    <a:moveTo>
                      <a:pt x="2083" y="1"/>
                    </a:moveTo>
                    <a:lnTo>
                      <a:pt x="1" y="1632"/>
                    </a:lnTo>
                    <a:lnTo>
                      <a:pt x="328" y="2048"/>
                    </a:lnTo>
                    <a:lnTo>
                      <a:pt x="2410" y="417"/>
                    </a:lnTo>
                    <a:lnTo>
                      <a:pt x="20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3"/>
              <p:cNvSpPr/>
              <p:nvPr/>
            </p:nvSpPr>
            <p:spPr>
              <a:xfrm>
                <a:off x="1996870" y="4731298"/>
                <a:ext cx="208559" cy="17296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1" extrusionOk="0">
                    <a:moveTo>
                      <a:pt x="3159" y="0"/>
                    </a:moveTo>
                    <a:lnTo>
                      <a:pt x="0" y="2474"/>
                    </a:lnTo>
                    <a:lnTo>
                      <a:pt x="327" y="2890"/>
                    </a:lnTo>
                    <a:lnTo>
                      <a:pt x="3486" y="417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3"/>
              <p:cNvSpPr/>
              <p:nvPr/>
            </p:nvSpPr>
            <p:spPr>
              <a:xfrm>
                <a:off x="2058731" y="4860585"/>
                <a:ext cx="14418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50" extrusionOk="0">
                    <a:moveTo>
                      <a:pt x="2082" y="1"/>
                    </a:moveTo>
                    <a:lnTo>
                      <a:pt x="0" y="1632"/>
                    </a:lnTo>
                    <a:lnTo>
                      <a:pt x="327" y="2049"/>
                    </a:lnTo>
                    <a:lnTo>
                      <a:pt x="2410" y="417"/>
                    </a:lnTo>
                    <a:lnTo>
                      <a:pt x="2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2118918" y="4887088"/>
                <a:ext cx="208499" cy="17290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0" extrusionOk="0">
                    <a:moveTo>
                      <a:pt x="3159" y="0"/>
                    </a:moveTo>
                    <a:lnTo>
                      <a:pt x="0" y="2474"/>
                    </a:lnTo>
                    <a:lnTo>
                      <a:pt x="326" y="2890"/>
                    </a:lnTo>
                    <a:lnTo>
                      <a:pt x="3484" y="416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2180779" y="5016375"/>
                <a:ext cx="144065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2049" extrusionOk="0">
                    <a:moveTo>
                      <a:pt x="2082" y="0"/>
                    </a:moveTo>
                    <a:lnTo>
                      <a:pt x="0" y="1631"/>
                    </a:lnTo>
                    <a:lnTo>
                      <a:pt x="326" y="2049"/>
                    </a:lnTo>
                    <a:lnTo>
                      <a:pt x="2408" y="416"/>
                    </a:lnTo>
                    <a:lnTo>
                      <a:pt x="208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1" name="Google Shape;301;p13"/>
            <p:cNvSpPr/>
            <p:nvPr/>
          </p:nvSpPr>
          <p:spPr>
            <a:xfrm rot="745963">
              <a:off x="-551427" y="2603875"/>
              <a:ext cx="2308604" cy="2940600"/>
            </a:xfrm>
            <a:custGeom>
              <a:avLst/>
              <a:gdLst/>
              <a:ahLst/>
              <a:cxnLst/>
              <a:rect l="l" t="t" r="r" b="b"/>
              <a:pathLst>
                <a:path w="38589" h="49153" extrusionOk="0">
                  <a:moveTo>
                    <a:pt x="209" y="0"/>
                  </a:moveTo>
                  <a:lnTo>
                    <a:pt x="0" y="164"/>
                  </a:lnTo>
                  <a:lnTo>
                    <a:pt x="38379" y="49153"/>
                  </a:lnTo>
                  <a:lnTo>
                    <a:pt x="38588" y="4899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13"/>
          <p:cNvSpPr/>
          <p:nvPr/>
        </p:nvSpPr>
        <p:spPr>
          <a:xfrm rot="5284583">
            <a:off x="4157093" y="663080"/>
            <a:ext cx="844505" cy="628625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3"/>
          <p:cNvSpPr/>
          <p:nvPr/>
        </p:nvSpPr>
        <p:spPr>
          <a:xfrm>
            <a:off x="1664998" y="1000921"/>
            <a:ext cx="5653815" cy="3240583"/>
          </a:xfrm>
          <a:custGeom>
            <a:avLst/>
            <a:gdLst/>
            <a:ahLst/>
            <a:cxnLst/>
            <a:rect l="l" t="t" r="r" b="b"/>
            <a:pathLst>
              <a:path w="31240" h="17906" extrusionOk="0">
                <a:moveTo>
                  <a:pt x="1" y="1"/>
                </a:moveTo>
                <a:lnTo>
                  <a:pt x="1" y="17906"/>
                </a:lnTo>
                <a:lnTo>
                  <a:pt x="31239" y="17906"/>
                </a:lnTo>
                <a:lnTo>
                  <a:pt x="3123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4" name="Google Shape;304;p13"/>
          <p:cNvSpPr/>
          <p:nvPr/>
        </p:nvSpPr>
        <p:spPr>
          <a:xfrm>
            <a:off x="1745098" y="951446"/>
            <a:ext cx="5653815" cy="3240583"/>
          </a:xfrm>
          <a:custGeom>
            <a:avLst/>
            <a:gdLst/>
            <a:ahLst/>
            <a:cxnLst/>
            <a:rect l="l" t="t" r="r" b="b"/>
            <a:pathLst>
              <a:path w="31240" h="17906" extrusionOk="0">
                <a:moveTo>
                  <a:pt x="1" y="1"/>
                </a:moveTo>
                <a:lnTo>
                  <a:pt x="1" y="17906"/>
                </a:lnTo>
                <a:lnTo>
                  <a:pt x="31239" y="17906"/>
                </a:lnTo>
                <a:lnTo>
                  <a:pt x="3123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3"/>
          <p:cNvSpPr/>
          <p:nvPr/>
        </p:nvSpPr>
        <p:spPr>
          <a:xfrm>
            <a:off x="2176375" y="1782867"/>
            <a:ext cx="4805924" cy="2098796"/>
          </a:xfrm>
          <a:custGeom>
            <a:avLst/>
            <a:gdLst/>
            <a:ahLst/>
            <a:cxnLst/>
            <a:rect l="l" t="t" r="r" b="b"/>
            <a:pathLst>
              <a:path w="26555" h="11597" extrusionOk="0">
                <a:moveTo>
                  <a:pt x="1" y="1"/>
                </a:moveTo>
                <a:lnTo>
                  <a:pt x="1" y="11596"/>
                </a:lnTo>
                <a:lnTo>
                  <a:pt x="26555" y="11596"/>
                </a:lnTo>
                <a:lnTo>
                  <a:pt x="2655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subTitle" idx="1"/>
          </p:nvPr>
        </p:nvSpPr>
        <p:spPr>
          <a:xfrm>
            <a:off x="2408700" y="2039013"/>
            <a:ext cx="43266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7" name="Google Shape;307;p13"/>
          <p:cNvSpPr/>
          <p:nvPr/>
        </p:nvSpPr>
        <p:spPr>
          <a:xfrm rot="5284583">
            <a:off x="4354910" y="624805"/>
            <a:ext cx="580125" cy="428316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3"/>
          <p:cNvSpPr/>
          <p:nvPr/>
        </p:nvSpPr>
        <p:spPr>
          <a:xfrm>
            <a:off x="6938491" y="1189701"/>
            <a:ext cx="217114" cy="223755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13"/>
          <p:cNvGrpSpPr/>
          <p:nvPr/>
        </p:nvGrpSpPr>
        <p:grpSpPr>
          <a:xfrm rot="-5863194">
            <a:off x="1913300" y="1169764"/>
            <a:ext cx="263681" cy="263584"/>
            <a:chOff x="4028549" y="3239505"/>
            <a:chExt cx="131381" cy="131321"/>
          </a:xfrm>
        </p:grpSpPr>
        <p:sp>
          <p:nvSpPr>
            <p:cNvPr id="310" name="Google Shape;310;p13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13"/>
          <p:cNvSpPr txBox="1">
            <a:spLocks noGrp="1"/>
          </p:cNvSpPr>
          <p:nvPr>
            <p:ph type="title"/>
          </p:nvPr>
        </p:nvSpPr>
        <p:spPr>
          <a:xfrm>
            <a:off x="2408550" y="3166850"/>
            <a:ext cx="4326600" cy="4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3"/>
          <p:cNvSpPr/>
          <p:nvPr/>
        </p:nvSpPr>
        <p:spPr>
          <a:xfrm>
            <a:off x="8097162" y="729918"/>
            <a:ext cx="667256" cy="95604"/>
          </a:xfrm>
          <a:custGeom>
            <a:avLst/>
            <a:gdLst/>
            <a:ahLst/>
            <a:cxnLst/>
            <a:rect l="l" t="t" r="r" b="b"/>
            <a:pathLst>
              <a:path w="11153" h="1598" extrusionOk="0">
                <a:moveTo>
                  <a:pt x="8306" y="0"/>
                </a:moveTo>
                <a:cubicBezTo>
                  <a:pt x="8229" y="0"/>
                  <a:pt x="8158" y="12"/>
                  <a:pt x="8099" y="41"/>
                </a:cubicBezTo>
                <a:cubicBezTo>
                  <a:pt x="7710" y="228"/>
                  <a:pt x="7392" y="613"/>
                  <a:pt x="6985" y="613"/>
                </a:cubicBezTo>
                <a:cubicBezTo>
                  <a:pt x="6843" y="613"/>
                  <a:pt x="6690" y="566"/>
                  <a:pt x="6519" y="448"/>
                </a:cubicBezTo>
                <a:cubicBezTo>
                  <a:pt x="6479" y="420"/>
                  <a:pt x="6422" y="409"/>
                  <a:pt x="6357" y="409"/>
                </a:cubicBezTo>
                <a:cubicBezTo>
                  <a:pt x="6120" y="409"/>
                  <a:pt x="5763" y="552"/>
                  <a:pt x="5623" y="587"/>
                </a:cubicBezTo>
                <a:cubicBezTo>
                  <a:pt x="5218" y="683"/>
                  <a:pt x="4812" y="712"/>
                  <a:pt x="4408" y="793"/>
                </a:cubicBezTo>
                <a:cubicBezTo>
                  <a:pt x="4259" y="822"/>
                  <a:pt x="4065" y="905"/>
                  <a:pt x="3901" y="905"/>
                </a:cubicBezTo>
                <a:cubicBezTo>
                  <a:pt x="3790" y="905"/>
                  <a:pt x="3693" y="867"/>
                  <a:pt x="3634" y="749"/>
                </a:cubicBezTo>
                <a:cubicBezTo>
                  <a:pt x="3583" y="648"/>
                  <a:pt x="3543" y="612"/>
                  <a:pt x="3456" y="550"/>
                </a:cubicBezTo>
                <a:cubicBezTo>
                  <a:pt x="3425" y="529"/>
                  <a:pt x="3384" y="520"/>
                  <a:pt x="3336" y="520"/>
                </a:cubicBezTo>
                <a:cubicBezTo>
                  <a:pt x="3063" y="520"/>
                  <a:pt x="2554" y="808"/>
                  <a:pt x="2388" y="873"/>
                </a:cubicBezTo>
                <a:cubicBezTo>
                  <a:pt x="2045" y="1006"/>
                  <a:pt x="1439" y="1275"/>
                  <a:pt x="950" y="1275"/>
                </a:cubicBezTo>
                <a:cubicBezTo>
                  <a:pt x="702" y="1275"/>
                  <a:pt x="483" y="1205"/>
                  <a:pt x="345" y="1013"/>
                </a:cubicBezTo>
                <a:cubicBezTo>
                  <a:pt x="311" y="966"/>
                  <a:pt x="264" y="947"/>
                  <a:pt x="217" y="947"/>
                </a:cubicBezTo>
                <a:cubicBezTo>
                  <a:pt x="107" y="947"/>
                  <a:pt x="0" y="1055"/>
                  <a:pt x="81" y="1168"/>
                </a:cubicBezTo>
                <a:cubicBezTo>
                  <a:pt x="308" y="1485"/>
                  <a:pt x="621" y="1598"/>
                  <a:pt x="967" y="1598"/>
                </a:cubicBezTo>
                <a:cubicBezTo>
                  <a:pt x="1603" y="1598"/>
                  <a:pt x="2350" y="1215"/>
                  <a:pt x="2877" y="1010"/>
                </a:cubicBezTo>
                <a:cubicBezTo>
                  <a:pt x="3004" y="961"/>
                  <a:pt x="3130" y="888"/>
                  <a:pt x="3238" y="888"/>
                </a:cubicBezTo>
                <a:cubicBezTo>
                  <a:pt x="3312" y="888"/>
                  <a:pt x="3378" y="923"/>
                  <a:pt x="3429" y="1025"/>
                </a:cubicBezTo>
                <a:cubicBezTo>
                  <a:pt x="3475" y="1112"/>
                  <a:pt x="3542" y="1210"/>
                  <a:pt x="3644" y="1238"/>
                </a:cubicBezTo>
                <a:cubicBezTo>
                  <a:pt x="3709" y="1256"/>
                  <a:pt x="3781" y="1264"/>
                  <a:pt x="3858" y="1264"/>
                </a:cubicBezTo>
                <a:cubicBezTo>
                  <a:pt x="4260" y="1264"/>
                  <a:pt x="4796" y="1053"/>
                  <a:pt x="5145" y="1003"/>
                </a:cubicBezTo>
                <a:cubicBezTo>
                  <a:pt x="5543" y="945"/>
                  <a:pt x="5887" y="793"/>
                  <a:pt x="6242" y="793"/>
                </a:cubicBezTo>
                <a:cubicBezTo>
                  <a:pt x="6389" y="793"/>
                  <a:pt x="6539" y="819"/>
                  <a:pt x="6694" y="889"/>
                </a:cubicBezTo>
                <a:cubicBezTo>
                  <a:pt x="6798" y="936"/>
                  <a:pt x="6904" y="956"/>
                  <a:pt x="7008" y="956"/>
                </a:cubicBezTo>
                <a:cubicBezTo>
                  <a:pt x="7257" y="956"/>
                  <a:pt x="7499" y="840"/>
                  <a:pt x="7698" y="685"/>
                </a:cubicBezTo>
                <a:cubicBezTo>
                  <a:pt x="7959" y="479"/>
                  <a:pt x="8135" y="360"/>
                  <a:pt x="8403" y="360"/>
                </a:cubicBezTo>
                <a:cubicBezTo>
                  <a:pt x="8489" y="360"/>
                  <a:pt x="8585" y="373"/>
                  <a:pt x="8696" y="398"/>
                </a:cubicBezTo>
                <a:cubicBezTo>
                  <a:pt x="8975" y="463"/>
                  <a:pt x="9241" y="576"/>
                  <a:pt x="9520" y="645"/>
                </a:cubicBezTo>
                <a:cubicBezTo>
                  <a:pt x="9639" y="675"/>
                  <a:pt x="9756" y="688"/>
                  <a:pt x="9870" y="688"/>
                </a:cubicBezTo>
                <a:cubicBezTo>
                  <a:pt x="10276" y="688"/>
                  <a:pt x="10655" y="520"/>
                  <a:pt x="11011" y="305"/>
                </a:cubicBezTo>
                <a:cubicBezTo>
                  <a:pt x="11152" y="219"/>
                  <a:pt x="11066" y="18"/>
                  <a:pt x="10934" y="18"/>
                </a:cubicBezTo>
                <a:cubicBezTo>
                  <a:pt x="10909" y="18"/>
                  <a:pt x="10883" y="25"/>
                  <a:pt x="10856" y="41"/>
                </a:cubicBezTo>
                <a:cubicBezTo>
                  <a:pt x="10504" y="253"/>
                  <a:pt x="10194" y="347"/>
                  <a:pt x="9869" y="347"/>
                </a:cubicBezTo>
                <a:cubicBezTo>
                  <a:pt x="9632" y="347"/>
                  <a:pt x="9388" y="297"/>
                  <a:pt x="9114" y="206"/>
                </a:cubicBezTo>
                <a:cubicBezTo>
                  <a:pt x="8921" y="142"/>
                  <a:pt x="8575" y="0"/>
                  <a:pt x="83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" name="Google Shape;314;p13"/>
          <p:cNvGrpSpPr/>
          <p:nvPr/>
        </p:nvGrpSpPr>
        <p:grpSpPr>
          <a:xfrm>
            <a:off x="8321749" y="4485187"/>
            <a:ext cx="218071" cy="228481"/>
            <a:chOff x="4930687" y="3942774"/>
            <a:chExt cx="218071" cy="228481"/>
          </a:xfrm>
        </p:grpSpPr>
        <p:sp>
          <p:nvSpPr>
            <p:cNvPr id="315" name="Google Shape;315;p13"/>
            <p:cNvSpPr/>
            <p:nvPr/>
          </p:nvSpPr>
          <p:spPr>
            <a:xfrm>
              <a:off x="5054410" y="3942774"/>
              <a:ext cx="18307" cy="63597"/>
            </a:xfrm>
            <a:custGeom>
              <a:avLst/>
              <a:gdLst/>
              <a:ahLst/>
              <a:cxnLst/>
              <a:rect l="l" t="t" r="r" b="b"/>
              <a:pathLst>
                <a:path w="306" h="1063" extrusionOk="0">
                  <a:moveTo>
                    <a:pt x="153" y="0"/>
                  </a:moveTo>
                  <a:cubicBezTo>
                    <a:pt x="77" y="0"/>
                    <a:pt x="1" y="49"/>
                    <a:pt x="1" y="148"/>
                  </a:cubicBezTo>
                  <a:lnTo>
                    <a:pt x="1" y="915"/>
                  </a:lnTo>
                  <a:cubicBezTo>
                    <a:pt x="1" y="1013"/>
                    <a:pt x="77" y="1062"/>
                    <a:pt x="153" y="1062"/>
                  </a:cubicBezTo>
                  <a:cubicBezTo>
                    <a:pt x="230" y="1062"/>
                    <a:pt x="306" y="1013"/>
                    <a:pt x="306" y="915"/>
                  </a:cubicBezTo>
                  <a:lnTo>
                    <a:pt x="306" y="148"/>
                  </a:lnTo>
                  <a:cubicBezTo>
                    <a:pt x="306" y="49"/>
                    <a:pt x="230" y="0"/>
                    <a:pt x="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4990095" y="3970295"/>
              <a:ext cx="40503" cy="54742"/>
            </a:xfrm>
            <a:custGeom>
              <a:avLst/>
              <a:gdLst/>
              <a:ahLst/>
              <a:cxnLst/>
              <a:rect l="l" t="t" r="r" b="b"/>
              <a:pathLst>
                <a:path w="677" h="915" extrusionOk="0">
                  <a:moveTo>
                    <a:pt x="152" y="0"/>
                  </a:moveTo>
                  <a:cubicBezTo>
                    <a:pt x="75" y="0"/>
                    <a:pt x="0" y="49"/>
                    <a:pt x="4" y="148"/>
                  </a:cubicBezTo>
                  <a:cubicBezTo>
                    <a:pt x="11" y="408"/>
                    <a:pt x="178" y="685"/>
                    <a:pt x="354" y="868"/>
                  </a:cubicBezTo>
                  <a:cubicBezTo>
                    <a:pt x="386" y="901"/>
                    <a:pt x="422" y="915"/>
                    <a:pt x="457" y="915"/>
                  </a:cubicBezTo>
                  <a:cubicBezTo>
                    <a:pt x="572" y="915"/>
                    <a:pt x="676" y="761"/>
                    <a:pt x="570" y="652"/>
                  </a:cubicBezTo>
                  <a:cubicBezTo>
                    <a:pt x="451" y="528"/>
                    <a:pt x="315" y="309"/>
                    <a:pt x="309" y="148"/>
                  </a:cubicBezTo>
                  <a:cubicBezTo>
                    <a:pt x="306" y="49"/>
                    <a:pt x="228" y="0"/>
                    <a:pt x="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4930687" y="4043464"/>
              <a:ext cx="80647" cy="27341"/>
            </a:xfrm>
            <a:custGeom>
              <a:avLst/>
              <a:gdLst/>
              <a:ahLst/>
              <a:cxnLst/>
              <a:rect l="l" t="t" r="r" b="b"/>
              <a:pathLst>
                <a:path w="1348" h="457" extrusionOk="0">
                  <a:moveTo>
                    <a:pt x="238" y="1"/>
                  </a:moveTo>
                  <a:cubicBezTo>
                    <a:pt x="95" y="1"/>
                    <a:pt x="0" y="208"/>
                    <a:pt x="153" y="283"/>
                  </a:cubicBezTo>
                  <a:cubicBezTo>
                    <a:pt x="461" y="430"/>
                    <a:pt x="811" y="457"/>
                    <a:pt x="1149" y="457"/>
                  </a:cubicBezTo>
                  <a:cubicBezTo>
                    <a:pt x="1346" y="457"/>
                    <a:pt x="1347" y="150"/>
                    <a:pt x="1149" y="150"/>
                  </a:cubicBezTo>
                  <a:cubicBezTo>
                    <a:pt x="870" y="150"/>
                    <a:pt x="565" y="141"/>
                    <a:pt x="308" y="17"/>
                  </a:cubicBezTo>
                  <a:cubicBezTo>
                    <a:pt x="284" y="6"/>
                    <a:pt x="260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4962575" y="4098206"/>
              <a:ext cx="48759" cy="36435"/>
            </a:xfrm>
            <a:custGeom>
              <a:avLst/>
              <a:gdLst/>
              <a:ahLst/>
              <a:cxnLst/>
              <a:rect l="l" t="t" r="r" b="b"/>
              <a:pathLst>
                <a:path w="815" h="609" extrusionOk="0">
                  <a:moveTo>
                    <a:pt x="619" y="0"/>
                  </a:moveTo>
                  <a:cubicBezTo>
                    <a:pt x="618" y="0"/>
                    <a:pt x="617" y="0"/>
                    <a:pt x="616" y="0"/>
                  </a:cubicBezTo>
                  <a:cubicBezTo>
                    <a:pt x="337" y="6"/>
                    <a:pt x="16" y="139"/>
                    <a:pt x="4" y="460"/>
                  </a:cubicBezTo>
                  <a:cubicBezTo>
                    <a:pt x="0" y="559"/>
                    <a:pt x="75" y="608"/>
                    <a:pt x="152" y="608"/>
                  </a:cubicBezTo>
                  <a:cubicBezTo>
                    <a:pt x="228" y="608"/>
                    <a:pt x="307" y="559"/>
                    <a:pt x="311" y="460"/>
                  </a:cubicBezTo>
                  <a:cubicBezTo>
                    <a:pt x="311" y="434"/>
                    <a:pt x="322" y="402"/>
                    <a:pt x="366" y="370"/>
                  </a:cubicBezTo>
                  <a:cubicBezTo>
                    <a:pt x="436" y="317"/>
                    <a:pt x="531" y="308"/>
                    <a:pt x="616" y="307"/>
                  </a:cubicBezTo>
                  <a:cubicBezTo>
                    <a:pt x="812" y="304"/>
                    <a:pt x="814" y="0"/>
                    <a:pt x="6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5023300" y="4116453"/>
              <a:ext cx="31170" cy="54802"/>
            </a:xfrm>
            <a:custGeom>
              <a:avLst/>
              <a:gdLst/>
              <a:ahLst/>
              <a:cxnLst/>
              <a:rect l="l" t="t" r="r" b="b"/>
              <a:pathLst>
                <a:path w="521" h="916" extrusionOk="0">
                  <a:moveTo>
                    <a:pt x="220" y="0"/>
                  </a:moveTo>
                  <a:cubicBezTo>
                    <a:pt x="104" y="0"/>
                    <a:pt x="0" y="154"/>
                    <a:pt x="106" y="263"/>
                  </a:cubicBezTo>
                  <a:cubicBezTo>
                    <a:pt x="235" y="396"/>
                    <a:pt x="214" y="590"/>
                    <a:pt x="214" y="767"/>
                  </a:cubicBezTo>
                  <a:cubicBezTo>
                    <a:pt x="214" y="866"/>
                    <a:pt x="291" y="915"/>
                    <a:pt x="368" y="915"/>
                  </a:cubicBezTo>
                  <a:cubicBezTo>
                    <a:pt x="444" y="915"/>
                    <a:pt x="521" y="866"/>
                    <a:pt x="521" y="767"/>
                  </a:cubicBezTo>
                  <a:cubicBezTo>
                    <a:pt x="521" y="503"/>
                    <a:pt x="516" y="249"/>
                    <a:pt x="322" y="47"/>
                  </a:cubicBezTo>
                  <a:cubicBezTo>
                    <a:pt x="290" y="14"/>
                    <a:pt x="255" y="0"/>
                    <a:pt x="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5072657" y="4098206"/>
              <a:ext cx="36973" cy="36734"/>
            </a:xfrm>
            <a:custGeom>
              <a:avLst/>
              <a:gdLst/>
              <a:ahLst/>
              <a:cxnLst/>
              <a:rect l="l" t="t" r="r" b="b"/>
              <a:pathLst>
                <a:path w="618" h="614" extrusionOk="0">
                  <a:moveTo>
                    <a:pt x="150" y="0"/>
                  </a:moveTo>
                  <a:cubicBezTo>
                    <a:pt x="70" y="0"/>
                    <a:pt x="1" y="75"/>
                    <a:pt x="1" y="154"/>
                  </a:cubicBezTo>
                  <a:cubicBezTo>
                    <a:pt x="1" y="240"/>
                    <a:pt x="71" y="304"/>
                    <a:pt x="154" y="307"/>
                  </a:cubicBezTo>
                  <a:cubicBezTo>
                    <a:pt x="223" y="310"/>
                    <a:pt x="305" y="393"/>
                    <a:pt x="308" y="460"/>
                  </a:cubicBezTo>
                  <a:cubicBezTo>
                    <a:pt x="310" y="543"/>
                    <a:pt x="376" y="614"/>
                    <a:pt x="461" y="614"/>
                  </a:cubicBezTo>
                  <a:cubicBezTo>
                    <a:pt x="541" y="614"/>
                    <a:pt x="617" y="543"/>
                    <a:pt x="614" y="460"/>
                  </a:cubicBezTo>
                  <a:cubicBezTo>
                    <a:pt x="605" y="215"/>
                    <a:pt x="400" y="9"/>
                    <a:pt x="154" y="0"/>
                  </a:cubicBezTo>
                  <a:cubicBezTo>
                    <a:pt x="153" y="0"/>
                    <a:pt x="151" y="0"/>
                    <a:pt x="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5088392" y="4043224"/>
              <a:ext cx="60366" cy="18427"/>
            </a:xfrm>
            <a:custGeom>
              <a:avLst/>
              <a:gdLst/>
              <a:ahLst/>
              <a:cxnLst/>
              <a:rect l="l" t="t" r="r" b="b"/>
              <a:pathLst>
                <a:path w="1009" h="308" extrusionOk="0">
                  <a:moveTo>
                    <a:pt x="198" y="1"/>
                  </a:moveTo>
                  <a:cubicBezTo>
                    <a:pt x="1" y="1"/>
                    <a:pt x="1" y="307"/>
                    <a:pt x="198" y="307"/>
                  </a:cubicBezTo>
                  <a:lnTo>
                    <a:pt x="810" y="307"/>
                  </a:lnTo>
                  <a:cubicBezTo>
                    <a:pt x="1007" y="307"/>
                    <a:pt x="1008" y="1"/>
                    <a:pt x="8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5090725" y="3970295"/>
              <a:ext cx="28179" cy="45170"/>
            </a:xfrm>
            <a:custGeom>
              <a:avLst/>
              <a:gdLst/>
              <a:ahLst/>
              <a:cxnLst/>
              <a:rect l="l" t="t" r="r" b="b"/>
              <a:pathLst>
                <a:path w="471" h="755" extrusionOk="0">
                  <a:moveTo>
                    <a:pt x="320" y="0"/>
                  </a:moveTo>
                  <a:cubicBezTo>
                    <a:pt x="243" y="0"/>
                    <a:pt x="164" y="49"/>
                    <a:pt x="159" y="148"/>
                  </a:cubicBezTo>
                  <a:cubicBezTo>
                    <a:pt x="154" y="220"/>
                    <a:pt x="108" y="288"/>
                    <a:pt x="79" y="351"/>
                  </a:cubicBezTo>
                  <a:cubicBezTo>
                    <a:pt x="39" y="434"/>
                    <a:pt x="11" y="514"/>
                    <a:pt x="6" y="608"/>
                  </a:cubicBezTo>
                  <a:cubicBezTo>
                    <a:pt x="0" y="706"/>
                    <a:pt x="75" y="755"/>
                    <a:pt x="151" y="755"/>
                  </a:cubicBezTo>
                  <a:cubicBezTo>
                    <a:pt x="228" y="755"/>
                    <a:pt x="307" y="706"/>
                    <a:pt x="312" y="608"/>
                  </a:cubicBezTo>
                  <a:cubicBezTo>
                    <a:pt x="317" y="535"/>
                    <a:pt x="363" y="468"/>
                    <a:pt x="393" y="404"/>
                  </a:cubicBezTo>
                  <a:cubicBezTo>
                    <a:pt x="432" y="320"/>
                    <a:pt x="460" y="240"/>
                    <a:pt x="466" y="148"/>
                  </a:cubicBezTo>
                  <a:cubicBezTo>
                    <a:pt x="471" y="49"/>
                    <a:pt x="397" y="0"/>
                    <a:pt x="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13"/>
          <p:cNvSpPr/>
          <p:nvPr/>
        </p:nvSpPr>
        <p:spPr>
          <a:xfrm>
            <a:off x="6045280" y="4485168"/>
            <a:ext cx="1898626" cy="659179"/>
          </a:xfrm>
          <a:custGeom>
            <a:avLst/>
            <a:gdLst/>
            <a:ahLst/>
            <a:cxnLst/>
            <a:rect l="l" t="t" r="r" b="b"/>
            <a:pathLst>
              <a:path w="31735" h="11018" extrusionOk="0">
                <a:moveTo>
                  <a:pt x="26485" y="1"/>
                </a:moveTo>
                <a:lnTo>
                  <a:pt x="1" y="11018"/>
                </a:lnTo>
                <a:lnTo>
                  <a:pt x="31734" y="11018"/>
                </a:lnTo>
                <a:lnTo>
                  <a:pt x="2648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2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4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4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4"/>
          <p:cNvSpPr txBox="1">
            <a:spLocks noGrp="1"/>
          </p:cNvSpPr>
          <p:nvPr>
            <p:ph type="subTitle" idx="1"/>
          </p:nvPr>
        </p:nvSpPr>
        <p:spPr>
          <a:xfrm>
            <a:off x="1313963" y="3024075"/>
            <a:ext cx="26922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4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4"/>
          <p:cNvSpPr txBox="1">
            <a:spLocks noGrp="1"/>
          </p:cNvSpPr>
          <p:nvPr>
            <p:ph type="subTitle" idx="2"/>
          </p:nvPr>
        </p:nvSpPr>
        <p:spPr>
          <a:xfrm>
            <a:off x="5137713" y="3024075"/>
            <a:ext cx="26922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4"/>
          <p:cNvSpPr txBox="1">
            <a:spLocks noGrp="1"/>
          </p:cNvSpPr>
          <p:nvPr>
            <p:ph type="subTitle" idx="3"/>
          </p:nvPr>
        </p:nvSpPr>
        <p:spPr>
          <a:xfrm>
            <a:off x="1314063" y="2765875"/>
            <a:ext cx="26922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33" name="Google Shape;333;p14"/>
          <p:cNvSpPr txBox="1">
            <a:spLocks noGrp="1"/>
          </p:cNvSpPr>
          <p:nvPr>
            <p:ph type="subTitle" idx="4"/>
          </p:nvPr>
        </p:nvSpPr>
        <p:spPr>
          <a:xfrm>
            <a:off x="5137813" y="2765875"/>
            <a:ext cx="26922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34" name="Google Shape;334;p14"/>
          <p:cNvSpPr/>
          <p:nvPr/>
        </p:nvSpPr>
        <p:spPr>
          <a:xfrm>
            <a:off x="4571988" y="4786285"/>
            <a:ext cx="234823" cy="237276"/>
          </a:xfrm>
          <a:custGeom>
            <a:avLst/>
            <a:gdLst/>
            <a:ahLst/>
            <a:cxnLst/>
            <a:rect l="l" t="t" r="r" b="b"/>
            <a:pathLst>
              <a:path w="3925" h="3966" extrusionOk="0">
                <a:moveTo>
                  <a:pt x="2051" y="519"/>
                </a:moveTo>
                <a:cubicBezTo>
                  <a:pt x="2352" y="1046"/>
                  <a:pt x="2822" y="1500"/>
                  <a:pt x="3345" y="1805"/>
                </a:cubicBezTo>
                <a:cubicBezTo>
                  <a:pt x="2663" y="2102"/>
                  <a:pt x="2252" y="2583"/>
                  <a:pt x="2184" y="3295"/>
                </a:cubicBezTo>
                <a:cubicBezTo>
                  <a:pt x="1836" y="2611"/>
                  <a:pt x="1338" y="2045"/>
                  <a:pt x="618" y="1785"/>
                </a:cubicBezTo>
                <a:cubicBezTo>
                  <a:pt x="1182" y="1466"/>
                  <a:pt x="1642" y="1028"/>
                  <a:pt x="2051" y="519"/>
                </a:cubicBezTo>
                <a:close/>
                <a:moveTo>
                  <a:pt x="2028" y="0"/>
                </a:moveTo>
                <a:cubicBezTo>
                  <a:pt x="1933" y="0"/>
                  <a:pt x="1842" y="73"/>
                  <a:pt x="1887" y="184"/>
                </a:cubicBezTo>
                <a:cubicBezTo>
                  <a:pt x="1892" y="196"/>
                  <a:pt x="1897" y="206"/>
                  <a:pt x="1902" y="218"/>
                </a:cubicBezTo>
                <a:cubicBezTo>
                  <a:pt x="1413" y="844"/>
                  <a:pt x="856" y="1369"/>
                  <a:pt x="120" y="1696"/>
                </a:cubicBezTo>
                <a:cubicBezTo>
                  <a:pt x="1" y="1748"/>
                  <a:pt x="31" y="1951"/>
                  <a:pt x="157" y="1976"/>
                </a:cubicBezTo>
                <a:cubicBezTo>
                  <a:pt x="1102" y="2156"/>
                  <a:pt x="1681" y="2854"/>
                  <a:pt x="2041" y="3706"/>
                </a:cubicBezTo>
                <a:cubicBezTo>
                  <a:pt x="2068" y="3774"/>
                  <a:pt x="2128" y="3804"/>
                  <a:pt x="2187" y="3807"/>
                </a:cubicBezTo>
                <a:cubicBezTo>
                  <a:pt x="2188" y="3810"/>
                  <a:pt x="2188" y="3814"/>
                  <a:pt x="2188" y="3819"/>
                </a:cubicBezTo>
                <a:cubicBezTo>
                  <a:pt x="2198" y="3916"/>
                  <a:pt x="2280" y="3965"/>
                  <a:pt x="2357" y="3965"/>
                </a:cubicBezTo>
                <a:cubicBezTo>
                  <a:pt x="2434" y="3965"/>
                  <a:pt x="2505" y="3916"/>
                  <a:pt x="2495" y="3819"/>
                </a:cubicBezTo>
                <a:cubicBezTo>
                  <a:pt x="2385" y="2832"/>
                  <a:pt x="2831" y="2268"/>
                  <a:pt x="3759" y="1975"/>
                </a:cubicBezTo>
                <a:cubicBezTo>
                  <a:pt x="3875" y="1940"/>
                  <a:pt x="3924" y="1754"/>
                  <a:pt x="3796" y="1696"/>
                </a:cubicBezTo>
                <a:cubicBezTo>
                  <a:pt x="3131" y="1390"/>
                  <a:pt x="2463" y="795"/>
                  <a:pt x="2182" y="103"/>
                </a:cubicBezTo>
                <a:cubicBezTo>
                  <a:pt x="2153" y="31"/>
                  <a:pt x="2090" y="0"/>
                  <a:pt x="20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35;p14"/>
          <p:cNvGrpSpPr/>
          <p:nvPr/>
        </p:nvGrpSpPr>
        <p:grpSpPr>
          <a:xfrm>
            <a:off x="4382239" y="4698659"/>
            <a:ext cx="189773" cy="174158"/>
            <a:chOff x="6476077" y="96834"/>
            <a:chExt cx="189773" cy="174158"/>
          </a:xfrm>
        </p:grpSpPr>
        <p:sp>
          <p:nvSpPr>
            <p:cNvPr id="336" name="Google Shape;336;p14"/>
            <p:cNvSpPr/>
            <p:nvPr/>
          </p:nvSpPr>
          <p:spPr>
            <a:xfrm>
              <a:off x="6558997" y="96834"/>
              <a:ext cx="106852" cy="174038"/>
            </a:xfrm>
            <a:custGeom>
              <a:avLst/>
              <a:gdLst/>
              <a:ahLst/>
              <a:cxnLst/>
              <a:rect l="l" t="t" r="r" b="b"/>
              <a:pathLst>
                <a:path w="1786" h="2909" extrusionOk="0">
                  <a:moveTo>
                    <a:pt x="208" y="0"/>
                  </a:moveTo>
                  <a:cubicBezTo>
                    <a:pt x="107" y="0"/>
                    <a:pt x="0" y="112"/>
                    <a:pt x="61" y="233"/>
                  </a:cubicBezTo>
                  <a:cubicBezTo>
                    <a:pt x="207" y="525"/>
                    <a:pt x="338" y="824"/>
                    <a:pt x="550" y="1075"/>
                  </a:cubicBezTo>
                  <a:cubicBezTo>
                    <a:pt x="692" y="1244"/>
                    <a:pt x="865" y="1374"/>
                    <a:pt x="1055" y="1478"/>
                  </a:cubicBezTo>
                  <a:lnTo>
                    <a:pt x="1055" y="1478"/>
                  </a:lnTo>
                  <a:cubicBezTo>
                    <a:pt x="809" y="1548"/>
                    <a:pt x="582" y="1665"/>
                    <a:pt x="436" y="1880"/>
                  </a:cubicBezTo>
                  <a:cubicBezTo>
                    <a:pt x="269" y="2124"/>
                    <a:pt x="266" y="2441"/>
                    <a:pt x="198" y="2718"/>
                  </a:cubicBezTo>
                  <a:cubicBezTo>
                    <a:pt x="170" y="2833"/>
                    <a:pt x="265" y="2909"/>
                    <a:pt x="357" y="2909"/>
                  </a:cubicBezTo>
                  <a:cubicBezTo>
                    <a:pt x="417" y="2909"/>
                    <a:pt x="475" y="2876"/>
                    <a:pt x="494" y="2800"/>
                  </a:cubicBezTo>
                  <a:cubicBezTo>
                    <a:pt x="526" y="2664"/>
                    <a:pt x="547" y="2525"/>
                    <a:pt x="575" y="2388"/>
                  </a:cubicBezTo>
                  <a:cubicBezTo>
                    <a:pt x="586" y="2328"/>
                    <a:pt x="599" y="2267"/>
                    <a:pt x="618" y="2207"/>
                  </a:cubicBezTo>
                  <a:cubicBezTo>
                    <a:pt x="621" y="2196"/>
                    <a:pt x="641" y="2144"/>
                    <a:pt x="640" y="2144"/>
                  </a:cubicBezTo>
                  <a:lnTo>
                    <a:pt x="640" y="2144"/>
                  </a:lnTo>
                  <a:cubicBezTo>
                    <a:pt x="640" y="2144"/>
                    <a:pt x="639" y="2146"/>
                    <a:pt x="637" y="2150"/>
                  </a:cubicBezTo>
                  <a:lnTo>
                    <a:pt x="637" y="2150"/>
                  </a:lnTo>
                  <a:cubicBezTo>
                    <a:pt x="649" y="2122"/>
                    <a:pt x="662" y="2095"/>
                    <a:pt x="678" y="2068"/>
                  </a:cubicBezTo>
                  <a:cubicBezTo>
                    <a:pt x="737" y="1971"/>
                    <a:pt x="821" y="1902"/>
                    <a:pt x="948" y="1842"/>
                  </a:cubicBezTo>
                  <a:cubicBezTo>
                    <a:pt x="1138" y="1752"/>
                    <a:pt x="1363" y="1714"/>
                    <a:pt x="1570" y="1687"/>
                  </a:cubicBezTo>
                  <a:cubicBezTo>
                    <a:pt x="1737" y="1665"/>
                    <a:pt x="1785" y="1445"/>
                    <a:pt x="1611" y="1386"/>
                  </a:cubicBezTo>
                  <a:cubicBezTo>
                    <a:pt x="1284" y="1275"/>
                    <a:pt x="978" y="1115"/>
                    <a:pt x="754" y="843"/>
                  </a:cubicBezTo>
                  <a:cubicBezTo>
                    <a:pt x="569" y="618"/>
                    <a:pt x="455" y="337"/>
                    <a:pt x="325" y="78"/>
                  </a:cubicBezTo>
                  <a:cubicBezTo>
                    <a:pt x="298" y="23"/>
                    <a:pt x="253" y="0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6476077" y="106107"/>
              <a:ext cx="108168" cy="164885"/>
            </a:xfrm>
            <a:custGeom>
              <a:avLst/>
              <a:gdLst/>
              <a:ahLst/>
              <a:cxnLst/>
              <a:rect l="l" t="t" r="r" b="b"/>
              <a:pathLst>
                <a:path w="1808" h="2756" extrusionOk="0">
                  <a:moveTo>
                    <a:pt x="1573" y="0"/>
                  </a:moveTo>
                  <a:cubicBezTo>
                    <a:pt x="1538" y="0"/>
                    <a:pt x="1503" y="14"/>
                    <a:pt x="1471" y="46"/>
                  </a:cubicBezTo>
                  <a:cubicBezTo>
                    <a:pt x="1255" y="265"/>
                    <a:pt x="1121" y="538"/>
                    <a:pt x="952" y="790"/>
                  </a:cubicBezTo>
                  <a:cubicBezTo>
                    <a:pt x="757" y="1081"/>
                    <a:pt x="490" y="1272"/>
                    <a:pt x="160" y="1385"/>
                  </a:cubicBezTo>
                  <a:cubicBezTo>
                    <a:pt x="1" y="1439"/>
                    <a:pt x="21" y="1684"/>
                    <a:pt x="201" y="1686"/>
                  </a:cubicBezTo>
                  <a:cubicBezTo>
                    <a:pt x="365" y="1687"/>
                    <a:pt x="522" y="1712"/>
                    <a:pt x="659" y="1801"/>
                  </a:cubicBezTo>
                  <a:cubicBezTo>
                    <a:pt x="759" y="1865"/>
                    <a:pt x="833" y="1967"/>
                    <a:pt x="900" y="2073"/>
                  </a:cubicBezTo>
                  <a:cubicBezTo>
                    <a:pt x="1065" y="2332"/>
                    <a:pt x="1217" y="2591"/>
                    <a:pt x="1502" y="2737"/>
                  </a:cubicBezTo>
                  <a:cubicBezTo>
                    <a:pt x="1527" y="2749"/>
                    <a:pt x="1551" y="2755"/>
                    <a:pt x="1574" y="2755"/>
                  </a:cubicBezTo>
                  <a:cubicBezTo>
                    <a:pt x="1714" y="2755"/>
                    <a:pt x="1807" y="2549"/>
                    <a:pt x="1657" y="2473"/>
                  </a:cubicBezTo>
                  <a:cubicBezTo>
                    <a:pt x="1384" y="2332"/>
                    <a:pt x="1282" y="2078"/>
                    <a:pt x="1109" y="1835"/>
                  </a:cubicBezTo>
                  <a:cubicBezTo>
                    <a:pt x="1019" y="1707"/>
                    <a:pt x="914" y="1592"/>
                    <a:pt x="776" y="1513"/>
                  </a:cubicBezTo>
                  <a:cubicBezTo>
                    <a:pt x="747" y="1497"/>
                    <a:pt x="717" y="1482"/>
                    <a:pt x="687" y="1469"/>
                  </a:cubicBezTo>
                  <a:lnTo>
                    <a:pt x="687" y="1469"/>
                  </a:lnTo>
                  <a:cubicBezTo>
                    <a:pt x="873" y="1350"/>
                    <a:pt x="1035" y="1200"/>
                    <a:pt x="1172" y="1011"/>
                  </a:cubicBezTo>
                  <a:cubicBezTo>
                    <a:pt x="1349" y="764"/>
                    <a:pt x="1471" y="481"/>
                    <a:pt x="1687" y="262"/>
                  </a:cubicBezTo>
                  <a:cubicBezTo>
                    <a:pt x="1795" y="154"/>
                    <a:pt x="1689" y="0"/>
                    <a:pt x="1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APTION_ONLY_2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5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5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5"/>
          <p:cNvSpPr/>
          <p:nvPr/>
        </p:nvSpPr>
        <p:spPr>
          <a:xfrm>
            <a:off x="176600" y="4840073"/>
            <a:ext cx="689164" cy="109130"/>
          </a:xfrm>
          <a:custGeom>
            <a:avLst/>
            <a:gdLst/>
            <a:ahLst/>
            <a:cxnLst/>
            <a:rect l="l" t="t" r="r" b="b"/>
            <a:pathLst>
              <a:path w="9814" h="1554" extrusionOk="0">
                <a:moveTo>
                  <a:pt x="7641" y="1"/>
                </a:moveTo>
                <a:cubicBezTo>
                  <a:pt x="7605" y="1"/>
                  <a:pt x="7569" y="4"/>
                  <a:pt x="7531" y="12"/>
                </a:cubicBezTo>
                <a:cubicBezTo>
                  <a:pt x="7199" y="76"/>
                  <a:pt x="6934" y="241"/>
                  <a:pt x="6658" y="431"/>
                </a:cubicBezTo>
                <a:cubicBezTo>
                  <a:pt x="6529" y="520"/>
                  <a:pt x="6401" y="609"/>
                  <a:pt x="6268" y="693"/>
                </a:cubicBezTo>
                <a:cubicBezTo>
                  <a:pt x="6145" y="771"/>
                  <a:pt x="6038" y="804"/>
                  <a:pt x="5945" y="804"/>
                </a:cubicBezTo>
                <a:cubicBezTo>
                  <a:pt x="5648" y="804"/>
                  <a:pt x="5480" y="475"/>
                  <a:pt x="5357" y="184"/>
                </a:cubicBezTo>
                <a:cubicBezTo>
                  <a:pt x="5335" y="135"/>
                  <a:pt x="5276" y="108"/>
                  <a:pt x="5221" y="108"/>
                </a:cubicBezTo>
                <a:cubicBezTo>
                  <a:pt x="5194" y="108"/>
                  <a:pt x="5167" y="114"/>
                  <a:pt x="5146" y="128"/>
                </a:cubicBezTo>
                <a:cubicBezTo>
                  <a:pt x="4637" y="475"/>
                  <a:pt x="3996" y="1024"/>
                  <a:pt x="3417" y="1024"/>
                </a:cubicBezTo>
                <a:cubicBezTo>
                  <a:pt x="3120" y="1024"/>
                  <a:pt x="2839" y="880"/>
                  <a:pt x="2600" y="491"/>
                </a:cubicBezTo>
                <a:cubicBezTo>
                  <a:pt x="2571" y="443"/>
                  <a:pt x="2518" y="414"/>
                  <a:pt x="2464" y="414"/>
                </a:cubicBezTo>
                <a:cubicBezTo>
                  <a:pt x="2438" y="414"/>
                  <a:pt x="2413" y="420"/>
                  <a:pt x="2389" y="435"/>
                </a:cubicBezTo>
                <a:cubicBezTo>
                  <a:pt x="2019" y="671"/>
                  <a:pt x="1337" y="1244"/>
                  <a:pt x="779" y="1244"/>
                </a:cubicBezTo>
                <a:cubicBezTo>
                  <a:pt x="615" y="1244"/>
                  <a:pt x="461" y="1194"/>
                  <a:pt x="329" y="1072"/>
                </a:cubicBezTo>
                <a:cubicBezTo>
                  <a:pt x="297" y="1042"/>
                  <a:pt x="261" y="1029"/>
                  <a:pt x="227" y="1029"/>
                </a:cubicBezTo>
                <a:cubicBezTo>
                  <a:pt x="106" y="1029"/>
                  <a:pt x="0" y="1183"/>
                  <a:pt x="113" y="1288"/>
                </a:cubicBezTo>
                <a:cubicBezTo>
                  <a:pt x="317" y="1478"/>
                  <a:pt x="540" y="1553"/>
                  <a:pt x="770" y="1553"/>
                </a:cubicBezTo>
                <a:cubicBezTo>
                  <a:pt x="1339" y="1553"/>
                  <a:pt x="1949" y="1093"/>
                  <a:pt x="2424" y="778"/>
                </a:cubicBezTo>
                <a:cubicBezTo>
                  <a:pt x="2710" y="1176"/>
                  <a:pt x="3033" y="1326"/>
                  <a:pt x="3373" y="1326"/>
                </a:cubicBezTo>
                <a:cubicBezTo>
                  <a:pt x="3957" y="1326"/>
                  <a:pt x="4589" y="882"/>
                  <a:pt x="5161" y="489"/>
                </a:cubicBezTo>
                <a:cubicBezTo>
                  <a:pt x="5375" y="920"/>
                  <a:pt x="5612" y="1075"/>
                  <a:pt x="5873" y="1075"/>
                </a:cubicBezTo>
                <a:cubicBezTo>
                  <a:pt x="6264" y="1075"/>
                  <a:pt x="6710" y="728"/>
                  <a:pt x="7221" y="435"/>
                </a:cubicBezTo>
                <a:cubicBezTo>
                  <a:pt x="7331" y="372"/>
                  <a:pt x="7436" y="346"/>
                  <a:pt x="7537" y="346"/>
                </a:cubicBezTo>
                <a:cubicBezTo>
                  <a:pt x="7969" y="346"/>
                  <a:pt x="8339" y="820"/>
                  <a:pt x="8775" y="934"/>
                </a:cubicBezTo>
                <a:cubicBezTo>
                  <a:pt x="8826" y="948"/>
                  <a:pt x="8875" y="954"/>
                  <a:pt x="8922" y="954"/>
                </a:cubicBezTo>
                <a:cubicBezTo>
                  <a:pt x="9309" y="954"/>
                  <a:pt x="9577" y="533"/>
                  <a:pt x="9746" y="236"/>
                </a:cubicBezTo>
                <a:cubicBezTo>
                  <a:pt x="9814" y="117"/>
                  <a:pt x="9708" y="7"/>
                  <a:pt x="9604" y="7"/>
                </a:cubicBezTo>
                <a:cubicBezTo>
                  <a:pt x="9558" y="7"/>
                  <a:pt x="9512" y="29"/>
                  <a:pt x="9482" y="82"/>
                </a:cubicBezTo>
                <a:cubicBezTo>
                  <a:pt x="9256" y="478"/>
                  <a:pt x="9059" y="613"/>
                  <a:pt x="8873" y="613"/>
                </a:cubicBezTo>
                <a:cubicBezTo>
                  <a:pt x="8476" y="613"/>
                  <a:pt x="8125" y="1"/>
                  <a:pt x="76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5"/>
          <p:cNvSpPr/>
          <p:nvPr/>
        </p:nvSpPr>
        <p:spPr>
          <a:xfrm rot="546069">
            <a:off x="321636" y="4727851"/>
            <a:ext cx="783181" cy="112218"/>
          </a:xfrm>
          <a:custGeom>
            <a:avLst/>
            <a:gdLst/>
            <a:ahLst/>
            <a:cxnLst/>
            <a:rect l="l" t="t" r="r" b="b"/>
            <a:pathLst>
              <a:path w="11153" h="1598" extrusionOk="0">
                <a:moveTo>
                  <a:pt x="8306" y="0"/>
                </a:moveTo>
                <a:cubicBezTo>
                  <a:pt x="8229" y="0"/>
                  <a:pt x="8158" y="12"/>
                  <a:pt x="8099" y="41"/>
                </a:cubicBezTo>
                <a:cubicBezTo>
                  <a:pt x="7710" y="228"/>
                  <a:pt x="7392" y="613"/>
                  <a:pt x="6985" y="613"/>
                </a:cubicBezTo>
                <a:cubicBezTo>
                  <a:pt x="6843" y="613"/>
                  <a:pt x="6690" y="566"/>
                  <a:pt x="6519" y="448"/>
                </a:cubicBezTo>
                <a:cubicBezTo>
                  <a:pt x="6479" y="420"/>
                  <a:pt x="6422" y="409"/>
                  <a:pt x="6357" y="409"/>
                </a:cubicBezTo>
                <a:cubicBezTo>
                  <a:pt x="6120" y="409"/>
                  <a:pt x="5763" y="552"/>
                  <a:pt x="5623" y="587"/>
                </a:cubicBezTo>
                <a:cubicBezTo>
                  <a:pt x="5218" y="683"/>
                  <a:pt x="4812" y="712"/>
                  <a:pt x="4408" y="793"/>
                </a:cubicBezTo>
                <a:cubicBezTo>
                  <a:pt x="4259" y="822"/>
                  <a:pt x="4065" y="905"/>
                  <a:pt x="3901" y="905"/>
                </a:cubicBezTo>
                <a:cubicBezTo>
                  <a:pt x="3790" y="905"/>
                  <a:pt x="3693" y="867"/>
                  <a:pt x="3634" y="749"/>
                </a:cubicBezTo>
                <a:cubicBezTo>
                  <a:pt x="3583" y="648"/>
                  <a:pt x="3543" y="612"/>
                  <a:pt x="3456" y="550"/>
                </a:cubicBezTo>
                <a:cubicBezTo>
                  <a:pt x="3425" y="529"/>
                  <a:pt x="3384" y="520"/>
                  <a:pt x="3336" y="520"/>
                </a:cubicBezTo>
                <a:cubicBezTo>
                  <a:pt x="3063" y="520"/>
                  <a:pt x="2554" y="808"/>
                  <a:pt x="2388" y="873"/>
                </a:cubicBezTo>
                <a:cubicBezTo>
                  <a:pt x="2045" y="1006"/>
                  <a:pt x="1439" y="1275"/>
                  <a:pt x="950" y="1275"/>
                </a:cubicBezTo>
                <a:cubicBezTo>
                  <a:pt x="702" y="1275"/>
                  <a:pt x="483" y="1205"/>
                  <a:pt x="345" y="1013"/>
                </a:cubicBezTo>
                <a:cubicBezTo>
                  <a:pt x="311" y="966"/>
                  <a:pt x="264" y="947"/>
                  <a:pt x="217" y="947"/>
                </a:cubicBezTo>
                <a:cubicBezTo>
                  <a:pt x="107" y="947"/>
                  <a:pt x="0" y="1055"/>
                  <a:pt x="81" y="1168"/>
                </a:cubicBezTo>
                <a:cubicBezTo>
                  <a:pt x="308" y="1485"/>
                  <a:pt x="621" y="1598"/>
                  <a:pt x="967" y="1598"/>
                </a:cubicBezTo>
                <a:cubicBezTo>
                  <a:pt x="1603" y="1598"/>
                  <a:pt x="2350" y="1215"/>
                  <a:pt x="2877" y="1010"/>
                </a:cubicBezTo>
                <a:cubicBezTo>
                  <a:pt x="3004" y="961"/>
                  <a:pt x="3130" y="888"/>
                  <a:pt x="3238" y="888"/>
                </a:cubicBezTo>
                <a:cubicBezTo>
                  <a:pt x="3312" y="888"/>
                  <a:pt x="3378" y="923"/>
                  <a:pt x="3429" y="1025"/>
                </a:cubicBezTo>
                <a:cubicBezTo>
                  <a:pt x="3475" y="1112"/>
                  <a:pt x="3542" y="1210"/>
                  <a:pt x="3644" y="1238"/>
                </a:cubicBezTo>
                <a:cubicBezTo>
                  <a:pt x="3709" y="1256"/>
                  <a:pt x="3781" y="1264"/>
                  <a:pt x="3858" y="1264"/>
                </a:cubicBezTo>
                <a:cubicBezTo>
                  <a:pt x="4260" y="1264"/>
                  <a:pt x="4796" y="1053"/>
                  <a:pt x="5145" y="1003"/>
                </a:cubicBezTo>
                <a:cubicBezTo>
                  <a:pt x="5543" y="945"/>
                  <a:pt x="5887" y="793"/>
                  <a:pt x="6242" y="793"/>
                </a:cubicBezTo>
                <a:cubicBezTo>
                  <a:pt x="6389" y="793"/>
                  <a:pt x="6539" y="819"/>
                  <a:pt x="6694" y="889"/>
                </a:cubicBezTo>
                <a:cubicBezTo>
                  <a:pt x="6798" y="936"/>
                  <a:pt x="6904" y="956"/>
                  <a:pt x="7008" y="956"/>
                </a:cubicBezTo>
                <a:cubicBezTo>
                  <a:pt x="7257" y="956"/>
                  <a:pt x="7499" y="840"/>
                  <a:pt x="7698" y="685"/>
                </a:cubicBezTo>
                <a:cubicBezTo>
                  <a:pt x="7959" y="479"/>
                  <a:pt x="8135" y="360"/>
                  <a:pt x="8403" y="360"/>
                </a:cubicBezTo>
                <a:cubicBezTo>
                  <a:pt x="8489" y="360"/>
                  <a:pt x="8585" y="373"/>
                  <a:pt x="8696" y="398"/>
                </a:cubicBezTo>
                <a:cubicBezTo>
                  <a:pt x="8975" y="463"/>
                  <a:pt x="9241" y="576"/>
                  <a:pt x="9520" y="645"/>
                </a:cubicBezTo>
                <a:cubicBezTo>
                  <a:pt x="9639" y="675"/>
                  <a:pt x="9756" y="688"/>
                  <a:pt x="9870" y="688"/>
                </a:cubicBezTo>
                <a:cubicBezTo>
                  <a:pt x="10276" y="688"/>
                  <a:pt x="10655" y="520"/>
                  <a:pt x="11011" y="305"/>
                </a:cubicBezTo>
                <a:cubicBezTo>
                  <a:pt x="11152" y="219"/>
                  <a:pt x="11066" y="18"/>
                  <a:pt x="10934" y="18"/>
                </a:cubicBezTo>
                <a:cubicBezTo>
                  <a:pt x="10909" y="18"/>
                  <a:pt x="10883" y="25"/>
                  <a:pt x="10856" y="41"/>
                </a:cubicBezTo>
                <a:cubicBezTo>
                  <a:pt x="10504" y="253"/>
                  <a:pt x="10194" y="347"/>
                  <a:pt x="9869" y="347"/>
                </a:cubicBezTo>
                <a:cubicBezTo>
                  <a:pt x="9632" y="347"/>
                  <a:pt x="9388" y="297"/>
                  <a:pt x="9114" y="206"/>
                </a:cubicBezTo>
                <a:cubicBezTo>
                  <a:pt x="8921" y="142"/>
                  <a:pt x="8575" y="0"/>
                  <a:pt x="83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5"/>
          <p:cNvSpPr txBox="1">
            <a:spLocks noGrp="1"/>
          </p:cNvSpPr>
          <p:nvPr>
            <p:ph type="subTitle" idx="1"/>
          </p:nvPr>
        </p:nvSpPr>
        <p:spPr>
          <a:xfrm>
            <a:off x="3117400" y="1633325"/>
            <a:ext cx="2235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5"/>
          <p:cNvSpPr txBox="1">
            <a:spLocks noGrp="1"/>
          </p:cNvSpPr>
          <p:nvPr>
            <p:ph type="subTitle" idx="2"/>
          </p:nvPr>
        </p:nvSpPr>
        <p:spPr>
          <a:xfrm>
            <a:off x="3117471" y="1375125"/>
            <a:ext cx="2235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48" name="Google Shape;348;p15"/>
          <p:cNvSpPr txBox="1">
            <a:spLocks noGrp="1"/>
          </p:cNvSpPr>
          <p:nvPr>
            <p:ph type="subTitle" idx="3"/>
          </p:nvPr>
        </p:nvSpPr>
        <p:spPr>
          <a:xfrm>
            <a:off x="3790875" y="3974625"/>
            <a:ext cx="2235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5"/>
          <p:cNvSpPr txBox="1">
            <a:spLocks noGrp="1"/>
          </p:cNvSpPr>
          <p:nvPr>
            <p:ph type="subTitle" idx="4"/>
          </p:nvPr>
        </p:nvSpPr>
        <p:spPr>
          <a:xfrm>
            <a:off x="3790946" y="3716425"/>
            <a:ext cx="2235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BODY_2_2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6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6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6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6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6"/>
          <p:cNvSpPr txBox="1">
            <a:spLocks noGrp="1"/>
          </p:cNvSpPr>
          <p:nvPr>
            <p:ph type="subTitle" idx="1"/>
          </p:nvPr>
        </p:nvSpPr>
        <p:spPr>
          <a:xfrm>
            <a:off x="713213" y="3125800"/>
            <a:ext cx="22356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6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6"/>
          <p:cNvSpPr txBox="1">
            <a:spLocks noGrp="1"/>
          </p:cNvSpPr>
          <p:nvPr>
            <p:ph type="subTitle" idx="2"/>
          </p:nvPr>
        </p:nvSpPr>
        <p:spPr>
          <a:xfrm>
            <a:off x="713296" y="2867600"/>
            <a:ext cx="2235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58" name="Google Shape;358;p16"/>
          <p:cNvSpPr txBox="1">
            <a:spLocks noGrp="1"/>
          </p:cNvSpPr>
          <p:nvPr>
            <p:ph type="subTitle" idx="3"/>
          </p:nvPr>
        </p:nvSpPr>
        <p:spPr>
          <a:xfrm>
            <a:off x="3454125" y="3125800"/>
            <a:ext cx="22356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6"/>
          <p:cNvSpPr txBox="1">
            <a:spLocks noGrp="1"/>
          </p:cNvSpPr>
          <p:nvPr>
            <p:ph type="subTitle" idx="4"/>
          </p:nvPr>
        </p:nvSpPr>
        <p:spPr>
          <a:xfrm>
            <a:off x="3454208" y="2867600"/>
            <a:ext cx="2235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60" name="Google Shape;360;p16"/>
          <p:cNvSpPr txBox="1">
            <a:spLocks noGrp="1"/>
          </p:cNvSpPr>
          <p:nvPr>
            <p:ph type="subTitle" idx="5"/>
          </p:nvPr>
        </p:nvSpPr>
        <p:spPr>
          <a:xfrm>
            <a:off x="6195050" y="3125800"/>
            <a:ext cx="22356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6"/>
          <p:cNvSpPr txBox="1">
            <a:spLocks noGrp="1"/>
          </p:cNvSpPr>
          <p:nvPr>
            <p:ph type="subTitle" idx="6"/>
          </p:nvPr>
        </p:nvSpPr>
        <p:spPr>
          <a:xfrm>
            <a:off x="6195133" y="2867600"/>
            <a:ext cx="2235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62" name="Google Shape;362;p16"/>
          <p:cNvSpPr/>
          <p:nvPr/>
        </p:nvSpPr>
        <p:spPr>
          <a:xfrm>
            <a:off x="4105950" y="4840073"/>
            <a:ext cx="689164" cy="109130"/>
          </a:xfrm>
          <a:custGeom>
            <a:avLst/>
            <a:gdLst/>
            <a:ahLst/>
            <a:cxnLst/>
            <a:rect l="l" t="t" r="r" b="b"/>
            <a:pathLst>
              <a:path w="9814" h="1554" extrusionOk="0">
                <a:moveTo>
                  <a:pt x="7641" y="1"/>
                </a:moveTo>
                <a:cubicBezTo>
                  <a:pt x="7605" y="1"/>
                  <a:pt x="7569" y="4"/>
                  <a:pt x="7531" y="12"/>
                </a:cubicBezTo>
                <a:cubicBezTo>
                  <a:pt x="7199" y="76"/>
                  <a:pt x="6934" y="241"/>
                  <a:pt x="6658" y="431"/>
                </a:cubicBezTo>
                <a:cubicBezTo>
                  <a:pt x="6529" y="520"/>
                  <a:pt x="6401" y="609"/>
                  <a:pt x="6268" y="693"/>
                </a:cubicBezTo>
                <a:cubicBezTo>
                  <a:pt x="6145" y="771"/>
                  <a:pt x="6038" y="804"/>
                  <a:pt x="5945" y="804"/>
                </a:cubicBezTo>
                <a:cubicBezTo>
                  <a:pt x="5648" y="804"/>
                  <a:pt x="5480" y="475"/>
                  <a:pt x="5357" y="184"/>
                </a:cubicBezTo>
                <a:cubicBezTo>
                  <a:pt x="5335" y="135"/>
                  <a:pt x="5276" y="108"/>
                  <a:pt x="5221" y="108"/>
                </a:cubicBezTo>
                <a:cubicBezTo>
                  <a:pt x="5194" y="108"/>
                  <a:pt x="5167" y="114"/>
                  <a:pt x="5146" y="128"/>
                </a:cubicBezTo>
                <a:cubicBezTo>
                  <a:pt x="4637" y="475"/>
                  <a:pt x="3996" y="1024"/>
                  <a:pt x="3417" y="1024"/>
                </a:cubicBezTo>
                <a:cubicBezTo>
                  <a:pt x="3120" y="1024"/>
                  <a:pt x="2839" y="880"/>
                  <a:pt x="2600" y="491"/>
                </a:cubicBezTo>
                <a:cubicBezTo>
                  <a:pt x="2571" y="443"/>
                  <a:pt x="2518" y="414"/>
                  <a:pt x="2464" y="414"/>
                </a:cubicBezTo>
                <a:cubicBezTo>
                  <a:pt x="2438" y="414"/>
                  <a:pt x="2413" y="420"/>
                  <a:pt x="2389" y="435"/>
                </a:cubicBezTo>
                <a:cubicBezTo>
                  <a:pt x="2019" y="671"/>
                  <a:pt x="1337" y="1244"/>
                  <a:pt x="779" y="1244"/>
                </a:cubicBezTo>
                <a:cubicBezTo>
                  <a:pt x="615" y="1244"/>
                  <a:pt x="461" y="1194"/>
                  <a:pt x="329" y="1072"/>
                </a:cubicBezTo>
                <a:cubicBezTo>
                  <a:pt x="297" y="1042"/>
                  <a:pt x="261" y="1029"/>
                  <a:pt x="227" y="1029"/>
                </a:cubicBezTo>
                <a:cubicBezTo>
                  <a:pt x="106" y="1029"/>
                  <a:pt x="0" y="1183"/>
                  <a:pt x="113" y="1288"/>
                </a:cubicBezTo>
                <a:cubicBezTo>
                  <a:pt x="317" y="1478"/>
                  <a:pt x="540" y="1553"/>
                  <a:pt x="770" y="1553"/>
                </a:cubicBezTo>
                <a:cubicBezTo>
                  <a:pt x="1339" y="1553"/>
                  <a:pt x="1949" y="1093"/>
                  <a:pt x="2424" y="778"/>
                </a:cubicBezTo>
                <a:cubicBezTo>
                  <a:pt x="2710" y="1176"/>
                  <a:pt x="3033" y="1326"/>
                  <a:pt x="3373" y="1326"/>
                </a:cubicBezTo>
                <a:cubicBezTo>
                  <a:pt x="3957" y="1326"/>
                  <a:pt x="4589" y="882"/>
                  <a:pt x="5161" y="489"/>
                </a:cubicBezTo>
                <a:cubicBezTo>
                  <a:pt x="5375" y="920"/>
                  <a:pt x="5612" y="1075"/>
                  <a:pt x="5873" y="1075"/>
                </a:cubicBezTo>
                <a:cubicBezTo>
                  <a:pt x="6264" y="1075"/>
                  <a:pt x="6710" y="728"/>
                  <a:pt x="7221" y="435"/>
                </a:cubicBezTo>
                <a:cubicBezTo>
                  <a:pt x="7331" y="372"/>
                  <a:pt x="7436" y="346"/>
                  <a:pt x="7537" y="346"/>
                </a:cubicBezTo>
                <a:cubicBezTo>
                  <a:pt x="7969" y="346"/>
                  <a:pt x="8339" y="820"/>
                  <a:pt x="8775" y="934"/>
                </a:cubicBezTo>
                <a:cubicBezTo>
                  <a:pt x="8826" y="948"/>
                  <a:pt x="8875" y="954"/>
                  <a:pt x="8922" y="954"/>
                </a:cubicBezTo>
                <a:cubicBezTo>
                  <a:pt x="9309" y="954"/>
                  <a:pt x="9577" y="533"/>
                  <a:pt x="9746" y="236"/>
                </a:cubicBezTo>
                <a:cubicBezTo>
                  <a:pt x="9814" y="117"/>
                  <a:pt x="9708" y="7"/>
                  <a:pt x="9604" y="7"/>
                </a:cubicBezTo>
                <a:cubicBezTo>
                  <a:pt x="9558" y="7"/>
                  <a:pt x="9512" y="29"/>
                  <a:pt x="9482" y="82"/>
                </a:cubicBezTo>
                <a:cubicBezTo>
                  <a:pt x="9256" y="478"/>
                  <a:pt x="9059" y="613"/>
                  <a:pt x="8873" y="613"/>
                </a:cubicBezTo>
                <a:cubicBezTo>
                  <a:pt x="8476" y="613"/>
                  <a:pt x="8125" y="1"/>
                  <a:pt x="76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6"/>
          <p:cNvSpPr/>
          <p:nvPr/>
        </p:nvSpPr>
        <p:spPr>
          <a:xfrm rot="546069">
            <a:off x="4250986" y="4727851"/>
            <a:ext cx="783181" cy="112218"/>
          </a:xfrm>
          <a:custGeom>
            <a:avLst/>
            <a:gdLst/>
            <a:ahLst/>
            <a:cxnLst/>
            <a:rect l="l" t="t" r="r" b="b"/>
            <a:pathLst>
              <a:path w="11153" h="1598" extrusionOk="0">
                <a:moveTo>
                  <a:pt x="8306" y="0"/>
                </a:moveTo>
                <a:cubicBezTo>
                  <a:pt x="8229" y="0"/>
                  <a:pt x="8158" y="12"/>
                  <a:pt x="8099" y="41"/>
                </a:cubicBezTo>
                <a:cubicBezTo>
                  <a:pt x="7710" y="228"/>
                  <a:pt x="7392" y="613"/>
                  <a:pt x="6985" y="613"/>
                </a:cubicBezTo>
                <a:cubicBezTo>
                  <a:pt x="6843" y="613"/>
                  <a:pt x="6690" y="566"/>
                  <a:pt x="6519" y="448"/>
                </a:cubicBezTo>
                <a:cubicBezTo>
                  <a:pt x="6479" y="420"/>
                  <a:pt x="6422" y="409"/>
                  <a:pt x="6357" y="409"/>
                </a:cubicBezTo>
                <a:cubicBezTo>
                  <a:pt x="6120" y="409"/>
                  <a:pt x="5763" y="552"/>
                  <a:pt x="5623" y="587"/>
                </a:cubicBezTo>
                <a:cubicBezTo>
                  <a:pt x="5218" y="683"/>
                  <a:pt x="4812" y="712"/>
                  <a:pt x="4408" y="793"/>
                </a:cubicBezTo>
                <a:cubicBezTo>
                  <a:pt x="4259" y="822"/>
                  <a:pt x="4065" y="905"/>
                  <a:pt x="3901" y="905"/>
                </a:cubicBezTo>
                <a:cubicBezTo>
                  <a:pt x="3790" y="905"/>
                  <a:pt x="3693" y="867"/>
                  <a:pt x="3634" y="749"/>
                </a:cubicBezTo>
                <a:cubicBezTo>
                  <a:pt x="3583" y="648"/>
                  <a:pt x="3543" y="612"/>
                  <a:pt x="3456" y="550"/>
                </a:cubicBezTo>
                <a:cubicBezTo>
                  <a:pt x="3425" y="529"/>
                  <a:pt x="3384" y="520"/>
                  <a:pt x="3336" y="520"/>
                </a:cubicBezTo>
                <a:cubicBezTo>
                  <a:pt x="3063" y="520"/>
                  <a:pt x="2554" y="808"/>
                  <a:pt x="2388" y="873"/>
                </a:cubicBezTo>
                <a:cubicBezTo>
                  <a:pt x="2045" y="1006"/>
                  <a:pt x="1439" y="1275"/>
                  <a:pt x="950" y="1275"/>
                </a:cubicBezTo>
                <a:cubicBezTo>
                  <a:pt x="702" y="1275"/>
                  <a:pt x="483" y="1205"/>
                  <a:pt x="345" y="1013"/>
                </a:cubicBezTo>
                <a:cubicBezTo>
                  <a:pt x="311" y="966"/>
                  <a:pt x="264" y="947"/>
                  <a:pt x="217" y="947"/>
                </a:cubicBezTo>
                <a:cubicBezTo>
                  <a:pt x="107" y="947"/>
                  <a:pt x="0" y="1055"/>
                  <a:pt x="81" y="1168"/>
                </a:cubicBezTo>
                <a:cubicBezTo>
                  <a:pt x="308" y="1485"/>
                  <a:pt x="621" y="1598"/>
                  <a:pt x="967" y="1598"/>
                </a:cubicBezTo>
                <a:cubicBezTo>
                  <a:pt x="1603" y="1598"/>
                  <a:pt x="2350" y="1215"/>
                  <a:pt x="2877" y="1010"/>
                </a:cubicBezTo>
                <a:cubicBezTo>
                  <a:pt x="3004" y="961"/>
                  <a:pt x="3130" y="888"/>
                  <a:pt x="3238" y="888"/>
                </a:cubicBezTo>
                <a:cubicBezTo>
                  <a:pt x="3312" y="888"/>
                  <a:pt x="3378" y="923"/>
                  <a:pt x="3429" y="1025"/>
                </a:cubicBezTo>
                <a:cubicBezTo>
                  <a:pt x="3475" y="1112"/>
                  <a:pt x="3542" y="1210"/>
                  <a:pt x="3644" y="1238"/>
                </a:cubicBezTo>
                <a:cubicBezTo>
                  <a:pt x="3709" y="1256"/>
                  <a:pt x="3781" y="1264"/>
                  <a:pt x="3858" y="1264"/>
                </a:cubicBezTo>
                <a:cubicBezTo>
                  <a:pt x="4260" y="1264"/>
                  <a:pt x="4796" y="1053"/>
                  <a:pt x="5145" y="1003"/>
                </a:cubicBezTo>
                <a:cubicBezTo>
                  <a:pt x="5543" y="945"/>
                  <a:pt x="5887" y="793"/>
                  <a:pt x="6242" y="793"/>
                </a:cubicBezTo>
                <a:cubicBezTo>
                  <a:pt x="6389" y="793"/>
                  <a:pt x="6539" y="819"/>
                  <a:pt x="6694" y="889"/>
                </a:cubicBezTo>
                <a:cubicBezTo>
                  <a:pt x="6798" y="936"/>
                  <a:pt x="6904" y="956"/>
                  <a:pt x="7008" y="956"/>
                </a:cubicBezTo>
                <a:cubicBezTo>
                  <a:pt x="7257" y="956"/>
                  <a:pt x="7499" y="840"/>
                  <a:pt x="7698" y="685"/>
                </a:cubicBezTo>
                <a:cubicBezTo>
                  <a:pt x="7959" y="479"/>
                  <a:pt x="8135" y="360"/>
                  <a:pt x="8403" y="360"/>
                </a:cubicBezTo>
                <a:cubicBezTo>
                  <a:pt x="8489" y="360"/>
                  <a:pt x="8585" y="373"/>
                  <a:pt x="8696" y="398"/>
                </a:cubicBezTo>
                <a:cubicBezTo>
                  <a:pt x="8975" y="463"/>
                  <a:pt x="9241" y="576"/>
                  <a:pt x="9520" y="645"/>
                </a:cubicBezTo>
                <a:cubicBezTo>
                  <a:pt x="9639" y="675"/>
                  <a:pt x="9756" y="688"/>
                  <a:pt x="9870" y="688"/>
                </a:cubicBezTo>
                <a:cubicBezTo>
                  <a:pt x="10276" y="688"/>
                  <a:pt x="10655" y="520"/>
                  <a:pt x="11011" y="305"/>
                </a:cubicBezTo>
                <a:cubicBezTo>
                  <a:pt x="11152" y="219"/>
                  <a:pt x="11066" y="18"/>
                  <a:pt x="10934" y="18"/>
                </a:cubicBezTo>
                <a:cubicBezTo>
                  <a:pt x="10909" y="18"/>
                  <a:pt x="10883" y="25"/>
                  <a:pt x="10856" y="41"/>
                </a:cubicBezTo>
                <a:cubicBezTo>
                  <a:pt x="10504" y="253"/>
                  <a:pt x="10194" y="347"/>
                  <a:pt x="9869" y="347"/>
                </a:cubicBezTo>
                <a:cubicBezTo>
                  <a:pt x="9632" y="347"/>
                  <a:pt x="9388" y="297"/>
                  <a:pt x="9114" y="206"/>
                </a:cubicBezTo>
                <a:cubicBezTo>
                  <a:pt x="8921" y="142"/>
                  <a:pt x="8575" y="0"/>
                  <a:pt x="83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2_1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7"/>
          <p:cNvSpPr/>
          <p:nvPr/>
        </p:nvSpPr>
        <p:spPr>
          <a:xfrm rot="-570506">
            <a:off x="4720413" y="1625632"/>
            <a:ext cx="1046685" cy="1172449"/>
          </a:xfrm>
          <a:custGeom>
            <a:avLst/>
            <a:gdLst/>
            <a:ahLst/>
            <a:cxnLst/>
            <a:rect l="l" t="t" r="r" b="b"/>
            <a:pathLst>
              <a:path w="40997" h="45923" extrusionOk="0">
                <a:moveTo>
                  <a:pt x="7135" y="1509"/>
                </a:moveTo>
                <a:cubicBezTo>
                  <a:pt x="7176" y="1509"/>
                  <a:pt x="7217" y="1511"/>
                  <a:pt x="7258" y="1516"/>
                </a:cubicBezTo>
                <a:cubicBezTo>
                  <a:pt x="7804" y="1585"/>
                  <a:pt x="8191" y="2081"/>
                  <a:pt x="8124" y="2627"/>
                </a:cubicBezTo>
                <a:cubicBezTo>
                  <a:pt x="8062" y="3130"/>
                  <a:pt x="7633" y="3500"/>
                  <a:pt x="7139" y="3500"/>
                </a:cubicBezTo>
                <a:cubicBezTo>
                  <a:pt x="7098" y="3500"/>
                  <a:pt x="7056" y="3497"/>
                  <a:pt x="7014" y="3492"/>
                </a:cubicBezTo>
                <a:cubicBezTo>
                  <a:pt x="6468" y="3425"/>
                  <a:pt x="6081" y="2928"/>
                  <a:pt x="6148" y="2382"/>
                </a:cubicBezTo>
                <a:cubicBezTo>
                  <a:pt x="6210" y="1878"/>
                  <a:pt x="6641" y="1509"/>
                  <a:pt x="7135" y="1509"/>
                </a:cubicBezTo>
                <a:close/>
                <a:moveTo>
                  <a:pt x="14998" y="2481"/>
                </a:moveTo>
                <a:cubicBezTo>
                  <a:pt x="15039" y="2481"/>
                  <a:pt x="15080" y="2483"/>
                  <a:pt x="15121" y="2489"/>
                </a:cubicBezTo>
                <a:cubicBezTo>
                  <a:pt x="15666" y="2556"/>
                  <a:pt x="16054" y="3054"/>
                  <a:pt x="15987" y="3598"/>
                </a:cubicBezTo>
                <a:cubicBezTo>
                  <a:pt x="15924" y="4103"/>
                  <a:pt x="15495" y="4472"/>
                  <a:pt x="14999" y="4472"/>
                </a:cubicBezTo>
                <a:cubicBezTo>
                  <a:pt x="14959" y="4472"/>
                  <a:pt x="14917" y="4469"/>
                  <a:pt x="14876" y="4464"/>
                </a:cubicBezTo>
                <a:cubicBezTo>
                  <a:pt x="14331" y="4397"/>
                  <a:pt x="13943" y="3901"/>
                  <a:pt x="14012" y="3354"/>
                </a:cubicBezTo>
                <a:cubicBezTo>
                  <a:pt x="14074" y="2850"/>
                  <a:pt x="14502" y="2481"/>
                  <a:pt x="14998" y="2481"/>
                </a:cubicBezTo>
                <a:close/>
                <a:moveTo>
                  <a:pt x="22521" y="3411"/>
                </a:moveTo>
                <a:cubicBezTo>
                  <a:pt x="22562" y="3411"/>
                  <a:pt x="22603" y="3414"/>
                  <a:pt x="22644" y="3419"/>
                </a:cubicBezTo>
                <a:cubicBezTo>
                  <a:pt x="23189" y="3486"/>
                  <a:pt x="23577" y="3982"/>
                  <a:pt x="23509" y="4529"/>
                </a:cubicBezTo>
                <a:cubicBezTo>
                  <a:pt x="23447" y="5033"/>
                  <a:pt x="23018" y="5402"/>
                  <a:pt x="22522" y="5402"/>
                </a:cubicBezTo>
                <a:cubicBezTo>
                  <a:pt x="22482" y="5402"/>
                  <a:pt x="22441" y="5400"/>
                  <a:pt x="22399" y="5394"/>
                </a:cubicBezTo>
                <a:cubicBezTo>
                  <a:pt x="21854" y="5327"/>
                  <a:pt x="21466" y="4829"/>
                  <a:pt x="21533" y="4285"/>
                </a:cubicBezTo>
                <a:cubicBezTo>
                  <a:pt x="21597" y="3780"/>
                  <a:pt x="22025" y="3411"/>
                  <a:pt x="22521" y="3411"/>
                </a:cubicBezTo>
                <a:close/>
                <a:moveTo>
                  <a:pt x="30391" y="4384"/>
                </a:moveTo>
                <a:cubicBezTo>
                  <a:pt x="30431" y="4384"/>
                  <a:pt x="30472" y="4386"/>
                  <a:pt x="30514" y="4391"/>
                </a:cubicBezTo>
                <a:cubicBezTo>
                  <a:pt x="31060" y="4458"/>
                  <a:pt x="31447" y="4956"/>
                  <a:pt x="31379" y="5501"/>
                </a:cubicBezTo>
                <a:cubicBezTo>
                  <a:pt x="31317" y="6006"/>
                  <a:pt x="30889" y="6375"/>
                  <a:pt x="30393" y="6375"/>
                </a:cubicBezTo>
                <a:cubicBezTo>
                  <a:pt x="30352" y="6375"/>
                  <a:pt x="30311" y="6372"/>
                  <a:pt x="30270" y="6367"/>
                </a:cubicBezTo>
                <a:cubicBezTo>
                  <a:pt x="29724" y="6300"/>
                  <a:pt x="29337" y="5803"/>
                  <a:pt x="29404" y="5257"/>
                </a:cubicBezTo>
                <a:cubicBezTo>
                  <a:pt x="29466" y="4754"/>
                  <a:pt x="29896" y="4384"/>
                  <a:pt x="30391" y="4384"/>
                </a:cubicBezTo>
                <a:close/>
                <a:moveTo>
                  <a:pt x="38199" y="5350"/>
                </a:moveTo>
                <a:cubicBezTo>
                  <a:pt x="38241" y="5350"/>
                  <a:pt x="38282" y="5353"/>
                  <a:pt x="38324" y="5358"/>
                </a:cubicBezTo>
                <a:cubicBezTo>
                  <a:pt x="38870" y="5425"/>
                  <a:pt x="39259" y="5922"/>
                  <a:pt x="39190" y="6468"/>
                </a:cubicBezTo>
                <a:cubicBezTo>
                  <a:pt x="39128" y="6971"/>
                  <a:pt x="38699" y="7341"/>
                  <a:pt x="38203" y="7341"/>
                </a:cubicBezTo>
                <a:cubicBezTo>
                  <a:pt x="38163" y="7341"/>
                  <a:pt x="38122" y="7339"/>
                  <a:pt x="38080" y="7334"/>
                </a:cubicBezTo>
                <a:cubicBezTo>
                  <a:pt x="37534" y="7265"/>
                  <a:pt x="37147" y="6768"/>
                  <a:pt x="37215" y="6222"/>
                </a:cubicBezTo>
                <a:cubicBezTo>
                  <a:pt x="37277" y="5720"/>
                  <a:pt x="37705" y="5350"/>
                  <a:pt x="38199" y="5350"/>
                </a:cubicBezTo>
                <a:close/>
                <a:moveTo>
                  <a:pt x="5129" y="0"/>
                </a:moveTo>
                <a:lnTo>
                  <a:pt x="1" y="41490"/>
                </a:lnTo>
                <a:lnTo>
                  <a:pt x="35867" y="45923"/>
                </a:lnTo>
                <a:lnTo>
                  <a:pt x="40997" y="4434"/>
                </a:lnTo>
                <a:lnTo>
                  <a:pt x="512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7"/>
          <p:cNvSpPr/>
          <p:nvPr/>
        </p:nvSpPr>
        <p:spPr>
          <a:xfrm>
            <a:off x="4720425" y="3186300"/>
            <a:ext cx="1046653" cy="1172414"/>
          </a:xfrm>
          <a:custGeom>
            <a:avLst/>
            <a:gdLst/>
            <a:ahLst/>
            <a:cxnLst/>
            <a:rect l="l" t="t" r="r" b="b"/>
            <a:pathLst>
              <a:path w="40997" h="45923" extrusionOk="0">
                <a:moveTo>
                  <a:pt x="7135" y="1509"/>
                </a:moveTo>
                <a:cubicBezTo>
                  <a:pt x="7176" y="1509"/>
                  <a:pt x="7217" y="1511"/>
                  <a:pt x="7258" y="1516"/>
                </a:cubicBezTo>
                <a:cubicBezTo>
                  <a:pt x="7804" y="1585"/>
                  <a:pt x="8191" y="2081"/>
                  <a:pt x="8124" y="2627"/>
                </a:cubicBezTo>
                <a:cubicBezTo>
                  <a:pt x="8062" y="3130"/>
                  <a:pt x="7633" y="3500"/>
                  <a:pt x="7139" y="3500"/>
                </a:cubicBezTo>
                <a:cubicBezTo>
                  <a:pt x="7098" y="3500"/>
                  <a:pt x="7056" y="3497"/>
                  <a:pt x="7014" y="3492"/>
                </a:cubicBezTo>
                <a:cubicBezTo>
                  <a:pt x="6468" y="3425"/>
                  <a:pt x="6081" y="2928"/>
                  <a:pt x="6148" y="2382"/>
                </a:cubicBezTo>
                <a:cubicBezTo>
                  <a:pt x="6210" y="1878"/>
                  <a:pt x="6641" y="1509"/>
                  <a:pt x="7135" y="1509"/>
                </a:cubicBezTo>
                <a:close/>
                <a:moveTo>
                  <a:pt x="14998" y="2481"/>
                </a:moveTo>
                <a:cubicBezTo>
                  <a:pt x="15039" y="2481"/>
                  <a:pt x="15080" y="2483"/>
                  <a:pt x="15121" y="2489"/>
                </a:cubicBezTo>
                <a:cubicBezTo>
                  <a:pt x="15666" y="2556"/>
                  <a:pt x="16054" y="3054"/>
                  <a:pt x="15987" y="3598"/>
                </a:cubicBezTo>
                <a:cubicBezTo>
                  <a:pt x="15924" y="4103"/>
                  <a:pt x="15495" y="4472"/>
                  <a:pt x="14999" y="4472"/>
                </a:cubicBezTo>
                <a:cubicBezTo>
                  <a:pt x="14959" y="4472"/>
                  <a:pt x="14917" y="4469"/>
                  <a:pt x="14876" y="4464"/>
                </a:cubicBezTo>
                <a:cubicBezTo>
                  <a:pt x="14331" y="4397"/>
                  <a:pt x="13943" y="3901"/>
                  <a:pt x="14012" y="3354"/>
                </a:cubicBezTo>
                <a:cubicBezTo>
                  <a:pt x="14074" y="2850"/>
                  <a:pt x="14502" y="2481"/>
                  <a:pt x="14998" y="2481"/>
                </a:cubicBezTo>
                <a:close/>
                <a:moveTo>
                  <a:pt x="22521" y="3411"/>
                </a:moveTo>
                <a:cubicBezTo>
                  <a:pt x="22562" y="3411"/>
                  <a:pt x="22603" y="3414"/>
                  <a:pt x="22644" y="3419"/>
                </a:cubicBezTo>
                <a:cubicBezTo>
                  <a:pt x="23189" y="3486"/>
                  <a:pt x="23577" y="3982"/>
                  <a:pt x="23509" y="4529"/>
                </a:cubicBezTo>
                <a:cubicBezTo>
                  <a:pt x="23447" y="5033"/>
                  <a:pt x="23018" y="5402"/>
                  <a:pt x="22522" y="5402"/>
                </a:cubicBezTo>
                <a:cubicBezTo>
                  <a:pt x="22482" y="5402"/>
                  <a:pt x="22441" y="5400"/>
                  <a:pt x="22399" y="5394"/>
                </a:cubicBezTo>
                <a:cubicBezTo>
                  <a:pt x="21854" y="5327"/>
                  <a:pt x="21466" y="4829"/>
                  <a:pt x="21533" y="4285"/>
                </a:cubicBezTo>
                <a:cubicBezTo>
                  <a:pt x="21597" y="3780"/>
                  <a:pt x="22025" y="3411"/>
                  <a:pt x="22521" y="3411"/>
                </a:cubicBezTo>
                <a:close/>
                <a:moveTo>
                  <a:pt x="30391" y="4384"/>
                </a:moveTo>
                <a:cubicBezTo>
                  <a:pt x="30431" y="4384"/>
                  <a:pt x="30472" y="4386"/>
                  <a:pt x="30514" y="4391"/>
                </a:cubicBezTo>
                <a:cubicBezTo>
                  <a:pt x="31060" y="4458"/>
                  <a:pt x="31447" y="4956"/>
                  <a:pt x="31379" y="5501"/>
                </a:cubicBezTo>
                <a:cubicBezTo>
                  <a:pt x="31317" y="6006"/>
                  <a:pt x="30889" y="6375"/>
                  <a:pt x="30393" y="6375"/>
                </a:cubicBezTo>
                <a:cubicBezTo>
                  <a:pt x="30352" y="6375"/>
                  <a:pt x="30311" y="6372"/>
                  <a:pt x="30270" y="6367"/>
                </a:cubicBezTo>
                <a:cubicBezTo>
                  <a:pt x="29724" y="6300"/>
                  <a:pt x="29337" y="5803"/>
                  <a:pt x="29404" y="5257"/>
                </a:cubicBezTo>
                <a:cubicBezTo>
                  <a:pt x="29466" y="4754"/>
                  <a:pt x="29896" y="4384"/>
                  <a:pt x="30391" y="4384"/>
                </a:cubicBezTo>
                <a:close/>
                <a:moveTo>
                  <a:pt x="38199" y="5350"/>
                </a:moveTo>
                <a:cubicBezTo>
                  <a:pt x="38241" y="5350"/>
                  <a:pt x="38282" y="5353"/>
                  <a:pt x="38324" y="5358"/>
                </a:cubicBezTo>
                <a:cubicBezTo>
                  <a:pt x="38870" y="5425"/>
                  <a:pt x="39259" y="5922"/>
                  <a:pt x="39190" y="6468"/>
                </a:cubicBezTo>
                <a:cubicBezTo>
                  <a:pt x="39128" y="6971"/>
                  <a:pt x="38699" y="7341"/>
                  <a:pt x="38203" y="7341"/>
                </a:cubicBezTo>
                <a:cubicBezTo>
                  <a:pt x="38163" y="7341"/>
                  <a:pt x="38122" y="7339"/>
                  <a:pt x="38080" y="7334"/>
                </a:cubicBezTo>
                <a:cubicBezTo>
                  <a:pt x="37534" y="7265"/>
                  <a:pt x="37147" y="6768"/>
                  <a:pt x="37215" y="6222"/>
                </a:cubicBezTo>
                <a:cubicBezTo>
                  <a:pt x="37277" y="5720"/>
                  <a:pt x="37705" y="5350"/>
                  <a:pt x="38199" y="5350"/>
                </a:cubicBezTo>
                <a:close/>
                <a:moveTo>
                  <a:pt x="5129" y="0"/>
                </a:moveTo>
                <a:lnTo>
                  <a:pt x="1" y="41490"/>
                </a:lnTo>
                <a:lnTo>
                  <a:pt x="35867" y="45923"/>
                </a:lnTo>
                <a:lnTo>
                  <a:pt x="40997" y="4434"/>
                </a:lnTo>
                <a:lnTo>
                  <a:pt x="512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7"/>
          <p:cNvSpPr/>
          <p:nvPr/>
        </p:nvSpPr>
        <p:spPr>
          <a:xfrm rot="-570506">
            <a:off x="713225" y="3217232"/>
            <a:ext cx="1046685" cy="1172449"/>
          </a:xfrm>
          <a:custGeom>
            <a:avLst/>
            <a:gdLst/>
            <a:ahLst/>
            <a:cxnLst/>
            <a:rect l="l" t="t" r="r" b="b"/>
            <a:pathLst>
              <a:path w="40997" h="45923" extrusionOk="0">
                <a:moveTo>
                  <a:pt x="7135" y="1509"/>
                </a:moveTo>
                <a:cubicBezTo>
                  <a:pt x="7176" y="1509"/>
                  <a:pt x="7217" y="1511"/>
                  <a:pt x="7258" y="1516"/>
                </a:cubicBezTo>
                <a:cubicBezTo>
                  <a:pt x="7804" y="1585"/>
                  <a:pt x="8191" y="2081"/>
                  <a:pt x="8124" y="2627"/>
                </a:cubicBezTo>
                <a:cubicBezTo>
                  <a:pt x="8062" y="3130"/>
                  <a:pt x="7633" y="3500"/>
                  <a:pt x="7139" y="3500"/>
                </a:cubicBezTo>
                <a:cubicBezTo>
                  <a:pt x="7098" y="3500"/>
                  <a:pt x="7056" y="3497"/>
                  <a:pt x="7014" y="3492"/>
                </a:cubicBezTo>
                <a:cubicBezTo>
                  <a:pt x="6468" y="3425"/>
                  <a:pt x="6081" y="2928"/>
                  <a:pt x="6148" y="2382"/>
                </a:cubicBezTo>
                <a:cubicBezTo>
                  <a:pt x="6210" y="1878"/>
                  <a:pt x="6641" y="1509"/>
                  <a:pt x="7135" y="1509"/>
                </a:cubicBezTo>
                <a:close/>
                <a:moveTo>
                  <a:pt x="14998" y="2481"/>
                </a:moveTo>
                <a:cubicBezTo>
                  <a:pt x="15039" y="2481"/>
                  <a:pt x="15080" y="2483"/>
                  <a:pt x="15121" y="2489"/>
                </a:cubicBezTo>
                <a:cubicBezTo>
                  <a:pt x="15666" y="2556"/>
                  <a:pt x="16054" y="3054"/>
                  <a:pt x="15987" y="3598"/>
                </a:cubicBezTo>
                <a:cubicBezTo>
                  <a:pt x="15924" y="4103"/>
                  <a:pt x="15495" y="4472"/>
                  <a:pt x="14999" y="4472"/>
                </a:cubicBezTo>
                <a:cubicBezTo>
                  <a:pt x="14959" y="4472"/>
                  <a:pt x="14917" y="4469"/>
                  <a:pt x="14876" y="4464"/>
                </a:cubicBezTo>
                <a:cubicBezTo>
                  <a:pt x="14331" y="4397"/>
                  <a:pt x="13943" y="3901"/>
                  <a:pt x="14012" y="3354"/>
                </a:cubicBezTo>
                <a:cubicBezTo>
                  <a:pt x="14074" y="2850"/>
                  <a:pt x="14502" y="2481"/>
                  <a:pt x="14998" y="2481"/>
                </a:cubicBezTo>
                <a:close/>
                <a:moveTo>
                  <a:pt x="22521" y="3411"/>
                </a:moveTo>
                <a:cubicBezTo>
                  <a:pt x="22562" y="3411"/>
                  <a:pt x="22603" y="3414"/>
                  <a:pt x="22644" y="3419"/>
                </a:cubicBezTo>
                <a:cubicBezTo>
                  <a:pt x="23189" y="3486"/>
                  <a:pt x="23577" y="3982"/>
                  <a:pt x="23509" y="4529"/>
                </a:cubicBezTo>
                <a:cubicBezTo>
                  <a:pt x="23447" y="5033"/>
                  <a:pt x="23018" y="5402"/>
                  <a:pt x="22522" y="5402"/>
                </a:cubicBezTo>
                <a:cubicBezTo>
                  <a:pt x="22482" y="5402"/>
                  <a:pt x="22441" y="5400"/>
                  <a:pt x="22399" y="5394"/>
                </a:cubicBezTo>
                <a:cubicBezTo>
                  <a:pt x="21854" y="5327"/>
                  <a:pt x="21466" y="4829"/>
                  <a:pt x="21533" y="4285"/>
                </a:cubicBezTo>
                <a:cubicBezTo>
                  <a:pt x="21597" y="3780"/>
                  <a:pt x="22025" y="3411"/>
                  <a:pt x="22521" y="3411"/>
                </a:cubicBezTo>
                <a:close/>
                <a:moveTo>
                  <a:pt x="30391" y="4384"/>
                </a:moveTo>
                <a:cubicBezTo>
                  <a:pt x="30431" y="4384"/>
                  <a:pt x="30472" y="4386"/>
                  <a:pt x="30514" y="4391"/>
                </a:cubicBezTo>
                <a:cubicBezTo>
                  <a:pt x="31060" y="4458"/>
                  <a:pt x="31447" y="4956"/>
                  <a:pt x="31379" y="5501"/>
                </a:cubicBezTo>
                <a:cubicBezTo>
                  <a:pt x="31317" y="6006"/>
                  <a:pt x="30889" y="6375"/>
                  <a:pt x="30393" y="6375"/>
                </a:cubicBezTo>
                <a:cubicBezTo>
                  <a:pt x="30352" y="6375"/>
                  <a:pt x="30311" y="6372"/>
                  <a:pt x="30270" y="6367"/>
                </a:cubicBezTo>
                <a:cubicBezTo>
                  <a:pt x="29724" y="6300"/>
                  <a:pt x="29337" y="5803"/>
                  <a:pt x="29404" y="5257"/>
                </a:cubicBezTo>
                <a:cubicBezTo>
                  <a:pt x="29466" y="4754"/>
                  <a:pt x="29896" y="4384"/>
                  <a:pt x="30391" y="4384"/>
                </a:cubicBezTo>
                <a:close/>
                <a:moveTo>
                  <a:pt x="38199" y="5350"/>
                </a:moveTo>
                <a:cubicBezTo>
                  <a:pt x="38241" y="5350"/>
                  <a:pt x="38282" y="5353"/>
                  <a:pt x="38324" y="5358"/>
                </a:cubicBezTo>
                <a:cubicBezTo>
                  <a:pt x="38870" y="5425"/>
                  <a:pt x="39259" y="5922"/>
                  <a:pt x="39190" y="6468"/>
                </a:cubicBezTo>
                <a:cubicBezTo>
                  <a:pt x="39128" y="6971"/>
                  <a:pt x="38699" y="7341"/>
                  <a:pt x="38203" y="7341"/>
                </a:cubicBezTo>
                <a:cubicBezTo>
                  <a:pt x="38163" y="7341"/>
                  <a:pt x="38122" y="7339"/>
                  <a:pt x="38080" y="7334"/>
                </a:cubicBezTo>
                <a:cubicBezTo>
                  <a:pt x="37534" y="7265"/>
                  <a:pt x="37147" y="6768"/>
                  <a:pt x="37215" y="6222"/>
                </a:cubicBezTo>
                <a:cubicBezTo>
                  <a:pt x="37277" y="5720"/>
                  <a:pt x="37705" y="5350"/>
                  <a:pt x="38199" y="5350"/>
                </a:cubicBezTo>
                <a:close/>
                <a:moveTo>
                  <a:pt x="5129" y="0"/>
                </a:moveTo>
                <a:lnTo>
                  <a:pt x="1" y="41490"/>
                </a:lnTo>
                <a:lnTo>
                  <a:pt x="35867" y="45923"/>
                </a:lnTo>
                <a:lnTo>
                  <a:pt x="40997" y="4434"/>
                </a:lnTo>
                <a:lnTo>
                  <a:pt x="51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7"/>
          <p:cNvSpPr/>
          <p:nvPr/>
        </p:nvSpPr>
        <p:spPr>
          <a:xfrm>
            <a:off x="713225" y="1628625"/>
            <a:ext cx="1046653" cy="1172414"/>
          </a:xfrm>
          <a:custGeom>
            <a:avLst/>
            <a:gdLst/>
            <a:ahLst/>
            <a:cxnLst/>
            <a:rect l="l" t="t" r="r" b="b"/>
            <a:pathLst>
              <a:path w="40997" h="45923" extrusionOk="0">
                <a:moveTo>
                  <a:pt x="7135" y="1509"/>
                </a:moveTo>
                <a:cubicBezTo>
                  <a:pt x="7176" y="1509"/>
                  <a:pt x="7217" y="1511"/>
                  <a:pt x="7258" y="1516"/>
                </a:cubicBezTo>
                <a:cubicBezTo>
                  <a:pt x="7804" y="1585"/>
                  <a:pt x="8191" y="2081"/>
                  <a:pt x="8124" y="2627"/>
                </a:cubicBezTo>
                <a:cubicBezTo>
                  <a:pt x="8062" y="3130"/>
                  <a:pt x="7633" y="3500"/>
                  <a:pt x="7139" y="3500"/>
                </a:cubicBezTo>
                <a:cubicBezTo>
                  <a:pt x="7098" y="3500"/>
                  <a:pt x="7056" y="3497"/>
                  <a:pt x="7014" y="3492"/>
                </a:cubicBezTo>
                <a:cubicBezTo>
                  <a:pt x="6468" y="3425"/>
                  <a:pt x="6081" y="2928"/>
                  <a:pt x="6148" y="2382"/>
                </a:cubicBezTo>
                <a:cubicBezTo>
                  <a:pt x="6210" y="1878"/>
                  <a:pt x="6641" y="1509"/>
                  <a:pt x="7135" y="1509"/>
                </a:cubicBezTo>
                <a:close/>
                <a:moveTo>
                  <a:pt x="14998" y="2481"/>
                </a:moveTo>
                <a:cubicBezTo>
                  <a:pt x="15039" y="2481"/>
                  <a:pt x="15080" y="2483"/>
                  <a:pt x="15121" y="2489"/>
                </a:cubicBezTo>
                <a:cubicBezTo>
                  <a:pt x="15666" y="2556"/>
                  <a:pt x="16054" y="3054"/>
                  <a:pt x="15987" y="3598"/>
                </a:cubicBezTo>
                <a:cubicBezTo>
                  <a:pt x="15924" y="4103"/>
                  <a:pt x="15495" y="4472"/>
                  <a:pt x="14999" y="4472"/>
                </a:cubicBezTo>
                <a:cubicBezTo>
                  <a:pt x="14959" y="4472"/>
                  <a:pt x="14917" y="4469"/>
                  <a:pt x="14876" y="4464"/>
                </a:cubicBezTo>
                <a:cubicBezTo>
                  <a:pt x="14331" y="4397"/>
                  <a:pt x="13943" y="3901"/>
                  <a:pt x="14012" y="3354"/>
                </a:cubicBezTo>
                <a:cubicBezTo>
                  <a:pt x="14074" y="2850"/>
                  <a:pt x="14502" y="2481"/>
                  <a:pt x="14998" y="2481"/>
                </a:cubicBezTo>
                <a:close/>
                <a:moveTo>
                  <a:pt x="22521" y="3411"/>
                </a:moveTo>
                <a:cubicBezTo>
                  <a:pt x="22562" y="3411"/>
                  <a:pt x="22603" y="3414"/>
                  <a:pt x="22644" y="3419"/>
                </a:cubicBezTo>
                <a:cubicBezTo>
                  <a:pt x="23189" y="3486"/>
                  <a:pt x="23577" y="3982"/>
                  <a:pt x="23509" y="4529"/>
                </a:cubicBezTo>
                <a:cubicBezTo>
                  <a:pt x="23447" y="5033"/>
                  <a:pt x="23018" y="5402"/>
                  <a:pt x="22522" y="5402"/>
                </a:cubicBezTo>
                <a:cubicBezTo>
                  <a:pt x="22482" y="5402"/>
                  <a:pt x="22441" y="5400"/>
                  <a:pt x="22399" y="5394"/>
                </a:cubicBezTo>
                <a:cubicBezTo>
                  <a:pt x="21854" y="5327"/>
                  <a:pt x="21466" y="4829"/>
                  <a:pt x="21533" y="4285"/>
                </a:cubicBezTo>
                <a:cubicBezTo>
                  <a:pt x="21597" y="3780"/>
                  <a:pt x="22025" y="3411"/>
                  <a:pt x="22521" y="3411"/>
                </a:cubicBezTo>
                <a:close/>
                <a:moveTo>
                  <a:pt x="30391" y="4384"/>
                </a:moveTo>
                <a:cubicBezTo>
                  <a:pt x="30431" y="4384"/>
                  <a:pt x="30472" y="4386"/>
                  <a:pt x="30514" y="4391"/>
                </a:cubicBezTo>
                <a:cubicBezTo>
                  <a:pt x="31060" y="4458"/>
                  <a:pt x="31447" y="4956"/>
                  <a:pt x="31379" y="5501"/>
                </a:cubicBezTo>
                <a:cubicBezTo>
                  <a:pt x="31317" y="6006"/>
                  <a:pt x="30889" y="6375"/>
                  <a:pt x="30393" y="6375"/>
                </a:cubicBezTo>
                <a:cubicBezTo>
                  <a:pt x="30352" y="6375"/>
                  <a:pt x="30311" y="6372"/>
                  <a:pt x="30270" y="6367"/>
                </a:cubicBezTo>
                <a:cubicBezTo>
                  <a:pt x="29724" y="6300"/>
                  <a:pt x="29337" y="5803"/>
                  <a:pt x="29404" y="5257"/>
                </a:cubicBezTo>
                <a:cubicBezTo>
                  <a:pt x="29466" y="4754"/>
                  <a:pt x="29896" y="4384"/>
                  <a:pt x="30391" y="4384"/>
                </a:cubicBezTo>
                <a:close/>
                <a:moveTo>
                  <a:pt x="38199" y="5350"/>
                </a:moveTo>
                <a:cubicBezTo>
                  <a:pt x="38241" y="5350"/>
                  <a:pt x="38282" y="5353"/>
                  <a:pt x="38324" y="5358"/>
                </a:cubicBezTo>
                <a:cubicBezTo>
                  <a:pt x="38870" y="5425"/>
                  <a:pt x="39259" y="5922"/>
                  <a:pt x="39190" y="6468"/>
                </a:cubicBezTo>
                <a:cubicBezTo>
                  <a:pt x="39128" y="6971"/>
                  <a:pt x="38699" y="7341"/>
                  <a:pt x="38203" y="7341"/>
                </a:cubicBezTo>
                <a:cubicBezTo>
                  <a:pt x="38163" y="7341"/>
                  <a:pt x="38122" y="7339"/>
                  <a:pt x="38080" y="7334"/>
                </a:cubicBezTo>
                <a:cubicBezTo>
                  <a:pt x="37534" y="7265"/>
                  <a:pt x="37147" y="6768"/>
                  <a:pt x="37215" y="6222"/>
                </a:cubicBezTo>
                <a:cubicBezTo>
                  <a:pt x="37277" y="5720"/>
                  <a:pt x="37705" y="5350"/>
                  <a:pt x="38199" y="5350"/>
                </a:cubicBezTo>
                <a:close/>
                <a:moveTo>
                  <a:pt x="5129" y="0"/>
                </a:moveTo>
                <a:lnTo>
                  <a:pt x="1" y="41490"/>
                </a:lnTo>
                <a:lnTo>
                  <a:pt x="35867" y="45923"/>
                </a:lnTo>
                <a:lnTo>
                  <a:pt x="40997" y="4434"/>
                </a:lnTo>
                <a:lnTo>
                  <a:pt x="512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7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7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7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7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7"/>
          <p:cNvSpPr txBox="1">
            <a:spLocks noGrp="1"/>
          </p:cNvSpPr>
          <p:nvPr>
            <p:ph type="subTitle" idx="1"/>
          </p:nvPr>
        </p:nvSpPr>
        <p:spPr>
          <a:xfrm>
            <a:off x="1949500" y="2049225"/>
            <a:ext cx="24738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7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 txBox="1">
            <a:spLocks noGrp="1"/>
          </p:cNvSpPr>
          <p:nvPr>
            <p:ph type="subTitle" idx="2"/>
          </p:nvPr>
        </p:nvSpPr>
        <p:spPr>
          <a:xfrm>
            <a:off x="1949592" y="1791025"/>
            <a:ext cx="24738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grpSp>
        <p:nvGrpSpPr>
          <p:cNvPr id="376" name="Google Shape;376;p17"/>
          <p:cNvGrpSpPr/>
          <p:nvPr/>
        </p:nvGrpSpPr>
        <p:grpSpPr>
          <a:xfrm>
            <a:off x="4280963" y="4723225"/>
            <a:ext cx="218131" cy="228540"/>
            <a:chOff x="1567788" y="4831150"/>
            <a:chExt cx="218131" cy="228540"/>
          </a:xfrm>
        </p:grpSpPr>
        <p:sp>
          <p:nvSpPr>
            <p:cNvPr id="377" name="Google Shape;377;p17"/>
            <p:cNvSpPr/>
            <p:nvPr/>
          </p:nvSpPr>
          <p:spPr>
            <a:xfrm>
              <a:off x="1691630" y="4831150"/>
              <a:ext cx="18367" cy="63597"/>
            </a:xfrm>
            <a:custGeom>
              <a:avLst/>
              <a:gdLst/>
              <a:ahLst/>
              <a:cxnLst/>
              <a:rect l="l" t="t" r="r" b="b"/>
              <a:pathLst>
                <a:path w="307" h="1063" extrusionOk="0">
                  <a:moveTo>
                    <a:pt x="154" y="1"/>
                  </a:moveTo>
                  <a:cubicBezTo>
                    <a:pt x="77" y="1"/>
                    <a:pt x="0" y="50"/>
                    <a:pt x="0" y="149"/>
                  </a:cubicBezTo>
                  <a:lnTo>
                    <a:pt x="0" y="915"/>
                  </a:lnTo>
                  <a:cubicBezTo>
                    <a:pt x="0" y="1013"/>
                    <a:pt x="77" y="1062"/>
                    <a:pt x="154" y="1062"/>
                  </a:cubicBezTo>
                  <a:cubicBezTo>
                    <a:pt x="230" y="1062"/>
                    <a:pt x="307" y="1013"/>
                    <a:pt x="307" y="915"/>
                  </a:cubicBezTo>
                  <a:lnTo>
                    <a:pt x="307" y="149"/>
                  </a:lnTo>
                  <a:cubicBezTo>
                    <a:pt x="307" y="50"/>
                    <a:pt x="230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1627256" y="4858670"/>
              <a:ext cx="40503" cy="54862"/>
            </a:xfrm>
            <a:custGeom>
              <a:avLst/>
              <a:gdLst/>
              <a:ahLst/>
              <a:cxnLst/>
              <a:rect l="l" t="t" r="r" b="b"/>
              <a:pathLst>
                <a:path w="677" h="917" extrusionOk="0">
                  <a:moveTo>
                    <a:pt x="150" y="1"/>
                  </a:moveTo>
                  <a:cubicBezTo>
                    <a:pt x="74" y="1"/>
                    <a:pt x="0" y="50"/>
                    <a:pt x="4" y="148"/>
                  </a:cubicBezTo>
                  <a:cubicBezTo>
                    <a:pt x="16" y="411"/>
                    <a:pt x="177" y="684"/>
                    <a:pt x="355" y="869"/>
                  </a:cubicBezTo>
                  <a:cubicBezTo>
                    <a:pt x="387" y="902"/>
                    <a:pt x="422" y="916"/>
                    <a:pt x="457" y="916"/>
                  </a:cubicBezTo>
                  <a:cubicBezTo>
                    <a:pt x="573" y="916"/>
                    <a:pt x="677" y="762"/>
                    <a:pt x="571" y="653"/>
                  </a:cubicBezTo>
                  <a:cubicBezTo>
                    <a:pt x="453" y="528"/>
                    <a:pt x="318" y="326"/>
                    <a:pt x="310" y="148"/>
                  </a:cubicBezTo>
                  <a:cubicBezTo>
                    <a:pt x="305" y="50"/>
                    <a:pt x="226" y="1"/>
                    <a:pt x="1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1567788" y="4931959"/>
              <a:ext cx="80707" cy="27222"/>
            </a:xfrm>
            <a:custGeom>
              <a:avLst/>
              <a:gdLst/>
              <a:ahLst/>
              <a:cxnLst/>
              <a:rect l="l" t="t" r="r" b="b"/>
              <a:pathLst>
                <a:path w="1349" h="455" extrusionOk="0">
                  <a:moveTo>
                    <a:pt x="240" y="1"/>
                  </a:moveTo>
                  <a:cubicBezTo>
                    <a:pt x="96" y="1"/>
                    <a:pt x="0" y="209"/>
                    <a:pt x="154" y="281"/>
                  </a:cubicBezTo>
                  <a:cubicBezTo>
                    <a:pt x="467" y="426"/>
                    <a:pt x="812" y="455"/>
                    <a:pt x="1152" y="455"/>
                  </a:cubicBezTo>
                  <a:cubicBezTo>
                    <a:pt x="1349" y="455"/>
                    <a:pt x="1349" y="148"/>
                    <a:pt x="1152" y="148"/>
                  </a:cubicBezTo>
                  <a:cubicBezTo>
                    <a:pt x="870" y="148"/>
                    <a:pt x="569" y="136"/>
                    <a:pt x="309" y="17"/>
                  </a:cubicBezTo>
                  <a:cubicBezTo>
                    <a:pt x="285" y="6"/>
                    <a:pt x="262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1599735" y="4986641"/>
              <a:ext cx="48759" cy="36375"/>
            </a:xfrm>
            <a:custGeom>
              <a:avLst/>
              <a:gdLst/>
              <a:ahLst/>
              <a:cxnLst/>
              <a:rect l="l" t="t" r="r" b="b"/>
              <a:pathLst>
                <a:path w="815" h="608" extrusionOk="0">
                  <a:moveTo>
                    <a:pt x="622" y="1"/>
                  </a:moveTo>
                  <a:cubicBezTo>
                    <a:pt x="621" y="1"/>
                    <a:pt x="619" y="1"/>
                    <a:pt x="618" y="1"/>
                  </a:cubicBezTo>
                  <a:cubicBezTo>
                    <a:pt x="336" y="5"/>
                    <a:pt x="16" y="138"/>
                    <a:pt x="4" y="459"/>
                  </a:cubicBezTo>
                  <a:cubicBezTo>
                    <a:pt x="1" y="558"/>
                    <a:pt x="76" y="607"/>
                    <a:pt x="152" y="607"/>
                  </a:cubicBezTo>
                  <a:cubicBezTo>
                    <a:pt x="229" y="607"/>
                    <a:pt x="307" y="558"/>
                    <a:pt x="311" y="459"/>
                  </a:cubicBezTo>
                  <a:cubicBezTo>
                    <a:pt x="311" y="433"/>
                    <a:pt x="324" y="399"/>
                    <a:pt x="367" y="369"/>
                  </a:cubicBezTo>
                  <a:cubicBezTo>
                    <a:pt x="440" y="318"/>
                    <a:pt x="530" y="307"/>
                    <a:pt x="618" y="306"/>
                  </a:cubicBezTo>
                  <a:cubicBezTo>
                    <a:pt x="814" y="303"/>
                    <a:pt x="815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1660580" y="5004828"/>
              <a:ext cx="31110" cy="54862"/>
            </a:xfrm>
            <a:custGeom>
              <a:avLst/>
              <a:gdLst/>
              <a:ahLst/>
              <a:cxnLst/>
              <a:rect l="l" t="t" r="r" b="b"/>
              <a:pathLst>
                <a:path w="520" h="917" extrusionOk="0">
                  <a:moveTo>
                    <a:pt x="219" y="0"/>
                  </a:moveTo>
                  <a:cubicBezTo>
                    <a:pt x="104" y="0"/>
                    <a:pt x="0" y="153"/>
                    <a:pt x="105" y="263"/>
                  </a:cubicBezTo>
                  <a:cubicBezTo>
                    <a:pt x="235" y="399"/>
                    <a:pt x="213" y="593"/>
                    <a:pt x="213" y="769"/>
                  </a:cubicBezTo>
                  <a:cubicBezTo>
                    <a:pt x="213" y="867"/>
                    <a:pt x="289" y="916"/>
                    <a:pt x="366" y="916"/>
                  </a:cubicBezTo>
                  <a:cubicBezTo>
                    <a:pt x="443" y="916"/>
                    <a:pt x="519" y="867"/>
                    <a:pt x="519" y="769"/>
                  </a:cubicBezTo>
                  <a:cubicBezTo>
                    <a:pt x="519" y="501"/>
                    <a:pt x="515" y="250"/>
                    <a:pt x="321" y="47"/>
                  </a:cubicBezTo>
                  <a:cubicBezTo>
                    <a:pt x="289" y="14"/>
                    <a:pt x="254" y="0"/>
                    <a:pt x="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1707245" y="4986641"/>
              <a:ext cx="39666" cy="36375"/>
            </a:xfrm>
            <a:custGeom>
              <a:avLst/>
              <a:gdLst/>
              <a:ahLst/>
              <a:cxnLst/>
              <a:rect l="l" t="t" r="r" b="b"/>
              <a:pathLst>
                <a:path w="663" h="608" extrusionOk="0">
                  <a:moveTo>
                    <a:pt x="190" y="1"/>
                  </a:moveTo>
                  <a:cubicBezTo>
                    <a:pt x="1" y="1"/>
                    <a:pt x="5" y="297"/>
                    <a:pt x="198" y="306"/>
                  </a:cubicBezTo>
                  <a:cubicBezTo>
                    <a:pt x="272" y="310"/>
                    <a:pt x="348" y="385"/>
                    <a:pt x="351" y="459"/>
                  </a:cubicBezTo>
                  <a:cubicBezTo>
                    <a:pt x="355" y="558"/>
                    <a:pt x="434" y="607"/>
                    <a:pt x="511" y="607"/>
                  </a:cubicBezTo>
                  <a:cubicBezTo>
                    <a:pt x="588" y="607"/>
                    <a:pt x="662" y="558"/>
                    <a:pt x="658" y="459"/>
                  </a:cubicBezTo>
                  <a:cubicBezTo>
                    <a:pt x="646" y="214"/>
                    <a:pt x="445" y="11"/>
                    <a:pt x="198" y="1"/>
                  </a:cubicBezTo>
                  <a:cubicBezTo>
                    <a:pt x="195" y="1"/>
                    <a:pt x="192" y="1"/>
                    <a:pt x="1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1725612" y="4931600"/>
              <a:ext cx="60306" cy="18427"/>
            </a:xfrm>
            <a:custGeom>
              <a:avLst/>
              <a:gdLst/>
              <a:ahLst/>
              <a:cxnLst/>
              <a:rect l="l" t="t" r="r" b="b"/>
              <a:pathLst>
                <a:path w="1008" h="308" extrusionOk="0">
                  <a:moveTo>
                    <a:pt x="197" y="1"/>
                  </a:moveTo>
                  <a:cubicBezTo>
                    <a:pt x="0" y="1"/>
                    <a:pt x="0" y="307"/>
                    <a:pt x="197" y="307"/>
                  </a:cubicBezTo>
                  <a:lnTo>
                    <a:pt x="811" y="307"/>
                  </a:lnTo>
                  <a:cubicBezTo>
                    <a:pt x="1008" y="307"/>
                    <a:pt x="1008" y="1"/>
                    <a:pt x="8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1727946" y="4858670"/>
              <a:ext cx="28179" cy="45230"/>
            </a:xfrm>
            <a:custGeom>
              <a:avLst/>
              <a:gdLst/>
              <a:ahLst/>
              <a:cxnLst/>
              <a:rect l="l" t="t" r="r" b="b"/>
              <a:pathLst>
                <a:path w="471" h="756" extrusionOk="0">
                  <a:moveTo>
                    <a:pt x="320" y="1"/>
                  </a:moveTo>
                  <a:cubicBezTo>
                    <a:pt x="243" y="1"/>
                    <a:pt x="164" y="50"/>
                    <a:pt x="158" y="148"/>
                  </a:cubicBezTo>
                  <a:cubicBezTo>
                    <a:pt x="154" y="221"/>
                    <a:pt x="109" y="288"/>
                    <a:pt x="78" y="352"/>
                  </a:cubicBezTo>
                  <a:cubicBezTo>
                    <a:pt x="37" y="434"/>
                    <a:pt x="9" y="516"/>
                    <a:pt x="5" y="608"/>
                  </a:cubicBezTo>
                  <a:cubicBezTo>
                    <a:pt x="0" y="706"/>
                    <a:pt x="74" y="755"/>
                    <a:pt x="150" y="755"/>
                  </a:cubicBezTo>
                  <a:cubicBezTo>
                    <a:pt x="227" y="755"/>
                    <a:pt x="307" y="706"/>
                    <a:pt x="312" y="608"/>
                  </a:cubicBezTo>
                  <a:cubicBezTo>
                    <a:pt x="316" y="536"/>
                    <a:pt x="361" y="468"/>
                    <a:pt x="392" y="405"/>
                  </a:cubicBezTo>
                  <a:cubicBezTo>
                    <a:pt x="433" y="322"/>
                    <a:pt x="459" y="240"/>
                    <a:pt x="465" y="148"/>
                  </a:cubicBezTo>
                  <a:cubicBezTo>
                    <a:pt x="470" y="50"/>
                    <a:pt x="396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>
            <a:off x="4572000" y="4705711"/>
            <a:ext cx="263669" cy="263588"/>
            <a:chOff x="4028549" y="3239505"/>
            <a:chExt cx="131381" cy="131321"/>
          </a:xfrm>
        </p:grpSpPr>
        <p:sp>
          <p:nvSpPr>
            <p:cNvPr id="386" name="Google Shape;386;p17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17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1888175"/>
            <a:ext cx="10467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9" name="Google Shape;389;p17"/>
          <p:cNvSpPr txBox="1">
            <a:spLocks noGrp="1"/>
          </p:cNvSpPr>
          <p:nvPr>
            <p:ph type="subTitle" idx="4"/>
          </p:nvPr>
        </p:nvSpPr>
        <p:spPr>
          <a:xfrm>
            <a:off x="1949500" y="3606900"/>
            <a:ext cx="24738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17"/>
          <p:cNvSpPr txBox="1">
            <a:spLocks noGrp="1"/>
          </p:cNvSpPr>
          <p:nvPr>
            <p:ph type="subTitle" idx="5"/>
          </p:nvPr>
        </p:nvSpPr>
        <p:spPr>
          <a:xfrm>
            <a:off x="1949592" y="3348700"/>
            <a:ext cx="24738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91" name="Google Shape;391;p17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3445850"/>
            <a:ext cx="10467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2" name="Google Shape;392;p17"/>
          <p:cNvSpPr txBox="1">
            <a:spLocks noGrp="1"/>
          </p:cNvSpPr>
          <p:nvPr>
            <p:ph type="subTitle" idx="7"/>
          </p:nvPr>
        </p:nvSpPr>
        <p:spPr>
          <a:xfrm>
            <a:off x="5956675" y="2049225"/>
            <a:ext cx="24738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ubTitle" idx="8"/>
          </p:nvPr>
        </p:nvSpPr>
        <p:spPr>
          <a:xfrm>
            <a:off x="5956767" y="1791025"/>
            <a:ext cx="24738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94" name="Google Shape;394;p17"/>
          <p:cNvSpPr txBox="1">
            <a:spLocks noGrp="1"/>
          </p:cNvSpPr>
          <p:nvPr>
            <p:ph type="title" idx="9" hasCustomPrompt="1"/>
          </p:nvPr>
        </p:nvSpPr>
        <p:spPr>
          <a:xfrm>
            <a:off x="4720400" y="1888175"/>
            <a:ext cx="10467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5" name="Google Shape;395;p17"/>
          <p:cNvSpPr txBox="1">
            <a:spLocks noGrp="1"/>
          </p:cNvSpPr>
          <p:nvPr>
            <p:ph type="subTitle" idx="13"/>
          </p:nvPr>
        </p:nvSpPr>
        <p:spPr>
          <a:xfrm>
            <a:off x="5956675" y="3606900"/>
            <a:ext cx="24738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7"/>
          <p:cNvSpPr txBox="1">
            <a:spLocks noGrp="1"/>
          </p:cNvSpPr>
          <p:nvPr>
            <p:ph type="subTitle" idx="14"/>
          </p:nvPr>
        </p:nvSpPr>
        <p:spPr>
          <a:xfrm>
            <a:off x="5956767" y="3348700"/>
            <a:ext cx="24738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97" name="Google Shape;397;p17"/>
          <p:cNvSpPr txBox="1">
            <a:spLocks noGrp="1"/>
          </p:cNvSpPr>
          <p:nvPr>
            <p:ph type="title" idx="15" hasCustomPrompt="1"/>
          </p:nvPr>
        </p:nvSpPr>
        <p:spPr>
          <a:xfrm>
            <a:off x="4720400" y="3445850"/>
            <a:ext cx="10467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398" name="Google Shape;398;p17"/>
          <p:cNvGrpSpPr/>
          <p:nvPr/>
        </p:nvGrpSpPr>
        <p:grpSpPr>
          <a:xfrm>
            <a:off x="863166" y="4278030"/>
            <a:ext cx="746803" cy="173460"/>
            <a:chOff x="810479" y="2689455"/>
            <a:chExt cx="746803" cy="173460"/>
          </a:xfrm>
        </p:grpSpPr>
        <p:sp>
          <p:nvSpPr>
            <p:cNvPr id="399" name="Google Shape;399;p17"/>
            <p:cNvSpPr/>
            <p:nvPr/>
          </p:nvSpPr>
          <p:spPr>
            <a:xfrm>
              <a:off x="810479" y="2689455"/>
              <a:ext cx="746803" cy="173460"/>
            </a:xfrm>
            <a:custGeom>
              <a:avLst/>
              <a:gdLst/>
              <a:ahLst/>
              <a:cxnLst/>
              <a:rect l="l" t="t" r="r" b="b"/>
              <a:pathLst>
                <a:path w="27537" h="6396" extrusionOk="0">
                  <a:moveTo>
                    <a:pt x="1" y="1"/>
                  </a:moveTo>
                  <a:lnTo>
                    <a:pt x="1" y="6395"/>
                  </a:lnTo>
                  <a:lnTo>
                    <a:pt x="27536" y="6395"/>
                  </a:lnTo>
                  <a:lnTo>
                    <a:pt x="25760" y="3199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839226" y="2709659"/>
              <a:ext cx="24191" cy="133051"/>
            </a:xfrm>
            <a:custGeom>
              <a:avLst/>
              <a:gdLst/>
              <a:ahLst/>
              <a:cxnLst/>
              <a:rect l="l" t="t" r="r" b="b"/>
              <a:pathLst>
                <a:path w="892" h="4906" extrusionOk="0">
                  <a:moveTo>
                    <a:pt x="1" y="0"/>
                  </a:moveTo>
                  <a:lnTo>
                    <a:pt x="1" y="4905"/>
                  </a:lnTo>
                  <a:lnTo>
                    <a:pt x="892" y="4905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17"/>
          <p:cNvGrpSpPr/>
          <p:nvPr/>
        </p:nvGrpSpPr>
        <p:grpSpPr>
          <a:xfrm>
            <a:off x="4870354" y="2686430"/>
            <a:ext cx="746803" cy="173460"/>
            <a:chOff x="810479" y="2689455"/>
            <a:chExt cx="746803" cy="173460"/>
          </a:xfrm>
        </p:grpSpPr>
        <p:sp>
          <p:nvSpPr>
            <p:cNvPr id="402" name="Google Shape;402;p17"/>
            <p:cNvSpPr/>
            <p:nvPr/>
          </p:nvSpPr>
          <p:spPr>
            <a:xfrm>
              <a:off x="810479" y="2689455"/>
              <a:ext cx="746803" cy="173460"/>
            </a:xfrm>
            <a:custGeom>
              <a:avLst/>
              <a:gdLst/>
              <a:ahLst/>
              <a:cxnLst/>
              <a:rect l="l" t="t" r="r" b="b"/>
              <a:pathLst>
                <a:path w="27537" h="6396" extrusionOk="0">
                  <a:moveTo>
                    <a:pt x="1" y="1"/>
                  </a:moveTo>
                  <a:lnTo>
                    <a:pt x="1" y="6395"/>
                  </a:lnTo>
                  <a:lnTo>
                    <a:pt x="27536" y="6395"/>
                  </a:lnTo>
                  <a:lnTo>
                    <a:pt x="25760" y="3199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839226" y="2709659"/>
              <a:ext cx="24191" cy="133051"/>
            </a:xfrm>
            <a:custGeom>
              <a:avLst/>
              <a:gdLst/>
              <a:ahLst/>
              <a:cxnLst/>
              <a:rect l="l" t="t" r="r" b="b"/>
              <a:pathLst>
                <a:path w="892" h="4906" extrusionOk="0">
                  <a:moveTo>
                    <a:pt x="1" y="0"/>
                  </a:moveTo>
                  <a:lnTo>
                    <a:pt x="1" y="4905"/>
                  </a:lnTo>
                  <a:lnTo>
                    <a:pt x="892" y="4905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17"/>
          <p:cNvGrpSpPr/>
          <p:nvPr/>
        </p:nvGrpSpPr>
        <p:grpSpPr>
          <a:xfrm>
            <a:off x="4817679" y="4247130"/>
            <a:ext cx="746803" cy="173460"/>
            <a:chOff x="810479" y="2689455"/>
            <a:chExt cx="746803" cy="173460"/>
          </a:xfrm>
        </p:grpSpPr>
        <p:sp>
          <p:nvSpPr>
            <p:cNvPr id="405" name="Google Shape;405;p17"/>
            <p:cNvSpPr/>
            <p:nvPr/>
          </p:nvSpPr>
          <p:spPr>
            <a:xfrm>
              <a:off x="810479" y="2689455"/>
              <a:ext cx="746803" cy="173460"/>
            </a:xfrm>
            <a:custGeom>
              <a:avLst/>
              <a:gdLst/>
              <a:ahLst/>
              <a:cxnLst/>
              <a:rect l="l" t="t" r="r" b="b"/>
              <a:pathLst>
                <a:path w="27537" h="6396" extrusionOk="0">
                  <a:moveTo>
                    <a:pt x="1" y="1"/>
                  </a:moveTo>
                  <a:lnTo>
                    <a:pt x="1" y="6395"/>
                  </a:lnTo>
                  <a:lnTo>
                    <a:pt x="27536" y="6395"/>
                  </a:lnTo>
                  <a:lnTo>
                    <a:pt x="25760" y="3199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839226" y="2709659"/>
              <a:ext cx="24191" cy="133051"/>
            </a:xfrm>
            <a:custGeom>
              <a:avLst/>
              <a:gdLst/>
              <a:ahLst/>
              <a:cxnLst/>
              <a:rect l="l" t="t" r="r" b="b"/>
              <a:pathLst>
                <a:path w="892" h="4906" extrusionOk="0">
                  <a:moveTo>
                    <a:pt x="1" y="0"/>
                  </a:moveTo>
                  <a:lnTo>
                    <a:pt x="1" y="4905"/>
                  </a:lnTo>
                  <a:lnTo>
                    <a:pt x="892" y="4905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17"/>
          <p:cNvGrpSpPr/>
          <p:nvPr/>
        </p:nvGrpSpPr>
        <p:grpSpPr>
          <a:xfrm>
            <a:off x="810479" y="2689455"/>
            <a:ext cx="746803" cy="173460"/>
            <a:chOff x="810479" y="2689455"/>
            <a:chExt cx="746803" cy="173460"/>
          </a:xfrm>
        </p:grpSpPr>
        <p:sp>
          <p:nvSpPr>
            <p:cNvPr id="408" name="Google Shape;408;p17"/>
            <p:cNvSpPr/>
            <p:nvPr/>
          </p:nvSpPr>
          <p:spPr>
            <a:xfrm>
              <a:off x="810479" y="2689455"/>
              <a:ext cx="746803" cy="173460"/>
            </a:xfrm>
            <a:custGeom>
              <a:avLst/>
              <a:gdLst/>
              <a:ahLst/>
              <a:cxnLst/>
              <a:rect l="l" t="t" r="r" b="b"/>
              <a:pathLst>
                <a:path w="27537" h="6396" extrusionOk="0">
                  <a:moveTo>
                    <a:pt x="1" y="1"/>
                  </a:moveTo>
                  <a:lnTo>
                    <a:pt x="1" y="6395"/>
                  </a:lnTo>
                  <a:lnTo>
                    <a:pt x="27536" y="6395"/>
                  </a:lnTo>
                  <a:lnTo>
                    <a:pt x="25760" y="3199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839226" y="2709659"/>
              <a:ext cx="24191" cy="133051"/>
            </a:xfrm>
            <a:custGeom>
              <a:avLst/>
              <a:gdLst/>
              <a:ahLst/>
              <a:cxnLst/>
              <a:rect l="l" t="t" r="r" b="b"/>
              <a:pathLst>
                <a:path w="892" h="4906" extrusionOk="0">
                  <a:moveTo>
                    <a:pt x="1" y="0"/>
                  </a:moveTo>
                  <a:lnTo>
                    <a:pt x="1" y="4905"/>
                  </a:lnTo>
                  <a:lnTo>
                    <a:pt x="892" y="4905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SECTION_TITLE_AND_DESCRIPTION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subTitle" idx="1"/>
          </p:nvPr>
        </p:nvSpPr>
        <p:spPr>
          <a:xfrm>
            <a:off x="1297774" y="2771115"/>
            <a:ext cx="34008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2" name="Google Shape;412;p18"/>
          <p:cNvSpPr/>
          <p:nvPr/>
        </p:nvSpPr>
        <p:spPr>
          <a:xfrm>
            <a:off x="4858185" y="1627932"/>
            <a:ext cx="170654" cy="175873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8"/>
          <p:cNvSpPr txBox="1">
            <a:spLocks noGrp="1"/>
          </p:cNvSpPr>
          <p:nvPr>
            <p:ph type="title"/>
          </p:nvPr>
        </p:nvSpPr>
        <p:spPr>
          <a:xfrm>
            <a:off x="1297650" y="2291703"/>
            <a:ext cx="3400800" cy="5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14" name="Google Shape;414;p18"/>
          <p:cNvGrpSpPr/>
          <p:nvPr/>
        </p:nvGrpSpPr>
        <p:grpSpPr>
          <a:xfrm rot="459609">
            <a:off x="1967647" y="-396997"/>
            <a:ext cx="1340612" cy="1517115"/>
            <a:chOff x="5610224" y="3202528"/>
            <a:chExt cx="1340580" cy="1517079"/>
          </a:xfrm>
        </p:grpSpPr>
        <p:sp>
          <p:nvSpPr>
            <p:cNvPr id="415" name="Google Shape;415;p18"/>
            <p:cNvSpPr/>
            <p:nvPr/>
          </p:nvSpPr>
          <p:spPr>
            <a:xfrm>
              <a:off x="5827002" y="3225738"/>
              <a:ext cx="1119465" cy="1243111"/>
            </a:xfrm>
            <a:custGeom>
              <a:avLst/>
              <a:gdLst/>
              <a:ahLst/>
              <a:cxnLst/>
              <a:rect l="l" t="t" r="r" b="b"/>
              <a:pathLst>
                <a:path w="15482" h="17192" extrusionOk="0">
                  <a:moveTo>
                    <a:pt x="12532" y="1"/>
                  </a:moveTo>
                  <a:cubicBezTo>
                    <a:pt x="12532" y="1"/>
                    <a:pt x="7602" y="5300"/>
                    <a:pt x="6033" y="7137"/>
                  </a:cubicBezTo>
                  <a:cubicBezTo>
                    <a:pt x="4463" y="8975"/>
                    <a:pt x="1" y="14672"/>
                    <a:pt x="1" y="14672"/>
                  </a:cubicBezTo>
                  <a:lnTo>
                    <a:pt x="2950" y="17192"/>
                  </a:lnTo>
                  <a:cubicBezTo>
                    <a:pt x="2950" y="17192"/>
                    <a:pt x="7918" y="11926"/>
                    <a:pt x="9488" y="10088"/>
                  </a:cubicBezTo>
                  <a:cubicBezTo>
                    <a:pt x="11057" y="8251"/>
                    <a:pt x="15482" y="2521"/>
                    <a:pt x="15482" y="2521"/>
                  </a:cubicBezTo>
                  <a:lnTo>
                    <a:pt x="125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5934595" y="3254083"/>
              <a:ext cx="753227" cy="807313"/>
            </a:xfrm>
            <a:custGeom>
              <a:avLst/>
              <a:gdLst/>
              <a:ahLst/>
              <a:cxnLst/>
              <a:rect l="l" t="t" r="r" b="b"/>
              <a:pathLst>
                <a:path w="10417" h="11165" extrusionOk="0">
                  <a:moveTo>
                    <a:pt x="9368" y="0"/>
                  </a:moveTo>
                  <a:cubicBezTo>
                    <a:pt x="903" y="9281"/>
                    <a:pt x="926" y="9239"/>
                    <a:pt x="123" y="10823"/>
                  </a:cubicBezTo>
                  <a:cubicBezTo>
                    <a:pt x="0" y="11037"/>
                    <a:pt x="74" y="11165"/>
                    <a:pt x="263" y="11165"/>
                  </a:cubicBezTo>
                  <a:cubicBezTo>
                    <a:pt x="710" y="11165"/>
                    <a:pt x="1801" y="10444"/>
                    <a:pt x="2433" y="8433"/>
                  </a:cubicBezTo>
                  <a:cubicBezTo>
                    <a:pt x="4112" y="6308"/>
                    <a:pt x="9616" y="631"/>
                    <a:pt x="9616" y="631"/>
                  </a:cubicBezTo>
                  <a:lnTo>
                    <a:pt x="10209" y="1138"/>
                  </a:lnTo>
                  <a:lnTo>
                    <a:pt x="10416" y="895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rgbClr val="181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6641834" y="3290453"/>
              <a:ext cx="250618" cy="223864"/>
            </a:xfrm>
            <a:custGeom>
              <a:avLst/>
              <a:gdLst/>
              <a:ahLst/>
              <a:cxnLst/>
              <a:rect l="l" t="t" r="r" b="b"/>
              <a:pathLst>
                <a:path w="3466" h="3096" extrusionOk="0">
                  <a:moveTo>
                    <a:pt x="434" y="1"/>
                  </a:moveTo>
                  <a:lnTo>
                    <a:pt x="0" y="470"/>
                  </a:lnTo>
                  <a:lnTo>
                    <a:pt x="3074" y="3095"/>
                  </a:lnTo>
                  <a:lnTo>
                    <a:pt x="3465" y="259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181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5703284" y="4353948"/>
              <a:ext cx="276359" cy="279830"/>
            </a:xfrm>
            <a:custGeom>
              <a:avLst/>
              <a:gdLst/>
              <a:ahLst/>
              <a:cxnLst/>
              <a:rect l="l" t="t" r="r" b="b"/>
              <a:pathLst>
                <a:path w="3822" h="3870" extrusionOk="0">
                  <a:moveTo>
                    <a:pt x="1386" y="0"/>
                  </a:moveTo>
                  <a:lnTo>
                    <a:pt x="0" y="2643"/>
                  </a:lnTo>
                  <a:lnTo>
                    <a:pt x="1437" y="3870"/>
                  </a:lnTo>
                  <a:lnTo>
                    <a:pt x="3822" y="2080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5657658" y="4556409"/>
              <a:ext cx="135866" cy="139337"/>
            </a:xfrm>
            <a:custGeom>
              <a:avLst/>
              <a:gdLst/>
              <a:ahLst/>
              <a:cxnLst/>
              <a:rect l="l" t="t" r="r" b="b"/>
              <a:pathLst>
                <a:path w="1879" h="1927" extrusionOk="0">
                  <a:moveTo>
                    <a:pt x="817" y="1"/>
                  </a:moveTo>
                  <a:lnTo>
                    <a:pt x="0" y="1368"/>
                  </a:lnTo>
                  <a:lnTo>
                    <a:pt x="656" y="1927"/>
                  </a:lnTo>
                  <a:lnTo>
                    <a:pt x="1878" y="908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5643413" y="4660893"/>
              <a:ext cx="55460" cy="58714"/>
            </a:xfrm>
            <a:custGeom>
              <a:avLst/>
              <a:gdLst/>
              <a:ahLst/>
              <a:cxnLst/>
              <a:rect l="l" t="t" r="r" b="b"/>
              <a:pathLst>
                <a:path w="767" h="812" extrusionOk="0">
                  <a:moveTo>
                    <a:pt x="288" y="0"/>
                  </a:moveTo>
                  <a:lnTo>
                    <a:pt x="13" y="698"/>
                  </a:lnTo>
                  <a:cubicBezTo>
                    <a:pt x="13" y="698"/>
                    <a:pt x="0" y="761"/>
                    <a:pt x="29" y="787"/>
                  </a:cubicBezTo>
                  <a:cubicBezTo>
                    <a:pt x="53" y="806"/>
                    <a:pt x="74" y="811"/>
                    <a:pt x="89" y="811"/>
                  </a:cubicBezTo>
                  <a:cubicBezTo>
                    <a:pt x="107" y="811"/>
                    <a:pt x="118" y="805"/>
                    <a:pt x="118" y="805"/>
                  </a:cubicBezTo>
                  <a:lnTo>
                    <a:pt x="767" y="409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5794391" y="4292921"/>
              <a:ext cx="239410" cy="218079"/>
            </a:xfrm>
            <a:custGeom>
              <a:avLst/>
              <a:gdLst/>
              <a:ahLst/>
              <a:cxnLst/>
              <a:rect l="l" t="t" r="r" b="b"/>
              <a:pathLst>
                <a:path w="3311" h="3016" extrusionOk="0">
                  <a:moveTo>
                    <a:pt x="554" y="0"/>
                  </a:moveTo>
                  <a:lnTo>
                    <a:pt x="0" y="736"/>
                  </a:lnTo>
                  <a:lnTo>
                    <a:pt x="2668" y="3016"/>
                  </a:lnTo>
                  <a:lnTo>
                    <a:pt x="3311" y="235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181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6752754" y="3224726"/>
              <a:ext cx="198050" cy="167103"/>
            </a:xfrm>
            <a:custGeom>
              <a:avLst/>
              <a:gdLst/>
              <a:ahLst/>
              <a:cxnLst/>
              <a:rect l="l" t="t" r="r" b="b"/>
              <a:pathLst>
                <a:path w="2739" h="2311" extrusionOk="0">
                  <a:moveTo>
                    <a:pt x="475" y="1"/>
                  </a:moveTo>
                  <a:cubicBezTo>
                    <a:pt x="255" y="1"/>
                    <a:pt x="1" y="247"/>
                    <a:pt x="1" y="247"/>
                  </a:cubicBezTo>
                  <a:lnTo>
                    <a:pt x="2416" y="2310"/>
                  </a:lnTo>
                  <a:cubicBezTo>
                    <a:pt x="2417" y="2310"/>
                    <a:pt x="2739" y="1855"/>
                    <a:pt x="2505" y="1656"/>
                  </a:cubicBezTo>
                  <a:cubicBezTo>
                    <a:pt x="2273" y="1457"/>
                    <a:pt x="867" y="256"/>
                    <a:pt x="633" y="57"/>
                  </a:cubicBezTo>
                  <a:cubicBezTo>
                    <a:pt x="586" y="17"/>
                    <a:pt x="532" y="1"/>
                    <a:pt x="4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5793741" y="3203612"/>
              <a:ext cx="1119609" cy="1243111"/>
            </a:xfrm>
            <a:custGeom>
              <a:avLst/>
              <a:gdLst/>
              <a:ahLst/>
              <a:cxnLst/>
              <a:rect l="l" t="t" r="r" b="b"/>
              <a:pathLst>
                <a:path w="15484" h="17192" extrusionOk="0">
                  <a:moveTo>
                    <a:pt x="12532" y="0"/>
                  </a:moveTo>
                  <a:cubicBezTo>
                    <a:pt x="12532" y="0"/>
                    <a:pt x="7604" y="5299"/>
                    <a:pt x="6034" y="7138"/>
                  </a:cubicBezTo>
                  <a:cubicBezTo>
                    <a:pt x="4464" y="8975"/>
                    <a:pt x="1" y="14672"/>
                    <a:pt x="1" y="14672"/>
                  </a:cubicBezTo>
                  <a:lnTo>
                    <a:pt x="2950" y="17191"/>
                  </a:lnTo>
                  <a:cubicBezTo>
                    <a:pt x="2950" y="17191"/>
                    <a:pt x="7918" y="11926"/>
                    <a:pt x="9488" y="10087"/>
                  </a:cubicBezTo>
                  <a:cubicBezTo>
                    <a:pt x="11057" y="8250"/>
                    <a:pt x="15483" y="2520"/>
                    <a:pt x="15483" y="2520"/>
                  </a:cubicBezTo>
                  <a:lnTo>
                    <a:pt x="125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5901334" y="3231884"/>
              <a:ext cx="753227" cy="807313"/>
            </a:xfrm>
            <a:custGeom>
              <a:avLst/>
              <a:gdLst/>
              <a:ahLst/>
              <a:cxnLst/>
              <a:rect l="l" t="t" r="r" b="b"/>
              <a:pathLst>
                <a:path w="10417" h="11165" extrusionOk="0">
                  <a:moveTo>
                    <a:pt x="9369" y="0"/>
                  </a:moveTo>
                  <a:cubicBezTo>
                    <a:pt x="903" y="9282"/>
                    <a:pt x="926" y="9239"/>
                    <a:pt x="123" y="10824"/>
                  </a:cubicBezTo>
                  <a:cubicBezTo>
                    <a:pt x="1" y="11037"/>
                    <a:pt x="75" y="11165"/>
                    <a:pt x="264" y="11165"/>
                  </a:cubicBezTo>
                  <a:cubicBezTo>
                    <a:pt x="711" y="11165"/>
                    <a:pt x="1803" y="10444"/>
                    <a:pt x="2435" y="8433"/>
                  </a:cubicBezTo>
                  <a:cubicBezTo>
                    <a:pt x="4114" y="6310"/>
                    <a:pt x="9616" y="631"/>
                    <a:pt x="9616" y="631"/>
                  </a:cubicBezTo>
                  <a:lnTo>
                    <a:pt x="10209" y="1138"/>
                  </a:lnTo>
                  <a:lnTo>
                    <a:pt x="10416" y="896"/>
                  </a:lnTo>
                  <a:lnTo>
                    <a:pt x="93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6608573" y="3268327"/>
              <a:ext cx="250618" cy="223792"/>
            </a:xfrm>
            <a:custGeom>
              <a:avLst/>
              <a:gdLst/>
              <a:ahLst/>
              <a:cxnLst/>
              <a:rect l="l" t="t" r="r" b="b"/>
              <a:pathLst>
                <a:path w="3466" h="3095" extrusionOk="0">
                  <a:moveTo>
                    <a:pt x="434" y="0"/>
                  </a:moveTo>
                  <a:lnTo>
                    <a:pt x="0" y="469"/>
                  </a:lnTo>
                  <a:lnTo>
                    <a:pt x="3074" y="3094"/>
                  </a:lnTo>
                  <a:lnTo>
                    <a:pt x="3465" y="259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5670095" y="4331750"/>
              <a:ext cx="276287" cy="279902"/>
            </a:xfrm>
            <a:custGeom>
              <a:avLst/>
              <a:gdLst/>
              <a:ahLst/>
              <a:cxnLst/>
              <a:rect l="l" t="t" r="r" b="b"/>
              <a:pathLst>
                <a:path w="3821" h="3871" extrusionOk="0">
                  <a:moveTo>
                    <a:pt x="1386" y="1"/>
                  </a:moveTo>
                  <a:lnTo>
                    <a:pt x="1" y="2644"/>
                  </a:lnTo>
                  <a:lnTo>
                    <a:pt x="1436" y="3870"/>
                  </a:lnTo>
                  <a:lnTo>
                    <a:pt x="3821" y="2081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5624469" y="4534283"/>
              <a:ext cx="135866" cy="139409"/>
            </a:xfrm>
            <a:custGeom>
              <a:avLst/>
              <a:gdLst/>
              <a:ahLst/>
              <a:cxnLst/>
              <a:rect l="l" t="t" r="r" b="b"/>
              <a:pathLst>
                <a:path w="1879" h="1928" extrusionOk="0">
                  <a:moveTo>
                    <a:pt x="816" y="0"/>
                  </a:moveTo>
                  <a:lnTo>
                    <a:pt x="1" y="1367"/>
                  </a:lnTo>
                  <a:lnTo>
                    <a:pt x="655" y="1928"/>
                  </a:lnTo>
                  <a:lnTo>
                    <a:pt x="1879" y="908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5610224" y="4638694"/>
              <a:ext cx="55532" cy="58714"/>
            </a:xfrm>
            <a:custGeom>
              <a:avLst/>
              <a:gdLst/>
              <a:ahLst/>
              <a:cxnLst/>
              <a:rect l="l" t="t" r="r" b="b"/>
              <a:pathLst>
                <a:path w="768" h="812" extrusionOk="0">
                  <a:moveTo>
                    <a:pt x="287" y="0"/>
                  </a:moveTo>
                  <a:lnTo>
                    <a:pt x="14" y="698"/>
                  </a:lnTo>
                  <a:cubicBezTo>
                    <a:pt x="14" y="698"/>
                    <a:pt x="1" y="763"/>
                    <a:pt x="30" y="787"/>
                  </a:cubicBezTo>
                  <a:cubicBezTo>
                    <a:pt x="52" y="807"/>
                    <a:pt x="73" y="812"/>
                    <a:pt x="89" y="812"/>
                  </a:cubicBezTo>
                  <a:cubicBezTo>
                    <a:pt x="106" y="812"/>
                    <a:pt x="118" y="805"/>
                    <a:pt x="118" y="805"/>
                  </a:cubicBezTo>
                  <a:lnTo>
                    <a:pt x="767" y="409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5761130" y="4270723"/>
              <a:ext cx="239555" cy="218079"/>
            </a:xfrm>
            <a:custGeom>
              <a:avLst/>
              <a:gdLst/>
              <a:ahLst/>
              <a:cxnLst/>
              <a:rect l="l" t="t" r="r" b="b"/>
              <a:pathLst>
                <a:path w="3313" h="3016" extrusionOk="0">
                  <a:moveTo>
                    <a:pt x="554" y="1"/>
                  </a:moveTo>
                  <a:lnTo>
                    <a:pt x="0" y="736"/>
                  </a:lnTo>
                  <a:lnTo>
                    <a:pt x="2668" y="3016"/>
                  </a:lnTo>
                  <a:lnTo>
                    <a:pt x="3312" y="235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6719637" y="3202528"/>
              <a:ext cx="197906" cy="167103"/>
            </a:xfrm>
            <a:custGeom>
              <a:avLst/>
              <a:gdLst/>
              <a:ahLst/>
              <a:cxnLst/>
              <a:rect l="l" t="t" r="r" b="b"/>
              <a:pathLst>
                <a:path w="2737" h="2311" extrusionOk="0">
                  <a:moveTo>
                    <a:pt x="474" y="1"/>
                  </a:moveTo>
                  <a:cubicBezTo>
                    <a:pt x="253" y="1"/>
                    <a:pt x="0" y="247"/>
                    <a:pt x="0" y="247"/>
                  </a:cubicBezTo>
                  <a:lnTo>
                    <a:pt x="2415" y="2311"/>
                  </a:lnTo>
                  <a:cubicBezTo>
                    <a:pt x="2415" y="2311"/>
                    <a:pt x="2737" y="1856"/>
                    <a:pt x="2505" y="1656"/>
                  </a:cubicBezTo>
                  <a:cubicBezTo>
                    <a:pt x="2271" y="1458"/>
                    <a:pt x="865" y="256"/>
                    <a:pt x="633" y="57"/>
                  </a:cubicBezTo>
                  <a:cubicBezTo>
                    <a:pt x="585" y="17"/>
                    <a:pt x="531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18"/>
          <p:cNvSpPr/>
          <p:nvPr/>
        </p:nvSpPr>
        <p:spPr>
          <a:xfrm>
            <a:off x="8638541" y="4686151"/>
            <a:ext cx="217114" cy="223755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8"/>
          <p:cNvSpPr/>
          <p:nvPr/>
        </p:nvSpPr>
        <p:spPr>
          <a:xfrm>
            <a:off x="2625513" y="4567873"/>
            <a:ext cx="234823" cy="237276"/>
          </a:xfrm>
          <a:custGeom>
            <a:avLst/>
            <a:gdLst/>
            <a:ahLst/>
            <a:cxnLst/>
            <a:rect l="l" t="t" r="r" b="b"/>
            <a:pathLst>
              <a:path w="3925" h="3966" extrusionOk="0">
                <a:moveTo>
                  <a:pt x="2051" y="519"/>
                </a:moveTo>
                <a:cubicBezTo>
                  <a:pt x="2352" y="1046"/>
                  <a:pt x="2822" y="1500"/>
                  <a:pt x="3345" y="1805"/>
                </a:cubicBezTo>
                <a:cubicBezTo>
                  <a:pt x="2663" y="2102"/>
                  <a:pt x="2252" y="2583"/>
                  <a:pt x="2184" y="3295"/>
                </a:cubicBezTo>
                <a:cubicBezTo>
                  <a:pt x="1836" y="2611"/>
                  <a:pt x="1338" y="2045"/>
                  <a:pt x="618" y="1785"/>
                </a:cubicBezTo>
                <a:cubicBezTo>
                  <a:pt x="1182" y="1466"/>
                  <a:pt x="1642" y="1028"/>
                  <a:pt x="2051" y="519"/>
                </a:cubicBezTo>
                <a:close/>
                <a:moveTo>
                  <a:pt x="2028" y="0"/>
                </a:moveTo>
                <a:cubicBezTo>
                  <a:pt x="1933" y="0"/>
                  <a:pt x="1842" y="73"/>
                  <a:pt x="1887" y="184"/>
                </a:cubicBezTo>
                <a:cubicBezTo>
                  <a:pt x="1892" y="196"/>
                  <a:pt x="1897" y="206"/>
                  <a:pt x="1902" y="218"/>
                </a:cubicBezTo>
                <a:cubicBezTo>
                  <a:pt x="1413" y="844"/>
                  <a:pt x="856" y="1369"/>
                  <a:pt x="120" y="1696"/>
                </a:cubicBezTo>
                <a:cubicBezTo>
                  <a:pt x="1" y="1748"/>
                  <a:pt x="31" y="1951"/>
                  <a:pt x="157" y="1976"/>
                </a:cubicBezTo>
                <a:cubicBezTo>
                  <a:pt x="1102" y="2156"/>
                  <a:pt x="1681" y="2854"/>
                  <a:pt x="2041" y="3706"/>
                </a:cubicBezTo>
                <a:cubicBezTo>
                  <a:pt x="2068" y="3774"/>
                  <a:pt x="2128" y="3804"/>
                  <a:pt x="2187" y="3807"/>
                </a:cubicBezTo>
                <a:cubicBezTo>
                  <a:pt x="2188" y="3810"/>
                  <a:pt x="2188" y="3814"/>
                  <a:pt x="2188" y="3819"/>
                </a:cubicBezTo>
                <a:cubicBezTo>
                  <a:pt x="2198" y="3916"/>
                  <a:pt x="2280" y="3965"/>
                  <a:pt x="2357" y="3965"/>
                </a:cubicBezTo>
                <a:cubicBezTo>
                  <a:pt x="2434" y="3965"/>
                  <a:pt x="2505" y="3916"/>
                  <a:pt x="2495" y="3819"/>
                </a:cubicBezTo>
                <a:cubicBezTo>
                  <a:pt x="2385" y="2832"/>
                  <a:pt x="2831" y="2268"/>
                  <a:pt x="3759" y="1975"/>
                </a:cubicBezTo>
                <a:cubicBezTo>
                  <a:pt x="3875" y="1940"/>
                  <a:pt x="3924" y="1754"/>
                  <a:pt x="3796" y="1696"/>
                </a:cubicBezTo>
                <a:cubicBezTo>
                  <a:pt x="3131" y="1390"/>
                  <a:pt x="2463" y="795"/>
                  <a:pt x="2182" y="103"/>
                </a:cubicBezTo>
                <a:cubicBezTo>
                  <a:pt x="2153" y="31"/>
                  <a:pt x="2090" y="0"/>
                  <a:pt x="20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" name="Google Shape;433;p18"/>
          <p:cNvGrpSpPr/>
          <p:nvPr/>
        </p:nvGrpSpPr>
        <p:grpSpPr>
          <a:xfrm>
            <a:off x="2860314" y="4393709"/>
            <a:ext cx="189773" cy="174158"/>
            <a:chOff x="6476077" y="96834"/>
            <a:chExt cx="189773" cy="174158"/>
          </a:xfrm>
        </p:grpSpPr>
        <p:sp>
          <p:nvSpPr>
            <p:cNvPr id="434" name="Google Shape;434;p18"/>
            <p:cNvSpPr/>
            <p:nvPr/>
          </p:nvSpPr>
          <p:spPr>
            <a:xfrm>
              <a:off x="6558997" y="96834"/>
              <a:ext cx="106852" cy="174038"/>
            </a:xfrm>
            <a:custGeom>
              <a:avLst/>
              <a:gdLst/>
              <a:ahLst/>
              <a:cxnLst/>
              <a:rect l="l" t="t" r="r" b="b"/>
              <a:pathLst>
                <a:path w="1786" h="2909" extrusionOk="0">
                  <a:moveTo>
                    <a:pt x="208" y="0"/>
                  </a:moveTo>
                  <a:cubicBezTo>
                    <a:pt x="107" y="0"/>
                    <a:pt x="0" y="112"/>
                    <a:pt x="61" y="233"/>
                  </a:cubicBezTo>
                  <a:cubicBezTo>
                    <a:pt x="207" y="525"/>
                    <a:pt x="338" y="824"/>
                    <a:pt x="550" y="1075"/>
                  </a:cubicBezTo>
                  <a:cubicBezTo>
                    <a:pt x="692" y="1244"/>
                    <a:pt x="865" y="1374"/>
                    <a:pt x="1055" y="1478"/>
                  </a:cubicBezTo>
                  <a:lnTo>
                    <a:pt x="1055" y="1478"/>
                  </a:lnTo>
                  <a:cubicBezTo>
                    <a:pt x="809" y="1548"/>
                    <a:pt x="582" y="1665"/>
                    <a:pt x="436" y="1880"/>
                  </a:cubicBezTo>
                  <a:cubicBezTo>
                    <a:pt x="269" y="2124"/>
                    <a:pt x="266" y="2441"/>
                    <a:pt x="198" y="2718"/>
                  </a:cubicBezTo>
                  <a:cubicBezTo>
                    <a:pt x="170" y="2833"/>
                    <a:pt x="265" y="2909"/>
                    <a:pt x="357" y="2909"/>
                  </a:cubicBezTo>
                  <a:cubicBezTo>
                    <a:pt x="417" y="2909"/>
                    <a:pt x="475" y="2876"/>
                    <a:pt x="494" y="2800"/>
                  </a:cubicBezTo>
                  <a:cubicBezTo>
                    <a:pt x="526" y="2664"/>
                    <a:pt x="547" y="2525"/>
                    <a:pt x="575" y="2388"/>
                  </a:cubicBezTo>
                  <a:cubicBezTo>
                    <a:pt x="586" y="2328"/>
                    <a:pt x="599" y="2267"/>
                    <a:pt x="618" y="2207"/>
                  </a:cubicBezTo>
                  <a:cubicBezTo>
                    <a:pt x="621" y="2196"/>
                    <a:pt x="641" y="2144"/>
                    <a:pt x="640" y="2144"/>
                  </a:cubicBezTo>
                  <a:lnTo>
                    <a:pt x="640" y="2144"/>
                  </a:lnTo>
                  <a:cubicBezTo>
                    <a:pt x="640" y="2144"/>
                    <a:pt x="639" y="2146"/>
                    <a:pt x="637" y="2150"/>
                  </a:cubicBezTo>
                  <a:lnTo>
                    <a:pt x="637" y="2150"/>
                  </a:lnTo>
                  <a:cubicBezTo>
                    <a:pt x="649" y="2122"/>
                    <a:pt x="662" y="2095"/>
                    <a:pt x="678" y="2068"/>
                  </a:cubicBezTo>
                  <a:cubicBezTo>
                    <a:pt x="737" y="1971"/>
                    <a:pt x="821" y="1902"/>
                    <a:pt x="948" y="1842"/>
                  </a:cubicBezTo>
                  <a:cubicBezTo>
                    <a:pt x="1138" y="1752"/>
                    <a:pt x="1363" y="1714"/>
                    <a:pt x="1570" y="1687"/>
                  </a:cubicBezTo>
                  <a:cubicBezTo>
                    <a:pt x="1737" y="1665"/>
                    <a:pt x="1785" y="1445"/>
                    <a:pt x="1611" y="1386"/>
                  </a:cubicBezTo>
                  <a:cubicBezTo>
                    <a:pt x="1284" y="1275"/>
                    <a:pt x="978" y="1115"/>
                    <a:pt x="754" y="843"/>
                  </a:cubicBezTo>
                  <a:cubicBezTo>
                    <a:pt x="569" y="618"/>
                    <a:pt x="455" y="337"/>
                    <a:pt x="325" y="78"/>
                  </a:cubicBezTo>
                  <a:cubicBezTo>
                    <a:pt x="298" y="23"/>
                    <a:pt x="253" y="0"/>
                    <a:pt x="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6476077" y="106107"/>
              <a:ext cx="108168" cy="164885"/>
            </a:xfrm>
            <a:custGeom>
              <a:avLst/>
              <a:gdLst/>
              <a:ahLst/>
              <a:cxnLst/>
              <a:rect l="l" t="t" r="r" b="b"/>
              <a:pathLst>
                <a:path w="1808" h="2756" extrusionOk="0">
                  <a:moveTo>
                    <a:pt x="1573" y="0"/>
                  </a:moveTo>
                  <a:cubicBezTo>
                    <a:pt x="1538" y="0"/>
                    <a:pt x="1503" y="14"/>
                    <a:pt x="1471" y="46"/>
                  </a:cubicBezTo>
                  <a:cubicBezTo>
                    <a:pt x="1255" y="265"/>
                    <a:pt x="1121" y="538"/>
                    <a:pt x="952" y="790"/>
                  </a:cubicBezTo>
                  <a:cubicBezTo>
                    <a:pt x="757" y="1081"/>
                    <a:pt x="490" y="1272"/>
                    <a:pt x="160" y="1385"/>
                  </a:cubicBezTo>
                  <a:cubicBezTo>
                    <a:pt x="1" y="1439"/>
                    <a:pt x="21" y="1684"/>
                    <a:pt x="201" y="1686"/>
                  </a:cubicBezTo>
                  <a:cubicBezTo>
                    <a:pt x="365" y="1687"/>
                    <a:pt x="522" y="1712"/>
                    <a:pt x="659" y="1801"/>
                  </a:cubicBezTo>
                  <a:cubicBezTo>
                    <a:pt x="759" y="1865"/>
                    <a:pt x="833" y="1967"/>
                    <a:pt x="900" y="2073"/>
                  </a:cubicBezTo>
                  <a:cubicBezTo>
                    <a:pt x="1065" y="2332"/>
                    <a:pt x="1217" y="2591"/>
                    <a:pt x="1502" y="2737"/>
                  </a:cubicBezTo>
                  <a:cubicBezTo>
                    <a:pt x="1527" y="2749"/>
                    <a:pt x="1551" y="2755"/>
                    <a:pt x="1574" y="2755"/>
                  </a:cubicBezTo>
                  <a:cubicBezTo>
                    <a:pt x="1714" y="2755"/>
                    <a:pt x="1807" y="2549"/>
                    <a:pt x="1657" y="2473"/>
                  </a:cubicBezTo>
                  <a:cubicBezTo>
                    <a:pt x="1384" y="2332"/>
                    <a:pt x="1282" y="2078"/>
                    <a:pt x="1109" y="1835"/>
                  </a:cubicBezTo>
                  <a:cubicBezTo>
                    <a:pt x="1019" y="1707"/>
                    <a:pt x="914" y="1592"/>
                    <a:pt x="776" y="1513"/>
                  </a:cubicBezTo>
                  <a:cubicBezTo>
                    <a:pt x="747" y="1497"/>
                    <a:pt x="717" y="1482"/>
                    <a:pt x="687" y="1469"/>
                  </a:cubicBezTo>
                  <a:lnTo>
                    <a:pt x="687" y="1469"/>
                  </a:lnTo>
                  <a:cubicBezTo>
                    <a:pt x="873" y="1350"/>
                    <a:pt x="1035" y="1200"/>
                    <a:pt x="1172" y="1011"/>
                  </a:cubicBezTo>
                  <a:cubicBezTo>
                    <a:pt x="1349" y="764"/>
                    <a:pt x="1471" y="481"/>
                    <a:pt x="1687" y="262"/>
                  </a:cubicBezTo>
                  <a:cubicBezTo>
                    <a:pt x="1795" y="154"/>
                    <a:pt x="1689" y="0"/>
                    <a:pt x="1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18"/>
          <p:cNvGrpSpPr/>
          <p:nvPr/>
        </p:nvGrpSpPr>
        <p:grpSpPr>
          <a:xfrm>
            <a:off x="713237" y="725124"/>
            <a:ext cx="218071" cy="228481"/>
            <a:chOff x="4930687" y="3942774"/>
            <a:chExt cx="218071" cy="228481"/>
          </a:xfrm>
        </p:grpSpPr>
        <p:sp>
          <p:nvSpPr>
            <p:cNvPr id="437" name="Google Shape;437;p18"/>
            <p:cNvSpPr/>
            <p:nvPr/>
          </p:nvSpPr>
          <p:spPr>
            <a:xfrm>
              <a:off x="5054410" y="3942774"/>
              <a:ext cx="18307" cy="63597"/>
            </a:xfrm>
            <a:custGeom>
              <a:avLst/>
              <a:gdLst/>
              <a:ahLst/>
              <a:cxnLst/>
              <a:rect l="l" t="t" r="r" b="b"/>
              <a:pathLst>
                <a:path w="306" h="1063" extrusionOk="0">
                  <a:moveTo>
                    <a:pt x="153" y="0"/>
                  </a:moveTo>
                  <a:cubicBezTo>
                    <a:pt x="77" y="0"/>
                    <a:pt x="1" y="49"/>
                    <a:pt x="1" y="148"/>
                  </a:cubicBezTo>
                  <a:lnTo>
                    <a:pt x="1" y="915"/>
                  </a:lnTo>
                  <a:cubicBezTo>
                    <a:pt x="1" y="1013"/>
                    <a:pt x="77" y="1062"/>
                    <a:pt x="153" y="1062"/>
                  </a:cubicBezTo>
                  <a:cubicBezTo>
                    <a:pt x="230" y="1062"/>
                    <a:pt x="306" y="1013"/>
                    <a:pt x="306" y="915"/>
                  </a:cubicBezTo>
                  <a:lnTo>
                    <a:pt x="306" y="148"/>
                  </a:lnTo>
                  <a:cubicBezTo>
                    <a:pt x="306" y="49"/>
                    <a:pt x="230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4990095" y="3970295"/>
              <a:ext cx="40503" cy="54742"/>
            </a:xfrm>
            <a:custGeom>
              <a:avLst/>
              <a:gdLst/>
              <a:ahLst/>
              <a:cxnLst/>
              <a:rect l="l" t="t" r="r" b="b"/>
              <a:pathLst>
                <a:path w="677" h="915" extrusionOk="0">
                  <a:moveTo>
                    <a:pt x="152" y="0"/>
                  </a:moveTo>
                  <a:cubicBezTo>
                    <a:pt x="75" y="0"/>
                    <a:pt x="0" y="49"/>
                    <a:pt x="4" y="148"/>
                  </a:cubicBezTo>
                  <a:cubicBezTo>
                    <a:pt x="11" y="408"/>
                    <a:pt x="178" y="685"/>
                    <a:pt x="354" y="868"/>
                  </a:cubicBezTo>
                  <a:cubicBezTo>
                    <a:pt x="386" y="901"/>
                    <a:pt x="422" y="915"/>
                    <a:pt x="457" y="915"/>
                  </a:cubicBezTo>
                  <a:cubicBezTo>
                    <a:pt x="572" y="915"/>
                    <a:pt x="676" y="761"/>
                    <a:pt x="570" y="652"/>
                  </a:cubicBezTo>
                  <a:cubicBezTo>
                    <a:pt x="451" y="528"/>
                    <a:pt x="315" y="309"/>
                    <a:pt x="309" y="148"/>
                  </a:cubicBezTo>
                  <a:cubicBezTo>
                    <a:pt x="306" y="49"/>
                    <a:pt x="228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4930687" y="4043464"/>
              <a:ext cx="80647" cy="27341"/>
            </a:xfrm>
            <a:custGeom>
              <a:avLst/>
              <a:gdLst/>
              <a:ahLst/>
              <a:cxnLst/>
              <a:rect l="l" t="t" r="r" b="b"/>
              <a:pathLst>
                <a:path w="1348" h="457" extrusionOk="0">
                  <a:moveTo>
                    <a:pt x="238" y="1"/>
                  </a:moveTo>
                  <a:cubicBezTo>
                    <a:pt x="95" y="1"/>
                    <a:pt x="0" y="208"/>
                    <a:pt x="153" y="283"/>
                  </a:cubicBezTo>
                  <a:cubicBezTo>
                    <a:pt x="461" y="430"/>
                    <a:pt x="811" y="457"/>
                    <a:pt x="1149" y="457"/>
                  </a:cubicBezTo>
                  <a:cubicBezTo>
                    <a:pt x="1346" y="457"/>
                    <a:pt x="1347" y="150"/>
                    <a:pt x="1149" y="150"/>
                  </a:cubicBezTo>
                  <a:cubicBezTo>
                    <a:pt x="870" y="150"/>
                    <a:pt x="565" y="141"/>
                    <a:pt x="308" y="17"/>
                  </a:cubicBezTo>
                  <a:cubicBezTo>
                    <a:pt x="284" y="6"/>
                    <a:pt x="260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4962575" y="4098206"/>
              <a:ext cx="48759" cy="36435"/>
            </a:xfrm>
            <a:custGeom>
              <a:avLst/>
              <a:gdLst/>
              <a:ahLst/>
              <a:cxnLst/>
              <a:rect l="l" t="t" r="r" b="b"/>
              <a:pathLst>
                <a:path w="815" h="609" extrusionOk="0">
                  <a:moveTo>
                    <a:pt x="619" y="0"/>
                  </a:moveTo>
                  <a:cubicBezTo>
                    <a:pt x="618" y="0"/>
                    <a:pt x="617" y="0"/>
                    <a:pt x="616" y="0"/>
                  </a:cubicBezTo>
                  <a:cubicBezTo>
                    <a:pt x="337" y="6"/>
                    <a:pt x="16" y="139"/>
                    <a:pt x="4" y="460"/>
                  </a:cubicBezTo>
                  <a:cubicBezTo>
                    <a:pt x="0" y="559"/>
                    <a:pt x="75" y="608"/>
                    <a:pt x="152" y="608"/>
                  </a:cubicBezTo>
                  <a:cubicBezTo>
                    <a:pt x="228" y="608"/>
                    <a:pt x="307" y="559"/>
                    <a:pt x="311" y="460"/>
                  </a:cubicBezTo>
                  <a:cubicBezTo>
                    <a:pt x="311" y="434"/>
                    <a:pt x="322" y="402"/>
                    <a:pt x="366" y="370"/>
                  </a:cubicBezTo>
                  <a:cubicBezTo>
                    <a:pt x="436" y="317"/>
                    <a:pt x="531" y="308"/>
                    <a:pt x="616" y="307"/>
                  </a:cubicBezTo>
                  <a:cubicBezTo>
                    <a:pt x="812" y="304"/>
                    <a:pt x="814" y="0"/>
                    <a:pt x="6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5023300" y="4116453"/>
              <a:ext cx="31170" cy="54802"/>
            </a:xfrm>
            <a:custGeom>
              <a:avLst/>
              <a:gdLst/>
              <a:ahLst/>
              <a:cxnLst/>
              <a:rect l="l" t="t" r="r" b="b"/>
              <a:pathLst>
                <a:path w="521" h="916" extrusionOk="0">
                  <a:moveTo>
                    <a:pt x="220" y="0"/>
                  </a:moveTo>
                  <a:cubicBezTo>
                    <a:pt x="104" y="0"/>
                    <a:pt x="0" y="154"/>
                    <a:pt x="106" y="263"/>
                  </a:cubicBezTo>
                  <a:cubicBezTo>
                    <a:pt x="235" y="396"/>
                    <a:pt x="214" y="590"/>
                    <a:pt x="214" y="767"/>
                  </a:cubicBezTo>
                  <a:cubicBezTo>
                    <a:pt x="214" y="866"/>
                    <a:pt x="291" y="915"/>
                    <a:pt x="368" y="915"/>
                  </a:cubicBezTo>
                  <a:cubicBezTo>
                    <a:pt x="444" y="915"/>
                    <a:pt x="521" y="866"/>
                    <a:pt x="521" y="767"/>
                  </a:cubicBezTo>
                  <a:cubicBezTo>
                    <a:pt x="521" y="503"/>
                    <a:pt x="516" y="249"/>
                    <a:pt x="322" y="47"/>
                  </a:cubicBezTo>
                  <a:cubicBezTo>
                    <a:pt x="290" y="14"/>
                    <a:pt x="255" y="0"/>
                    <a:pt x="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5072657" y="4098206"/>
              <a:ext cx="36973" cy="36734"/>
            </a:xfrm>
            <a:custGeom>
              <a:avLst/>
              <a:gdLst/>
              <a:ahLst/>
              <a:cxnLst/>
              <a:rect l="l" t="t" r="r" b="b"/>
              <a:pathLst>
                <a:path w="618" h="614" extrusionOk="0">
                  <a:moveTo>
                    <a:pt x="150" y="0"/>
                  </a:moveTo>
                  <a:cubicBezTo>
                    <a:pt x="70" y="0"/>
                    <a:pt x="1" y="75"/>
                    <a:pt x="1" y="154"/>
                  </a:cubicBezTo>
                  <a:cubicBezTo>
                    <a:pt x="1" y="240"/>
                    <a:pt x="71" y="304"/>
                    <a:pt x="154" y="307"/>
                  </a:cubicBezTo>
                  <a:cubicBezTo>
                    <a:pt x="223" y="310"/>
                    <a:pt x="305" y="393"/>
                    <a:pt x="308" y="460"/>
                  </a:cubicBezTo>
                  <a:cubicBezTo>
                    <a:pt x="310" y="543"/>
                    <a:pt x="376" y="614"/>
                    <a:pt x="461" y="614"/>
                  </a:cubicBezTo>
                  <a:cubicBezTo>
                    <a:pt x="541" y="614"/>
                    <a:pt x="617" y="543"/>
                    <a:pt x="614" y="460"/>
                  </a:cubicBezTo>
                  <a:cubicBezTo>
                    <a:pt x="605" y="215"/>
                    <a:pt x="400" y="9"/>
                    <a:pt x="154" y="0"/>
                  </a:cubicBezTo>
                  <a:cubicBezTo>
                    <a:pt x="153" y="0"/>
                    <a:pt x="151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5088392" y="4043224"/>
              <a:ext cx="60366" cy="18427"/>
            </a:xfrm>
            <a:custGeom>
              <a:avLst/>
              <a:gdLst/>
              <a:ahLst/>
              <a:cxnLst/>
              <a:rect l="l" t="t" r="r" b="b"/>
              <a:pathLst>
                <a:path w="1009" h="308" extrusionOk="0">
                  <a:moveTo>
                    <a:pt x="198" y="1"/>
                  </a:moveTo>
                  <a:cubicBezTo>
                    <a:pt x="1" y="1"/>
                    <a:pt x="1" y="307"/>
                    <a:pt x="198" y="307"/>
                  </a:cubicBezTo>
                  <a:lnTo>
                    <a:pt x="810" y="307"/>
                  </a:lnTo>
                  <a:cubicBezTo>
                    <a:pt x="1007" y="307"/>
                    <a:pt x="1008" y="1"/>
                    <a:pt x="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5090725" y="3970295"/>
              <a:ext cx="28179" cy="45170"/>
            </a:xfrm>
            <a:custGeom>
              <a:avLst/>
              <a:gdLst/>
              <a:ahLst/>
              <a:cxnLst/>
              <a:rect l="l" t="t" r="r" b="b"/>
              <a:pathLst>
                <a:path w="471" h="755" extrusionOk="0">
                  <a:moveTo>
                    <a:pt x="320" y="0"/>
                  </a:moveTo>
                  <a:cubicBezTo>
                    <a:pt x="243" y="0"/>
                    <a:pt x="164" y="49"/>
                    <a:pt x="159" y="148"/>
                  </a:cubicBezTo>
                  <a:cubicBezTo>
                    <a:pt x="154" y="220"/>
                    <a:pt x="108" y="288"/>
                    <a:pt x="79" y="351"/>
                  </a:cubicBezTo>
                  <a:cubicBezTo>
                    <a:pt x="39" y="434"/>
                    <a:pt x="11" y="514"/>
                    <a:pt x="6" y="608"/>
                  </a:cubicBezTo>
                  <a:cubicBezTo>
                    <a:pt x="0" y="706"/>
                    <a:pt x="75" y="755"/>
                    <a:pt x="151" y="755"/>
                  </a:cubicBezTo>
                  <a:cubicBezTo>
                    <a:pt x="228" y="755"/>
                    <a:pt x="307" y="706"/>
                    <a:pt x="312" y="608"/>
                  </a:cubicBezTo>
                  <a:cubicBezTo>
                    <a:pt x="317" y="535"/>
                    <a:pt x="363" y="468"/>
                    <a:pt x="393" y="404"/>
                  </a:cubicBezTo>
                  <a:cubicBezTo>
                    <a:pt x="432" y="320"/>
                    <a:pt x="460" y="240"/>
                    <a:pt x="466" y="148"/>
                  </a:cubicBezTo>
                  <a:cubicBezTo>
                    <a:pt x="471" y="49"/>
                    <a:pt x="397" y="0"/>
                    <a:pt x="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APTION_ONLY_1_3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9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9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9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9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19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19"/>
          <p:cNvGrpSpPr/>
          <p:nvPr/>
        </p:nvGrpSpPr>
        <p:grpSpPr>
          <a:xfrm>
            <a:off x="4280963" y="4723225"/>
            <a:ext cx="218131" cy="228540"/>
            <a:chOff x="1567788" y="4831150"/>
            <a:chExt cx="218131" cy="228540"/>
          </a:xfrm>
        </p:grpSpPr>
        <p:sp>
          <p:nvSpPr>
            <p:cNvPr id="452" name="Google Shape;452;p19"/>
            <p:cNvSpPr/>
            <p:nvPr/>
          </p:nvSpPr>
          <p:spPr>
            <a:xfrm>
              <a:off x="1691630" y="4831150"/>
              <a:ext cx="18367" cy="63597"/>
            </a:xfrm>
            <a:custGeom>
              <a:avLst/>
              <a:gdLst/>
              <a:ahLst/>
              <a:cxnLst/>
              <a:rect l="l" t="t" r="r" b="b"/>
              <a:pathLst>
                <a:path w="307" h="1063" extrusionOk="0">
                  <a:moveTo>
                    <a:pt x="154" y="1"/>
                  </a:moveTo>
                  <a:cubicBezTo>
                    <a:pt x="77" y="1"/>
                    <a:pt x="0" y="50"/>
                    <a:pt x="0" y="149"/>
                  </a:cubicBezTo>
                  <a:lnTo>
                    <a:pt x="0" y="915"/>
                  </a:lnTo>
                  <a:cubicBezTo>
                    <a:pt x="0" y="1013"/>
                    <a:pt x="77" y="1062"/>
                    <a:pt x="154" y="1062"/>
                  </a:cubicBezTo>
                  <a:cubicBezTo>
                    <a:pt x="230" y="1062"/>
                    <a:pt x="307" y="1013"/>
                    <a:pt x="307" y="915"/>
                  </a:cubicBezTo>
                  <a:lnTo>
                    <a:pt x="307" y="149"/>
                  </a:lnTo>
                  <a:cubicBezTo>
                    <a:pt x="307" y="50"/>
                    <a:pt x="230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1627256" y="4858670"/>
              <a:ext cx="40503" cy="54862"/>
            </a:xfrm>
            <a:custGeom>
              <a:avLst/>
              <a:gdLst/>
              <a:ahLst/>
              <a:cxnLst/>
              <a:rect l="l" t="t" r="r" b="b"/>
              <a:pathLst>
                <a:path w="677" h="917" extrusionOk="0">
                  <a:moveTo>
                    <a:pt x="150" y="1"/>
                  </a:moveTo>
                  <a:cubicBezTo>
                    <a:pt x="74" y="1"/>
                    <a:pt x="0" y="50"/>
                    <a:pt x="4" y="148"/>
                  </a:cubicBezTo>
                  <a:cubicBezTo>
                    <a:pt x="16" y="411"/>
                    <a:pt x="177" y="684"/>
                    <a:pt x="355" y="869"/>
                  </a:cubicBezTo>
                  <a:cubicBezTo>
                    <a:pt x="387" y="902"/>
                    <a:pt x="422" y="916"/>
                    <a:pt x="457" y="916"/>
                  </a:cubicBezTo>
                  <a:cubicBezTo>
                    <a:pt x="573" y="916"/>
                    <a:pt x="677" y="762"/>
                    <a:pt x="571" y="653"/>
                  </a:cubicBezTo>
                  <a:cubicBezTo>
                    <a:pt x="453" y="528"/>
                    <a:pt x="318" y="326"/>
                    <a:pt x="310" y="148"/>
                  </a:cubicBezTo>
                  <a:cubicBezTo>
                    <a:pt x="305" y="50"/>
                    <a:pt x="226" y="1"/>
                    <a:pt x="1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1567788" y="4931959"/>
              <a:ext cx="80707" cy="27222"/>
            </a:xfrm>
            <a:custGeom>
              <a:avLst/>
              <a:gdLst/>
              <a:ahLst/>
              <a:cxnLst/>
              <a:rect l="l" t="t" r="r" b="b"/>
              <a:pathLst>
                <a:path w="1349" h="455" extrusionOk="0">
                  <a:moveTo>
                    <a:pt x="240" y="1"/>
                  </a:moveTo>
                  <a:cubicBezTo>
                    <a:pt x="96" y="1"/>
                    <a:pt x="0" y="209"/>
                    <a:pt x="154" y="281"/>
                  </a:cubicBezTo>
                  <a:cubicBezTo>
                    <a:pt x="467" y="426"/>
                    <a:pt x="812" y="455"/>
                    <a:pt x="1152" y="455"/>
                  </a:cubicBezTo>
                  <a:cubicBezTo>
                    <a:pt x="1349" y="455"/>
                    <a:pt x="1349" y="148"/>
                    <a:pt x="1152" y="148"/>
                  </a:cubicBezTo>
                  <a:cubicBezTo>
                    <a:pt x="870" y="148"/>
                    <a:pt x="569" y="136"/>
                    <a:pt x="309" y="17"/>
                  </a:cubicBezTo>
                  <a:cubicBezTo>
                    <a:pt x="285" y="6"/>
                    <a:pt x="262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1599735" y="4986641"/>
              <a:ext cx="48759" cy="36375"/>
            </a:xfrm>
            <a:custGeom>
              <a:avLst/>
              <a:gdLst/>
              <a:ahLst/>
              <a:cxnLst/>
              <a:rect l="l" t="t" r="r" b="b"/>
              <a:pathLst>
                <a:path w="815" h="608" extrusionOk="0">
                  <a:moveTo>
                    <a:pt x="622" y="1"/>
                  </a:moveTo>
                  <a:cubicBezTo>
                    <a:pt x="621" y="1"/>
                    <a:pt x="619" y="1"/>
                    <a:pt x="618" y="1"/>
                  </a:cubicBezTo>
                  <a:cubicBezTo>
                    <a:pt x="336" y="5"/>
                    <a:pt x="16" y="138"/>
                    <a:pt x="4" y="459"/>
                  </a:cubicBezTo>
                  <a:cubicBezTo>
                    <a:pt x="1" y="558"/>
                    <a:pt x="76" y="607"/>
                    <a:pt x="152" y="607"/>
                  </a:cubicBezTo>
                  <a:cubicBezTo>
                    <a:pt x="229" y="607"/>
                    <a:pt x="307" y="558"/>
                    <a:pt x="311" y="459"/>
                  </a:cubicBezTo>
                  <a:cubicBezTo>
                    <a:pt x="311" y="433"/>
                    <a:pt x="324" y="399"/>
                    <a:pt x="367" y="369"/>
                  </a:cubicBezTo>
                  <a:cubicBezTo>
                    <a:pt x="440" y="318"/>
                    <a:pt x="530" y="307"/>
                    <a:pt x="618" y="306"/>
                  </a:cubicBezTo>
                  <a:cubicBezTo>
                    <a:pt x="814" y="303"/>
                    <a:pt x="815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1660580" y="5004828"/>
              <a:ext cx="31110" cy="54862"/>
            </a:xfrm>
            <a:custGeom>
              <a:avLst/>
              <a:gdLst/>
              <a:ahLst/>
              <a:cxnLst/>
              <a:rect l="l" t="t" r="r" b="b"/>
              <a:pathLst>
                <a:path w="520" h="917" extrusionOk="0">
                  <a:moveTo>
                    <a:pt x="219" y="0"/>
                  </a:moveTo>
                  <a:cubicBezTo>
                    <a:pt x="104" y="0"/>
                    <a:pt x="0" y="153"/>
                    <a:pt x="105" y="263"/>
                  </a:cubicBezTo>
                  <a:cubicBezTo>
                    <a:pt x="235" y="399"/>
                    <a:pt x="213" y="593"/>
                    <a:pt x="213" y="769"/>
                  </a:cubicBezTo>
                  <a:cubicBezTo>
                    <a:pt x="213" y="867"/>
                    <a:pt x="289" y="916"/>
                    <a:pt x="366" y="916"/>
                  </a:cubicBezTo>
                  <a:cubicBezTo>
                    <a:pt x="443" y="916"/>
                    <a:pt x="519" y="867"/>
                    <a:pt x="519" y="769"/>
                  </a:cubicBezTo>
                  <a:cubicBezTo>
                    <a:pt x="519" y="501"/>
                    <a:pt x="515" y="250"/>
                    <a:pt x="321" y="47"/>
                  </a:cubicBezTo>
                  <a:cubicBezTo>
                    <a:pt x="289" y="14"/>
                    <a:pt x="254" y="0"/>
                    <a:pt x="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1707245" y="4986641"/>
              <a:ext cx="39666" cy="36375"/>
            </a:xfrm>
            <a:custGeom>
              <a:avLst/>
              <a:gdLst/>
              <a:ahLst/>
              <a:cxnLst/>
              <a:rect l="l" t="t" r="r" b="b"/>
              <a:pathLst>
                <a:path w="663" h="608" extrusionOk="0">
                  <a:moveTo>
                    <a:pt x="190" y="1"/>
                  </a:moveTo>
                  <a:cubicBezTo>
                    <a:pt x="1" y="1"/>
                    <a:pt x="5" y="297"/>
                    <a:pt x="198" y="306"/>
                  </a:cubicBezTo>
                  <a:cubicBezTo>
                    <a:pt x="272" y="310"/>
                    <a:pt x="348" y="385"/>
                    <a:pt x="351" y="459"/>
                  </a:cubicBezTo>
                  <a:cubicBezTo>
                    <a:pt x="355" y="558"/>
                    <a:pt x="434" y="607"/>
                    <a:pt x="511" y="607"/>
                  </a:cubicBezTo>
                  <a:cubicBezTo>
                    <a:pt x="588" y="607"/>
                    <a:pt x="662" y="558"/>
                    <a:pt x="658" y="459"/>
                  </a:cubicBezTo>
                  <a:cubicBezTo>
                    <a:pt x="646" y="214"/>
                    <a:pt x="445" y="11"/>
                    <a:pt x="198" y="1"/>
                  </a:cubicBezTo>
                  <a:cubicBezTo>
                    <a:pt x="195" y="1"/>
                    <a:pt x="192" y="1"/>
                    <a:pt x="1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1725612" y="4931600"/>
              <a:ext cx="60306" cy="18427"/>
            </a:xfrm>
            <a:custGeom>
              <a:avLst/>
              <a:gdLst/>
              <a:ahLst/>
              <a:cxnLst/>
              <a:rect l="l" t="t" r="r" b="b"/>
              <a:pathLst>
                <a:path w="1008" h="308" extrusionOk="0">
                  <a:moveTo>
                    <a:pt x="197" y="1"/>
                  </a:moveTo>
                  <a:cubicBezTo>
                    <a:pt x="0" y="1"/>
                    <a:pt x="0" y="307"/>
                    <a:pt x="197" y="307"/>
                  </a:cubicBezTo>
                  <a:lnTo>
                    <a:pt x="811" y="307"/>
                  </a:lnTo>
                  <a:cubicBezTo>
                    <a:pt x="1008" y="307"/>
                    <a:pt x="1008" y="1"/>
                    <a:pt x="8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1727946" y="4858670"/>
              <a:ext cx="28179" cy="45230"/>
            </a:xfrm>
            <a:custGeom>
              <a:avLst/>
              <a:gdLst/>
              <a:ahLst/>
              <a:cxnLst/>
              <a:rect l="l" t="t" r="r" b="b"/>
              <a:pathLst>
                <a:path w="471" h="756" extrusionOk="0">
                  <a:moveTo>
                    <a:pt x="320" y="1"/>
                  </a:moveTo>
                  <a:cubicBezTo>
                    <a:pt x="243" y="1"/>
                    <a:pt x="164" y="50"/>
                    <a:pt x="158" y="148"/>
                  </a:cubicBezTo>
                  <a:cubicBezTo>
                    <a:pt x="154" y="221"/>
                    <a:pt x="109" y="288"/>
                    <a:pt x="78" y="352"/>
                  </a:cubicBezTo>
                  <a:cubicBezTo>
                    <a:pt x="37" y="434"/>
                    <a:pt x="9" y="516"/>
                    <a:pt x="5" y="608"/>
                  </a:cubicBezTo>
                  <a:cubicBezTo>
                    <a:pt x="0" y="706"/>
                    <a:pt x="74" y="755"/>
                    <a:pt x="150" y="755"/>
                  </a:cubicBezTo>
                  <a:cubicBezTo>
                    <a:pt x="227" y="755"/>
                    <a:pt x="307" y="706"/>
                    <a:pt x="312" y="608"/>
                  </a:cubicBezTo>
                  <a:cubicBezTo>
                    <a:pt x="316" y="536"/>
                    <a:pt x="361" y="468"/>
                    <a:pt x="392" y="405"/>
                  </a:cubicBezTo>
                  <a:cubicBezTo>
                    <a:pt x="433" y="322"/>
                    <a:pt x="459" y="240"/>
                    <a:pt x="465" y="148"/>
                  </a:cubicBezTo>
                  <a:cubicBezTo>
                    <a:pt x="470" y="50"/>
                    <a:pt x="396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19"/>
          <p:cNvGrpSpPr/>
          <p:nvPr/>
        </p:nvGrpSpPr>
        <p:grpSpPr>
          <a:xfrm>
            <a:off x="4572000" y="4705711"/>
            <a:ext cx="263669" cy="263588"/>
            <a:chOff x="4028549" y="3239505"/>
            <a:chExt cx="131381" cy="131321"/>
          </a:xfrm>
        </p:grpSpPr>
        <p:sp>
          <p:nvSpPr>
            <p:cNvPr id="461" name="Google Shape;461;p19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19"/>
          <p:cNvSpPr txBox="1">
            <a:spLocks noGrp="1"/>
          </p:cNvSpPr>
          <p:nvPr>
            <p:ph type="subTitle" idx="1"/>
          </p:nvPr>
        </p:nvSpPr>
        <p:spPr>
          <a:xfrm>
            <a:off x="713225" y="1649150"/>
            <a:ext cx="3234300" cy="27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CAPTION_ONLY_3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0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0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0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0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20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0"/>
          <p:cNvSpPr/>
          <p:nvPr/>
        </p:nvSpPr>
        <p:spPr>
          <a:xfrm>
            <a:off x="176600" y="4840073"/>
            <a:ext cx="689164" cy="109130"/>
          </a:xfrm>
          <a:custGeom>
            <a:avLst/>
            <a:gdLst/>
            <a:ahLst/>
            <a:cxnLst/>
            <a:rect l="l" t="t" r="r" b="b"/>
            <a:pathLst>
              <a:path w="9814" h="1554" extrusionOk="0">
                <a:moveTo>
                  <a:pt x="7641" y="1"/>
                </a:moveTo>
                <a:cubicBezTo>
                  <a:pt x="7605" y="1"/>
                  <a:pt x="7569" y="4"/>
                  <a:pt x="7531" y="12"/>
                </a:cubicBezTo>
                <a:cubicBezTo>
                  <a:pt x="7199" y="76"/>
                  <a:pt x="6934" y="241"/>
                  <a:pt x="6658" y="431"/>
                </a:cubicBezTo>
                <a:cubicBezTo>
                  <a:pt x="6529" y="520"/>
                  <a:pt x="6401" y="609"/>
                  <a:pt x="6268" y="693"/>
                </a:cubicBezTo>
                <a:cubicBezTo>
                  <a:pt x="6145" y="771"/>
                  <a:pt x="6038" y="804"/>
                  <a:pt x="5945" y="804"/>
                </a:cubicBezTo>
                <a:cubicBezTo>
                  <a:pt x="5648" y="804"/>
                  <a:pt x="5480" y="475"/>
                  <a:pt x="5357" y="184"/>
                </a:cubicBezTo>
                <a:cubicBezTo>
                  <a:pt x="5335" y="135"/>
                  <a:pt x="5276" y="108"/>
                  <a:pt x="5221" y="108"/>
                </a:cubicBezTo>
                <a:cubicBezTo>
                  <a:pt x="5194" y="108"/>
                  <a:pt x="5167" y="114"/>
                  <a:pt x="5146" y="128"/>
                </a:cubicBezTo>
                <a:cubicBezTo>
                  <a:pt x="4637" y="475"/>
                  <a:pt x="3996" y="1024"/>
                  <a:pt x="3417" y="1024"/>
                </a:cubicBezTo>
                <a:cubicBezTo>
                  <a:pt x="3120" y="1024"/>
                  <a:pt x="2839" y="880"/>
                  <a:pt x="2600" y="491"/>
                </a:cubicBezTo>
                <a:cubicBezTo>
                  <a:pt x="2571" y="443"/>
                  <a:pt x="2518" y="414"/>
                  <a:pt x="2464" y="414"/>
                </a:cubicBezTo>
                <a:cubicBezTo>
                  <a:pt x="2438" y="414"/>
                  <a:pt x="2413" y="420"/>
                  <a:pt x="2389" y="435"/>
                </a:cubicBezTo>
                <a:cubicBezTo>
                  <a:pt x="2019" y="671"/>
                  <a:pt x="1337" y="1244"/>
                  <a:pt x="779" y="1244"/>
                </a:cubicBezTo>
                <a:cubicBezTo>
                  <a:pt x="615" y="1244"/>
                  <a:pt x="461" y="1194"/>
                  <a:pt x="329" y="1072"/>
                </a:cubicBezTo>
                <a:cubicBezTo>
                  <a:pt x="297" y="1042"/>
                  <a:pt x="261" y="1029"/>
                  <a:pt x="227" y="1029"/>
                </a:cubicBezTo>
                <a:cubicBezTo>
                  <a:pt x="106" y="1029"/>
                  <a:pt x="0" y="1183"/>
                  <a:pt x="113" y="1288"/>
                </a:cubicBezTo>
                <a:cubicBezTo>
                  <a:pt x="317" y="1478"/>
                  <a:pt x="540" y="1553"/>
                  <a:pt x="770" y="1553"/>
                </a:cubicBezTo>
                <a:cubicBezTo>
                  <a:pt x="1339" y="1553"/>
                  <a:pt x="1949" y="1093"/>
                  <a:pt x="2424" y="778"/>
                </a:cubicBezTo>
                <a:cubicBezTo>
                  <a:pt x="2710" y="1176"/>
                  <a:pt x="3033" y="1326"/>
                  <a:pt x="3373" y="1326"/>
                </a:cubicBezTo>
                <a:cubicBezTo>
                  <a:pt x="3957" y="1326"/>
                  <a:pt x="4589" y="882"/>
                  <a:pt x="5161" y="489"/>
                </a:cubicBezTo>
                <a:cubicBezTo>
                  <a:pt x="5375" y="920"/>
                  <a:pt x="5612" y="1075"/>
                  <a:pt x="5873" y="1075"/>
                </a:cubicBezTo>
                <a:cubicBezTo>
                  <a:pt x="6264" y="1075"/>
                  <a:pt x="6710" y="728"/>
                  <a:pt x="7221" y="435"/>
                </a:cubicBezTo>
                <a:cubicBezTo>
                  <a:pt x="7331" y="372"/>
                  <a:pt x="7436" y="346"/>
                  <a:pt x="7537" y="346"/>
                </a:cubicBezTo>
                <a:cubicBezTo>
                  <a:pt x="7969" y="346"/>
                  <a:pt x="8339" y="820"/>
                  <a:pt x="8775" y="934"/>
                </a:cubicBezTo>
                <a:cubicBezTo>
                  <a:pt x="8826" y="948"/>
                  <a:pt x="8875" y="954"/>
                  <a:pt x="8922" y="954"/>
                </a:cubicBezTo>
                <a:cubicBezTo>
                  <a:pt x="9309" y="954"/>
                  <a:pt x="9577" y="533"/>
                  <a:pt x="9746" y="236"/>
                </a:cubicBezTo>
                <a:cubicBezTo>
                  <a:pt x="9814" y="117"/>
                  <a:pt x="9708" y="7"/>
                  <a:pt x="9604" y="7"/>
                </a:cubicBezTo>
                <a:cubicBezTo>
                  <a:pt x="9558" y="7"/>
                  <a:pt x="9512" y="29"/>
                  <a:pt x="9482" y="82"/>
                </a:cubicBezTo>
                <a:cubicBezTo>
                  <a:pt x="9256" y="478"/>
                  <a:pt x="9059" y="613"/>
                  <a:pt x="8873" y="613"/>
                </a:cubicBezTo>
                <a:cubicBezTo>
                  <a:pt x="8476" y="613"/>
                  <a:pt x="8125" y="1"/>
                  <a:pt x="76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0"/>
          <p:cNvSpPr/>
          <p:nvPr/>
        </p:nvSpPr>
        <p:spPr>
          <a:xfrm rot="546069">
            <a:off x="321636" y="4727851"/>
            <a:ext cx="783181" cy="112218"/>
          </a:xfrm>
          <a:custGeom>
            <a:avLst/>
            <a:gdLst/>
            <a:ahLst/>
            <a:cxnLst/>
            <a:rect l="l" t="t" r="r" b="b"/>
            <a:pathLst>
              <a:path w="11153" h="1598" extrusionOk="0">
                <a:moveTo>
                  <a:pt x="8306" y="0"/>
                </a:moveTo>
                <a:cubicBezTo>
                  <a:pt x="8229" y="0"/>
                  <a:pt x="8158" y="12"/>
                  <a:pt x="8099" y="41"/>
                </a:cubicBezTo>
                <a:cubicBezTo>
                  <a:pt x="7710" y="228"/>
                  <a:pt x="7392" y="613"/>
                  <a:pt x="6985" y="613"/>
                </a:cubicBezTo>
                <a:cubicBezTo>
                  <a:pt x="6843" y="613"/>
                  <a:pt x="6690" y="566"/>
                  <a:pt x="6519" y="448"/>
                </a:cubicBezTo>
                <a:cubicBezTo>
                  <a:pt x="6479" y="420"/>
                  <a:pt x="6422" y="409"/>
                  <a:pt x="6357" y="409"/>
                </a:cubicBezTo>
                <a:cubicBezTo>
                  <a:pt x="6120" y="409"/>
                  <a:pt x="5763" y="552"/>
                  <a:pt x="5623" y="587"/>
                </a:cubicBezTo>
                <a:cubicBezTo>
                  <a:pt x="5218" y="683"/>
                  <a:pt x="4812" y="712"/>
                  <a:pt x="4408" y="793"/>
                </a:cubicBezTo>
                <a:cubicBezTo>
                  <a:pt x="4259" y="822"/>
                  <a:pt x="4065" y="905"/>
                  <a:pt x="3901" y="905"/>
                </a:cubicBezTo>
                <a:cubicBezTo>
                  <a:pt x="3790" y="905"/>
                  <a:pt x="3693" y="867"/>
                  <a:pt x="3634" y="749"/>
                </a:cubicBezTo>
                <a:cubicBezTo>
                  <a:pt x="3583" y="648"/>
                  <a:pt x="3543" y="612"/>
                  <a:pt x="3456" y="550"/>
                </a:cubicBezTo>
                <a:cubicBezTo>
                  <a:pt x="3425" y="529"/>
                  <a:pt x="3384" y="520"/>
                  <a:pt x="3336" y="520"/>
                </a:cubicBezTo>
                <a:cubicBezTo>
                  <a:pt x="3063" y="520"/>
                  <a:pt x="2554" y="808"/>
                  <a:pt x="2388" y="873"/>
                </a:cubicBezTo>
                <a:cubicBezTo>
                  <a:pt x="2045" y="1006"/>
                  <a:pt x="1439" y="1275"/>
                  <a:pt x="950" y="1275"/>
                </a:cubicBezTo>
                <a:cubicBezTo>
                  <a:pt x="702" y="1275"/>
                  <a:pt x="483" y="1205"/>
                  <a:pt x="345" y="1013"/>
                </a:cubicBezTo>
                <a:cubicBezTo>
                  <a:pt x="311" y="966"/>
                  <a:pt x="264" y="947"/>
                  <a:pt x="217" y="947"/>
                </a:cubicBezTo>
                <a:cubicBezTo>
                  <a:pt x="107" y="947"/>
                  <a:pt x="0" y="1055"/>
                  <a:pt x="81" y="1168"/>
                </a:cubicBezTo>
                <a:cubicBezTo>
                  <a:pt x="308" y="1485"/>
                  <a:pt x="621" y="1598"/>
                  <a:pt x="967" y="1598"/>
                </a:cubicBezTo>
                <a:cubicBezTo>
                  <a:pt x="1603" y="1598"/>
                  <a:pt x="2350" y="1215"/>
                  <a:pt x="2877" y="1010"/>
                </a:cubicBezTo>
                <a:cubicBezTo>
                  <a:pt x="3004" y="961"/>
                  <a:pt x="3130" y="888"/>
                  <a:pt x="3238" y="888"/>
                </a:cubicBezTo>
                <a:cubicBezTo>
                  <a:pt x="3312" y="888"/>
                  <a:pt x="3378" y="923"/>
                  <a:pt x="3429" y="1025"/>
                </a:cubicBezTo>
                <a:cubicBezTo>
                  <a:pt x="3475" y="1112"/>
                  <a:pt x="3542" y="1210"/>
                  <a:pt x="3644" y="1238"/>
                </a:cubicBezTo>
                <a:cubicBezTo>
                  <a:pt x="3709" y="1256"/>
                  <a:pt x="3781" y="1264"/>
                  <a:pt x="3858" y="1264"/>
                </a:cubicBezTo>
                <a:cubicBezTo>
                  <a:pt x="4260" y="1264"/>
                  <a:pt x="4796" y="1053"/>
                  <a:pt x="5145" y="1003"/>
                </a:cubicBezTo>
                <a:cubicBezTo>
                  <a:pt x="5543" y="945"/>
                  <a:pt x="5887" y="793"/>
                  <a:pt x="6242" y="793"/>
                </a:cubicBezTo>
                <a:cubicBezTo>
                  <a:pt x="6389" y="793"/>
                  <a:pt x="6539" y="819"/>
                  <a:pt x="6694" y="889"/>
                </a:cubicBezTo>
                <a:cubicBezTo>
                  <a:pt x="6798" y="936"/>
                  <a:pt x="6904" y="956"/>
                  <a:pt x="7008" y="956"/>
                </a:cubicBezTo>
                <a:cubicBezTo>
                  <a:pt x="7257" y="956"/>
                  <a:pt x="7499" y="840"/>
                  <a:pt x="7698" y="685"/>
                </a:cubicBezTo>
                <a:cubicBezTo>
                  <a:pt x="7959" y="479"/>
                  <a:pt x="8135" y="360"/>
                  <a:pt x="8403" y="360"/>
                </a:cubicBezTo>
                <a:cubicBezTo>
                  <a:pt x="8489" y="360"/>
                  <a:pt x="8585" y="373"/>
                  <a:pt x="8696" y="398"/>
                </a:cubicBezTo>
                <a:cubicBezTo>
                  <a:pt x="8975" y="463"/>
                  <a:pt x="9241" y="576"/>
                  <a:pt x="9520" y="645"/>
                </a:cubicBezTo>
                <a:cubicBezTo>
                  <a:pt x="9639" y="675"/>
                  <a:pt x="9756" y="688"/>
                  <a:pt x="9870" y="688"/>
                </a:cubicBezTo>
                <a:cubicBezTo>
                  <a:pt x="10276" y="688"/>
                  <a:pt x="10655" y="520"/>
                  <a:pt x="11011" y="305"/>
                </a:cubicBezTo>
                <a:cubicBezTo>
                  <a:pt x="11152" y="219"/>
                  <a:pt x="11066" y="18"/>
                  <a:pt x="10934" y="18"/>
                </a:cubicBezTo>
                <a:cubicBezTo>
                  <a:pt x="10909" y="18"/>
                  <a:pt x="10883" y="25"/>
                  <a:pt x="10856" y="41"/>
                </a:cubicBezTo>
                <a:cubicBezTo>
                  <a:pt x="10504" y="253"/>
                  <a:pt x="10194" y="347"/>
                  <a:pt x="9869" y="347"/>
                </a:cubicBezTo>
                <a:cubicBezTo>
                  <a:pt x="9632" y="347"/>
                  <a:pt x="9388" y="297"/>
                  <a:pt x="9114" y="206"/>
                </a:cubicBezTo>
                <a:cubicBezTo>
                  <a:pt x="8921" y="142"/>
                  <a:pt x="8575" y="0"/>
                  <a:pt x="83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0"/>
          <p:cNvSpPr txBox="1">
            <a:spLocks noGrp="1"/>
          </p:cNvSpPr>
          <p:nvPr>
            <p:ph type="subTitle" idx="1"/>
          </p:nvPr>
        </p:nvSpPr>
        <p:spPr>
          <a:xfrm>
            <a:off x="4487725" y="1649150"/>
            <a:ext cx="3234300" cy="27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 rot="-5399687">
            <a:off x="168663" y="3207613"/>
            <a:ext cx="1695777" cy="2175997"/>
          </a:xfrm>
          <a:custGeom>
            <a:avLst/>
            <a:gdLst/>
            <a:ahLst/>
            <a:cxnLst/>
            <a:rect l="l" t="t" r="r" b="b"/>
            <a:pathLst>
              <a:path w="30873" h="39614" extrusionOk="0">
                <a:moveTo>
                  <a:pt x="0" y="0"/>
                </a:moveTo>
                <a:lnTo>
                  <a:pt x="0" y="36352"/>
                </a:lnTo>
                <a:lnTo>
                  <a:pt x="18457" y="39613"/>
                </a:lnTo>
                <a:lnTo>
                  <a:pt x="308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869313" y="271491"/>
            <a:ext cx="4257333" cy="4768644"/>
          </a:xfrm>
          <a:custGeom>
            <a:avLst/>
            <a:gdLst/>
            <a:ahLst/>
            <a:cxnLst/>
            <a:rect l="l" t="t" r="r" b="b"/>
            <a:pathLst>
              <a:path w="40997" h="45923" extrusionOk="0">
                <a:moveTo>
                  <a:pt x="7135" y="1509"/>
                </a:moveTo>
                <a:cubicBezTo>
                  <a:pt x="7176" y="1509"/>
                  <a:pt x="7217" y="1511"/>
                  <a:pt x="7258" y="1516"/>
                </a:cubicBezTo>
                <a:cubicBezTo>
                  <a:pt x="7804" y="1585"/>
                  <a:pt x="8191" y="2081"/>
                  <a:pt x="8124" y="2627"/>
                </a:cubicBezTo>
                <a:cubicBezTo>
                  <a:pt x="8062" y="3130"/>
                  <a:pt x="7633" y="3500"/>
                  <a:pt x="7139" y="3500"/>
                </a:cubicBezTo>
                <a:cubicBezTo>
                  <a:pt x="7098" y="3500"/>
                  <a:pt x="7056" y="3497"/>
                  <a:pt x="7014" y="3492"/>
                </a:cubicBezTo>
                <a:cubicBezTo>
                  <a:pt x="6468" y="3425"/>
                  <a:pt x="6081" y="2928"/>
                  <a:pt x="6148" y="2382"/>
                </a:cubicBezTo>
                <a:cubicBezTo>
                  <a:pt x="6210" y="1878"/>
                  <a:pt x="6641" y="1509"/>
                  <a:pt x="7135" y="1509"/>
                </a:cubicBezTo>
                <a:close/>
                <a:moveTo>
                  <a:pt x="14998" y="2481"/>
                </a:moveTo>
                <a:cubicBezTo>
                  <a:pt x="15039" y="2481"/>
                  <a:pt x="15080" y="2483"/>
                  <a:pt x="15121" y="2489"/>
                </a:cubicBezTo>
                <a:cubicBezTo>
                  <a:pt x="15666" y="2556"/>
                  <a:pt x="16054" y="3054"/>
                  <a:pt x="15987" y="3598"/>
                </a:cubicBezTo>
                <a:cubicBezTo>
                  <a:pt x="15924" y="4103"/>
                  <a:pt x="15495" y="4472"/>
                  <a:pt x="14999" y="4472"/>
                </a:cubicBezTo>
                <a:cubicBezTo>
                  <a:pt x="14959" y="4472"/>
                  <a:pt x="14917" y="4469"/>
                  <a:pt x="14876" y="4464"/>
                </a:cubicBezTo>
                <a:cubicBezTo>
                  <a:pt x="14331" y="4397"/>
                  <a:pt x="13943" y="3901"/>
                  <a:pt x="14012" y="3354"/>
                </a:cubicBezTo>
                <a:cubicBezTo>
                  <a:pt x="14074" y="2850"/>
                  <a:pt x="14502" y="2481"/>
                  <a:pt x="14998" y="2481"/>
                </a:cubicBezTo>
                <a:close/>
                <a:moveTo>
                  <a:pt x="22521" y="3411"/>
                </a:moveTo>
                <a:cubicBezTo>
                  <a:pt x="22562" y="3411"/>
                  <a:pt x="22603" y="3414"/>
                  <a:pt x="22644" y="3419"/>
                </a:cubicBezTo>
                <a:cubicBezTo>
                  <a:pt x="23189" y="3486"/>
                  <a:pt x="23577" y="3982"/>
                  <a:pt x="23509" y="4529"/>
                </a:cubicBezTo>
                <a:cubicBezTo>
                  <a:pt x="23447" y="5033"/>
                  <a:pt x="23018" y="5402"/>
                  <a:pt x="22522" y="5402"/>
                </a:cubicBezTo>
                <a:cubicBezTo>
                  <a:pt x="22482" y="5402"/>
                  <a:pt x="22441" y="5400"/>
                  <a:pt x="22399" y="5394"/>
                </a:cubicBezTo>
                <a:cubicBezTo>
                  <a:pt x="21854" y="5327"/>
                  <a:pt x="21466" y="4829"/>
                  <a:pt x="21533" y="4285"/>
                </a:cubicBezTo>
                <a:cubicBezTo>
                  <a:pt x="21597" y="3780"/>
                  <a:pt x="22025" y="3411"/>
                  <a:pt x="22521" y="3411"/>
                </a:cubicBezTo>
                <a:close/>
                <a:moveTo>
                  <a:pt x="30391" y="4384"/>
                </a:moveTo>
                <a:cubicBezTo>
                  <a:pt x="30431" y="4384"/>
                  <a:pt x="30472" y="4386"/>
                  <a:pt x="30514" y="4391"/>
                </a:cubicBezTo>
                <a:cubicBezTo>
                  <a:pt x="31060" y="4458"/>
                  <a:pt x="31447" y="4956"/>
                  <a:pt x="31379" y="5501"/>
                </a:cubicBezTo>
                <a:cubicBezTo>
                  <a:pt x="31317" y="6006"/>
                  <a:pt x="30889" y="6375"/>
                  <a:pt x="30393" y="6375"/>
                </a:cubicBezTo>
                <a:cubicBezTo>
                  <a:pt x="30352" y="6375"/>
                  <a:pt x="30311" y="6372"/>
                  <a:pt x="30270" y="6367"/>
                </a:cubicBezTo>
                <a:cubicBezTo>
                  <a:pt x="29724" y="6300"/>
                  <a:pt x="29337" y="5803"/>
                  <a:pt x="29404" y="5257"/>
                </a:cubicBezTo>
                <a:cubicBezTo>
                  <a:pt x="29466" y="4754"/>
                  <a:pt x="29896" y="4384"/>
                  <a:pt x="30391" y="4384"/>
                </a:cubicBezTo>
                <a:close/>
                <a:moveTo>
                  <a:pt x="38199" y="5350"/>
                </a:moveTo>
                <a:cubicBezTo>
                  <a:pt x="38241" y="5350"/>
                  <a:pt x="38282" y="5353"/>
                  <a:pt x="38324" y="5358"/>
                </a:cubicBezTo>
                <a:cubicBezTo>
                  <a:pt x="38870" y="5425"/>
                  <a:pt x="39259" y="5922"/>
                  <a:pt x="39190" y="6468"/>
                </a:cubicBezTo>
                <a:cubicBezTo>
                  <a:pt x="39128" y="6971"/>
                  <a:pt x="38699" y="7341"/>
                  <a:pt x="38203" y="7341"/>
                </a:cubicBezTo>
                <a:cubicBezTo>
                  <a:pt x="38163" y="7341"/>
                  <a:pt x="38122" y="7339"/>
                  <a:pt x="38080" y="7334"/>
                </a:cubicBezTo>
                <a:cubicBezTo>
                  <a:pt x="37534" y="7265"/>
                  <a:pt x="37147" y="6768"/>
                  <a:pt x="37215" y="6222"/>
                </a:cubicBezTo>
                <a:cubicBezTo>
                  <a:pt x="37277" y="5720"/>
                  <a:pt x="37705" y="5350"/>
                  <a:pt x="38199" y="5350"/>
                </a:cubicBezTo>
                <a:close/>
                <a:moveTo>
                  <a:pt x="5129" y="0"/>
                </a:moveTo>
                <a:lnTo>
                  <a:pt x="1" y="41490"/>
                </a:lnTo>
                <a:lnTo>
                  <a:pt x="35867" y="45923"/>
                </a:lnTo>
                <a:lnTo>
                  <a:pt x="40997" y="4434"/>
                </a:lnTo>
                <a:lnTo>
                  <a:pt x="512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"/>
          <p:cNvSpPr/>
          <p:nvPr/>
        </p:nvSpPr>
        <p:spPr>
          <a:xfrm rot="5437892">
            <a:off x="4479142" y="575482"/>
            <a:ext cx="613078" cy="456374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815075" y="237825"/>
            <a:ext cx="4257333" cy="4768644"/>
          </a:xfrm>
          <a:custGeom>
            <a:avLst/>
            <a:gdLst/>
            <a:ahLst/>
            <a:cxnLst/>
            <a:rect l="l" t="t" r="r" b="b"/>
            <a:pathLst>
              <a:path w="40997" h="45923" extrusionOk="0">
                <a:moveTo>
                  <a:pt x="7135" y="1509"/>
                </a:moveTo>
                <a:cubicBezTo>
                  <a:pt x="7176" y="1509"/>
                  <a:pt x="7217" y="1511"/>
                  <a:pt x="7258" y="1516"/>
                </a:cubicBezTo>
                <a:cubicBezTo>
                  <a:pt x="7804" y="1585"/>
                  <a:pt x="8191" y="2081"/>
                  <a:pt x="8124" y="2627"/>
                </a:cubicBezTo>
                <a:cubicBezTo>
                  <a:pt x="8062" y="3130"/>
                  <a:pt x="7633" y="3500"/>
                  <a:pt x="7139" y="3500"/>
                </a:cubicBezTo>
                <a:cubicBezTo>
                  <a:pt x="7098" y="3500"/>
                  <a:pt x="7056" y="3497"/>
                  <a:pt x="7014" y="3492"/>
                </a:cubicBezTo>
                <a:cubicBezTo>
                  <a:pt x="6468" y="3425"/>
                  <a:pt x="6081" y="2928"/>
                  <a:pt x="6148" y="2382"/>
                </a:cubicBezTo>
                <a:cubicBezTo>
                  <a:pt x="6210" y="1878"/>
                  <a:pt x="6641" y="1509"/>
                  <a:pt x="7135" y="1509"/>
                </a:cubicBezTo>
                <a:close/>
                <a:moveTo>
                  <a:pt x="14998" y="2481"/>
                </a:moveTo>
                <a:cubicBezTo>
                  <a:pt x="15039" y="2481"/>
                  <a:pt x="15080" y="2483"/>
                  <a:pt x="15121" y="2489"/>
                </a:cubicBezTo>
                <a:cubicBezTo>
                  <a:pt x="15666" y="2556"/>
                  <a:pt x="16054" y="3054"/>
                  <a:pt x="15987" y="3598"/>
                </a:cubicBezTo>
                <a:cubicBezTo>
                  <a:pt x="15924" y="4103"/>
                  <a:pt x="15495" y="4472"/>
                  <a:pt x="14999" y="4472"/>
                </a:cubicBezTo>
                <a:cubicBezTo>
                  <a:pt x="14959" y="4472"/>
                  <a:pt x="14917" y="4469"/>
                  <a:pt x="14876" y="4464"/>
                </a:cubicBezTo>
                <a:cubicBezTo>
                  <a:pt x="14331" y="4397"/>
                  <a:pt x="13943" y="3901"/>
                  <a:pt x="14012" y="3354"/>
                </a:cubicBezTo>
                <a:cubicBezTo>
                  <a:pt x="14074" y="2850"/>
                  <a:pt x="14502" y="2481"/>
                  <a:pt x="14998" y="2481"/>
                </a:cubicBezTo>
                <a:close/>
                <a:moveTo>
                  <a:pt x="22521" y="3411"/>
                </a:moveTo>
                <a:cubicBezTo>
                  <a:pt x="22562" y="3411"/>
                  <a:pt x="22603" y="3414"/>
                  <a:pt x="22644" y="3419"/>
                </a:cubicBezTo>
                <a:cubicBezTo>
                  <a:pt x="23189" y="3486"/>
                  <a:pt x="23577" y="3982"/>
                  <a:pt x="23509" y="4529"/>
                </a:cubicBezTo>
                <a:cubicBezTo>
                  <a:pt x="23447" y="5033"/>
                  <a:pt x="23018" y="5402"/>
                  <a:pt x="22522" y="5402"/>
                </a:cubicBezTo>
                <a:cubicBezTo>
                  <a:pt x="22482" y="5402"/>
                  <a:pt x="22441" y="5400"/>
                  <a:pt x="22399" y="5394"/>
                </a:cubicBezTo>
                <a:cubicBezTo>
                  <a:pt x="21854" y="5327"/>
                  <a:pt x="21466" y="4829"/>
                  <a:pt x="21533" y="4285"/>
                </a:cubicBezTo>
                <a:cubicBezTo>
                  <a:pt x="21597" y="3780"/>
                  <a:pt x="22025" y="3411"/>
                  <a:pt x="22521" y="3411"/>
                </a:cubicBezTo>
                <a:close/>
                <a:moveTo>
                  <a:pt x="30391" y="4384"/>
                </a:moveTo>
                <a:cubicBezTo>
                  <a:pt x="30431" y="4384"/>
                  <a:pt x="30472" y="4386"/>
                  <a:pt x="30514" y="4391"/>
                </a:cubicBezTo>
                <a:cubicBezTo>
                  <a:pt x="31060" y="4458"/>
                  <a:pt x="31447" y="4956"/>
                  <a:pt x="31379" y="5501"/>
                </a:cubicBezTo>
                <a:cubicBezTo>
                  <a:pt x="31317" y="6006"/>
                  <a:pt x="30889" y="6375"/>
                  <a:pt x="30393" y="6375"/>
                </a:cubicBezTo>
                <a:cubicBezTo>
                  <a:pt x="30352" y="6375"/>
                  <a:pt x="30311" y="6372"/>
                  <a:pt x="30270" y="6367"/>
                </a:cubicBezTo>
                <a:cubicBezTo>
                  <a:pt x="29724" y="6300"/>
                  <a:pt x="29337" y="5803"/>
                  <a:pt x="29404" y="5257"/>
                </a:cubicBezTo>
                <a:cubicBezTo>
                  <a:pt x="29466" y="4754"/>
                  <a:pt x="29896" y="4384"/>
                  <a:pt x="30391" y="4384"/>
                </a:cubicBezTo>
                <a:close/>
                <a:moveTo>
                  <a:pt x="38199" y="5350"/>
                </a:moveTo>
                <a:cubicBezTo>
                  <a:pt x="38241" y="5350"/>
                  <a:pt x="38282" y="5353"/>
                  <a:pt x="38324" y="5358"/>
                </a:cubicBezTo>
                <a:cubicBezTo>
                  <a:pt x="38870" y="5425"/>
                  <a:pt x="39259" y="5922"/>
                  <a:pt x="39190" y="6468"/>
                </a:cubicBezTo>
                <a:cubicBezTo>
                  <a:pt x="39128" y="6971"/>
                  <a:pt x="38699" y="7341"/>
                  <a:pt x="38203" y="7341"/>
                </a:cubicBezTo>
                <a:cubicBezTo>
                  <a:pt x="38163" y="7341"/>
                  <a:pt x="38122" y="7339"/>
                  <a:pt x="38080" y="7334"/>
                </a:cubicBezTo>
                <a:cubicBezTo>
                  <a:pt x="37534" y="7265"/>
                  <a:pt x="37147" y="6768"/>
                  <a:pt x="37215" y="6222"/>
                </a:cubicBezTo>
                <a:cubicBezTo>
                  <a:pt x="37277" y="5720"/>
                  <a:pt x="37705" y="5350"/>
                  <a:pt x="38199" y="5350"/>
                </a:cubicBezTo>
                <a:close/>
                <a:moveTo>
                  <a:pt x="5129" y="0"/>
                </a:moveTo>
                <a:lnTo>
                  <a:pt x="1" y="41490"/>
                </a:lnTo>
                <a:lnTo>
                  <a:pt x="35867" y="45923"/>
                </a:lnTo>
                <a:lnTo>
                  <a:pt x="40997" y="4434"/>
                </a:lnTo>
                <a:lnTo>
                  <a:pt x="512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"/>
          <p:cNvSpPr/>
          <p:nvPr/>
        </p:nvSpPr>
        <p:spPr>
          <a:xfrm rot="5437892">
            <a:off x="4627185" y="549926"/>
            <a:ext cx="421149" cy="310952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 rot="457638">
            <a:off x="1375991" y="1642138"/>
            <a:ext cx="3234417" cy="12639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 b="1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subTitle" idx="1"/>
          </p:nvPr>
        </p:nvSpPr>
        <p:spPr>
          <a:xfrm rot="458062">
            <a:off x="1190853" y="3142598"/>
            <a:ext cx="3231443" cy="767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title" idx="2" hasCustomPrompt="1"/>
          </p:nvPr>
        </p:nvSpPr>
        <p:spPr>
          <a:xfrm>
            <a:off x="4995550" y="1187550"/>
            <a:ext cx="3435300" cy="27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0"/>
              <a:buNone/>
              <a:defRPr sz="1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/>
          <p:nvPr/>
        </p:nvSpPr>
        <p:spPr>
          <a:xfrm rot="-5399665">
            <a:off x="-59719" y="3330917"/>
            <a:ext cx="1882869" cy="1742285"/>
          </a:xfrm>
          <a:custGeom>
            <a:avLst/>
            <a:gdLst/>
            <a:ahLst/>
            <a:cxnLst/>
            <a:rect l="l" t="t" r="r" b="b"/>
            <a:pathLst>
              <a:path w="36662" h="33923" extrusionOk="0">
                <a:moveTo>
                  <a:pt x="0" y="0"/>
                </a:moveTo>
                <a:lnTo>
                  <a:pt x="0" y="26481"/>
                </a:lnTo>
                <a:lnTo>
                  <a:pt x="15058" y="33923"/>
                </a:lnTo>
                <a:lnTo>
                  <a:pt x="366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5400377">
            <a:off x="7387656" y="-348227"/>
            <a:ext cx="1408040" cy="2104494"/>
          </a:xfrm>
          <a:custGeom>
            <a:avLst/>
            <a:gdLst/>
            <a:ahLst/>
            <a:cxnLst/>
            <a:rect l="l" t="t" r="r" b="b"/>
            <a:pathLst>
              <a:path w="30873" h="39614" extrusionOk="0">
                <a:moveTo>
                  <a:pt x="0" y="0"/>
                </a:moveTo>
                <a:lnTo>
                  <a:pt x="0" y="36352"/>
                </a:lnTo>
                <a:lnTo>
                  <a:pt x="18457" y="39613"/>
                </a:lnTo>
                <a:lnTo>
                  <a:pt x="308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5400403">
            <a:off x="7440397" y="-60836"/>
            <a:ext cx="1563359" cy="1685040"/>
          </a:xfrm>
          <a:custGeom>
            <a:avLst/>
            <a:gdLst/>
            <a:ahLst/>
            <a:cxnLst/>
            <a:rect l="l" t="t" r="r" b="b"/>
            <a:pathLst>
              <a:path w="36662" h="33923" extrusionOk="0">
                <a:moveTo>
                  <a:pt x="0" y="0"/>
                </a:moveTo>
                <a:lnTo>
                  <a:pt x="0" y="26481"/>
                </a:lnTo>
                <a:lnTo>
                  <a:pt x="15058" y="33923"/>
                </a:lnTo>
                <a:lnTo>
                  <a:pt x="366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-8610908">
            <a:off x="8808692" y="3091181"/>
            <a:ext cx="398983" cy="738797"/>
          </a:xfrm>
          <a:custGeom>
            <a:avLst/>
            <a:gdLst/>
            <a:ahLst/>
            <a:cxnLst/>
            <a:rect l="l" t="t" r="r" b="b"/>
            <a:pathLst>
              <a:path w="6669" h="12349" extrusionOk="0">
                <a:moveTo>
                  <a:pt x="6439" y="1"/>
                </a:moveTo>
                <a:cubicBezTo>
                  <a:pt x="4707" y="106"/>
                  <a:pt x="1067" y="373"/>
                  <a:pt x="1067" y="373"/>
                </a:cubicBezTo>
                <a:cubicBezTo>
                  <a:pt x="1067" y="373"/>
                  <a:pt x="1477" y="7405"/>
                  <a:pt x="1" y="11576"/>
                </a:cubicBezTo>
                <a:cubicBezTo>
                  <a:pt x="2161" y="9507"/>
                  <a:pt x="3451" y="8190"/>
                  <a:pt x="3451" y="8190"/>
                </a:cubicBezTo>
                <a:lnTo>
                  <a:pt x="4352" y="12348"/>
                </a:lnTo>
                <a:cubicBezTo>
                  <a:pt x="4352" y="12348"/>
                  <a:pt x="6668" y="7737"/>
                  <a:pt x="64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-8610908">
            <a:off x="8630010" y="3660881"/>
            <a:ext cx="326174" cy="89201"/>
          </a:xfrm>
          <a:custGeom>
            <a:avLst/>
            <a:gdLst/>
            <a:ahLst/>
            <a:cxnLst/>
            <a:rect l="l" t="t" r="r" b="b"/>
            <a:pathLst>
              <a:path w="5452" h="1491" extrusionOk="0">
                <a:moveTo>
                  <a:pt x="5374" y="1"/>
                </a:moveTo>
                <a:lnTo>
                  <a:pt x="0" y="373"/>
                </a:lnTo>
                <a:lnTo>
                  <a:pt x="78" y="1490"/>
                </a:lnTo>
                <a:lnTo>
                  <a:pt x="5451" y="1118"/>
                </a:lnTo>
                <a:lnTo>
                  <a:pt x="537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-8610908">
            <a:off x="7870122" y="3547029"/>
            <a:ext cx="702363" cy="2063654"/>
          </a:xfrm>
          <a:custGeom>
            <a:avLst/>
            <a:gdLst/>
            <a:ahLst/>
            <a:cxnLst/>
            <a:rect l="l" t="t" r="r" b="b"/>
            <a:pathLst>
              <a:path w="11740" h="34494" extrusionOk="0">
                <a:moveTo>
                  <a:pt x="1" y="0"/>
                </a:moveTo>
                <a:lnTo>
                  <a:pt x="2483" y="34494"/>
                </a:lnTo>
                <a:lnTo>
                  <a:pt x="11739" y="33820"/>
                </a:lnTo>
                <a:lnTo>
                  <a:pt x="117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-8610908">
            <a:off x="8218977" y="3632863"/>
            <a:ext cx="211367" cy="2055278"/>
          </a:xfrm>
          <a:custGeom>
            <a:avLst/>
            <a:gdLst/>
            <a:ahLst/>
            <a:cxnLst/>
            <a:rect l="l" t="t" r="r" b="b"/>
            <a:pathLst>
              <a:path w="3533" h="34354" extrusionOk="0">
                <a:moveTo>
                  <a:pt x="1024" y="0"/>
                </a:moveTo>
                <a:lnTo>
                  <a:pt x="0" y="6"/>
                </a:lnTo>
                <a:lnTo>
                  <a:pt x="2515" y="34353"/>
                </a:lnTo>
                <a:lnTo>
                  <a:pt x="3533" y="34279"/>
                </a:lnTo>
                <a:lnTo>
                  <a:pt x="10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"/>
          <p:cNvSpPr/>
          <p:nvPr/>
        </p:nvSpPr>
        <p:spPr>
          <a:xfrm rot="-8610992">
            <a:off x="8108089" y="4294347"/>
            <a:ext cx="226445" cy="201317"/>
          </a:xfrm>
          <a:custGeom>
            <a:avLst/>
            <a:gdLst/>
            <a:ahLst/>
            <a:cxnLst/>
            <a:rect l="l" t="t" r="r" b="b"/>
            <a:pathLst>
              <a:path w="3785" h="3365" extrusionOk="0">
                <a:moveTo>
                  <a:pt x="2020" y="1454"/>
                </a:moveTo>
                <a:cubicBezTo>
                  <a:pt x="2004" y="1463"/>
                  <a:pt x="1988" y="1472"/>
                  <a:pt x="1972" y="1480"/>
                </a:cubicBezTo>
                <a:cubicBezTo>
                  <a:pt x="1825" y="1560"/>
                  <a:pt x="1916" y="1765"/>
                  <a:pt x="2052" y="1765"/>
                </a:cubicBezTo>
                <a:cubicBezTo>
                  <a:pt x="2073" y="1765"/>
                  <a:pt x="2094" y="1760"/>
                  <a:pt x="2115" y="1750"/>
                </a:cubicBezTo>
                <a:lnTo>
                  <a:pt x="2115" y="1750"/>
                </a:lnTo>
                <a:cubicBezTo>
                  <a:pt x="2052" y="1784"/>
                  <a:pt x="2005" y="1830"/>
                  <a:pt x="1969" y="1886"/>
                </a:cubicBezTo>
                <a:cubicBezTo>
                  <a:pt x="1813" y="1841"/>
                  <a:pt x="1675" y="1800"/>
                  <a:pt x="1534" y="1730"/>
                </a:cubicBezTo>
                <a:cubicBezTo>
                  <a:pt x="1680" y="1599"/>
                  <a:pt x="1848" y="1504"/>
                  <a:pt x="2020" y="1454"/>
                </a:cubicBezTo>
                <a:close/>
                <a:moveTo>
                  <a:pt x="2195" y="1"/>
                </a:moveTo>
                <a:cubicBezTo>
                  <a:pt x="1630" y="1"/>
                  <a:pt x="1084" y="277"/>
                  <a:pt x="697" y="804"/>
                </a:cubicBezTo>
                <a:cubicBezTo>
                  <a:pt x="0" y="1754"/>
                  <a:pt x="725" y="3062"/>
                  <a:pt x="1767" y="3331"/>
                </a:cubicBezTo>
                <a:cubicBezTo>
                  <a:pt x="1858" y="3354"/>
                  <a:pt x="1953" y="3365"/>
                  <a:pt x="2051" y="3365"/>
                </a:cubicBezTo>
                <a:cubicBezTo>
                  <a:pt x="2847" y="3365"/>
                  <a:pt x="3784" y="2633"/>
                  <a:pt x="3371" y="1799"/>
                </a:cubicBezTo>
                <a:cubicBezTo>
                  <a:pt x="3136" y="1327"/>
                  <a:pt x="2725" y="1113"/>
                  <a:pt x="2298" y="1113"/>
                </a:cubicBezTo>
                <a:cubicBezTo>
                  <a:pt x="1892" y="1113"/>
                  <a:pt x="1471" y="1307"/>
                  <a:pt x="1176" y="1657"/>
                </a:cubicBezTo>
                <a:cubicBezTo>
                  <a:pt x="1110" y="1735"/>
                  <a:pt x="1119" y="1840"/>
                  <a:pt x="1207" y="1897"/>
                </a:cubicBezTo>
                <a:cubicBezTo>
                  <a:pt x="1483" y="2076"/>
                  <a:pt x="1702" y="2124"/>
                  <a:pt x="2010" y="2219"/>
                </a:cubicBezTo>
                <a:cubicBezTo>
                  <a:pt x="2023" y="2223"/>
                  <a:pt x="2036" y="2225"/>
                  <a:pt x="2049" y="2225"/>
                </a:cubicBezTo>
                <a:cubicBezTo>
                  <a:pt x="2103" y="2225"/>
                  <a:pt x="2151" y="2194"/>
                  <a:pt x="2182" y="2148"/>
                </a:cubicBezTo>
                <a:cubicBezTo>
                  <a:pt x="2319" y="1948"/>
                  <a:pt x="2405" y="1616"/>
                  <a:pt x="2183" y="1448"/>
                </a:cubicBezTo>
                <a:cubicBezTo>
                  <a:pt x="2166" y="1435"/>
                  <a:pt x="2145" y="1431"/>
                  <a:pt x="2124" y="1429"/>
                </a:cubicBezTo>
                <a:cubicBezTo>
                  <a:pt x="2180" y="1419"/>
                  <a:pt x="2237" y="1414"/>
                  <a:pt x="2294" y="1414"/>
                </a:cubicBezTo>
                <a:cubicBezTo>
                  <a:pt x="2586" y="1414"/>
                  <a:pt x="2869" y="1553"/>
                  <a:pt x="3067" y="1873"/>
                </a:cubicBezTo>
                <a:cubicBezTo>
                  <a:pt x="3249" y="2168"/>
                  <a:pt x="3125" y="2491"/>
                  <a:pt x="2908" y="2722"/>
                </a:cubicBezTo>
                <a:cubicBezTo>
                  <a:pt x="2693" y="2949"/>
                  <a:pt x="2399" y="3050"/>
                  <a:pt x="2102" y="3050"/>
                </a:cubicBezTo>
                <a:cubicBezTo>
                  <a:pt x="1909" y="3050"/>
                  <a:pt x="1715" y="3008"/>
                  <a:pt x="1541" y="2929"/>
                </a:cubicBezTo>
                <a:cubicBezTo>
                  <a:pt x="666" y="2533"/>
                  <a:pt x="533" y="1447"/>
                  <a:pt x="1116" y="764"/>
                </a:cubicBezTo>
                <a:cubicBezTo>
                  <a:pt x="1393" y="440"/>
                  <a:pt x="1758" y="300"/>
                  <a:pt x="2133" y="300"/>
                </a:cubicBezTo>
                <a:cubicBezTo>
                  <a:pt x="2505" y="300"/>
                  <a:pt x="2886" y="439"/>
                  <a:pt x="3197" y="672"/>
                </a:cubicBezTo>
                <a:cubicBezTo>
                  <a:pt x="3225" y="693"/>
                  <a:pt x="3253" y="702"/>
                  <a:pt x="3279" y="702"/>
                </a:cubicBezTo>
                <a:cubicBezTo>
                  <a:pt x="3400" y="702"/>
                  <a:pt x="3480" y="503"/>
                  <a:pt x="3352" y="407"/>
                </a:cubicBezTo>
                <a:cubicBezTo>
                  <a:pt x="2987" y="134"/>
                  <a:pt x="2586" y="1"/>
                  <a:pt x="2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/>
          <p:nvPr/>
        </p:nvSpPr>
        <p:spPr>
          <a:xfrm rot="4499988">
            <a:off x="6722271" y="3924612"/>
            <a:ext cx="217118" cy="223759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 rot="8413903">
            <a:off x="6513201" y="4175598"/>
            <a:ext cx="263672" cy="263580"/>
            <a:chOff x="4028549" y="3239505"/>
            <a:chExt cx="131381" cy="131321"/>
          </a:xfrm>
        </p:grpSpPr>
        <p:sp>
          <p:nvSpPr>
            <p:cNvPr id="131" name="Google Shape;131;p3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1"/>
          <p:cNvSpPr/>
          <p:nvPr/>
        </p:nvSpPr>
        <p:spPr>
          <a:xfrm rot="-10692833">
            <a:off x="7986933" y="3607231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1"/>
          <p:cNvSpPr/>
          <p:nvPr/>
        </p:nvSpPr>
        <p:spPr>
          <a:xfrm>
            <a:off x="0" y="3661913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1"/>
          <p:cNvSpPr/>
          <p:nvPr/>
        </p:nvSpPr>
        <p:spPr>
          <a:xfrm>
            <a:off x="96026" y="3722584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1"/>
          <p:cNvSpPr txBox="1">
            <a:spLocks noGrp="1"/>
          </p:cNvSpPr>
          <p:nvPr>
            <p:ph type="title"/>
          </p:nvPr>
        </p:nvSpPr>
        <p:spPr>
          <a:xfrm>
            <a:off x="713225" y="36838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21"/>
          <p:cNvSpPr/>
          <p:nvPr/>
        </p:nvSpPr>
        <p:spPr>
          <a:xfrm rot="-10692833">
            <a:off x="8150833" y="3714784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MAIN_POINT_1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22"/>
          <p:cNvGrpSpPr/>
          <p:nvPr/>
        </p:nvGrpSpPr>
        <p:grpSpPr>
          <a:xfrm>
            <a:off x="2744865" y="-1014160"/>
            <a:ext cx="6084896" cy="6800071"/>
            <a:chOff x="-1394220" y="2227279"/>
            <a:chExt cx="3511800" cy="3924552"/>
          </a:xfrm>
        </p:grpSpPr>
        <p:sp>
          <p:nvSpPr>
            <p:cNvPr id="481" name="Google Shape;481;p22"/>
            <p:cNvSpPr/>
            <p:nvPr/>
          </p:nvSpPr>
          <p:spPr>
            <a:xfrm rot="745963">
              <a:off x="-1062614" y="2494162"/>
              <a:ext cx="2848588" cy="3390786"/>
            </a:xfrm>
            <a:custGeom>
              <a:avLst/>
              <a:gdLst/>
              <a:ahLst/>
              <a:cxnLst/>
              <a:rect l="l" t="t" r="r" b="b"/>
              <a:pathLst>
                <a:path w="47615" h="56678" extrusionOk="0">
                  <a:moveTo>
                    <a:pt x="8330" y="1"/>
                  </a:moveTo>
                  <a:lnTo>
                    <a:pt x="1" y="6525"/>
                  </a:lnTo>
                  <a:lnTo>
                    <a:pt x="39284" y="56678"/>
                  </a:lnTo>
                  <a:lnTo>
                    <a:pt x="47615" y="50152"/>
                  </a:lnTo>
                  <a:lnTo>
                    <a:pt x="83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" name="Google Shape;482;p22"/>
            <p:cNvGrpSpPr/>
            <p:nvPr/>
          </p:nvGrpSpPr>
          <p:grpSpPr>
            <a:xfrm rot="746023">
              <a:off x="-1036647" y="2808935"/>
              <a:ext cx="2365525" cy="2955151"/>
              <a:chOff x="-38220" y="2183673"/>
              <a:chExt cx="2365636" cy="2955289"/>
            </a:xfrm>
          </p:grpSpPr>
          <p:sp>
            <p:nvSpPr>
              <p:cNvPr id="483" name="Google Shape;483;p22"/>
              <p:cNvSpPr/>
              <p:nvPr/>
            </p:nvSpPr>
            <p:spPr>
              <a:xfrm>
                <a:off x="-38220" y="2183673"/>
                <a:ext cx="14418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50" extrusionOk="0">
                    <a:moveTo>
                      <a:pt x="2083" y="0"/>
                    </a:moveTo>
                    <a:lnTo>
                      <a:pt x="0" y="1633"/>
                    </a:lnTo>
                    <a:lnTo>
                      <a:pt x="327" y="2049"/>
                    </a:lnTo>
                    <a:lnTo>
                      <a:pt x="2410" y="418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21967" y="2210116"/>
                <a:ext cx="208499" cy="17296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1" extrusionOk="0">
                    <a:moveTo>
                      <a:pt x="3159" y="1"/>
                    </a:moveTo>
                    <a:lnTo>
                      <a:pt x="0" y="2475"/>
                    </a:lnTo>
                    <a:lnTo>
                      <a:pt x="326" y="2891"/>
                    </a:lnTo>
                    <a:lnTo>
                      <a:pt x="3485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>
                <a:off x="83828" y="2339463"/>
                <a:ext cx="14412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48" extrusionOk="0">
                    <a:moveTo>
                      <a:pt x="2083" y="0"/>
                    </a:moveTo>
                    <a:lnTo>
                      <a:pt x="0" y="1631"/>
                    </a:lnTo>
                    <a:lnTo>
                      <a:pt x="326" y="2047"/>
                    </a:lnTo>
                    <a:lnTo>
                      <a:pt x="2408" y="416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>
                <a:off x="144015" y="2365727"/>
                <a:ext cx="208559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2" extrusionOk="0">
                    <a:moveTo>
                      <a:pt x="3159" y="1"/>
                    </a:moveTo>
                    <a:lnTo>
                      <a:pt x="0" y="2476"/>
                    </a:lnTo>
                    <a:lnTo>
                      <a:pt x="327" y="2892"/>
                    </a:lnTo>
                    <a:lnTo>
                      <a:pt x="3486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>
                <a:off x="205757" y="2495133"/>
                <a:ext cx="14424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49" extrusionOk="0">
                    <a:moveTo>
                      <a:pt x="2083" y="0"/>
                    </a:moveTo>
                    <a:lnTo>
                      <a:pt x="1" y="1633"/>
                    </a:lnTo>
                    <a:lnTo>
                      <a:pt x="326" y="2049"/>
                    </a:lnTo>
                    <a:lnTo>
                      <a:pt x="2410" y="418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>
                <a:off x="265943" y="2521577"/>
                <a:ext cx="208499" cy="17296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1" extrusionOk="0">
                    <a:moveTo>
                      <a:pt x="3159" y="1"/>
                    </a:moveTo>
                    <a:lnTo>
                      <a:pt x="1" y="2474"/>
                    </a:lnTo>
                    <a:lnTo>
                      <a:pt x="328" y="2890"/>
                    </a:lnTo>
                    <a:lnTo>
                      <a:pt x="3485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>
                <a:off x="327745" y="2650984"/>
                <a:ext cx="14418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8" extrusionOk="0">
                    <a:moveTo>
                      <a:pt x="2084" y="0"/>
                    </a:moveTo>
                    <a:lnTo>
                      <a:pt x="0" y="1631"/>
                    </a:lnTo>
                    <a:lnTo>
                      <a:pt x="327" y="2047"/>
                    </a:lnTo>
                    <a:lnTo>
                      <a:pt x="2410" y="416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2"/>
              <p:cNvSpPr/>
              <p:nvPr/>
            </p:nvSpPr>
            <p:spPr>
              <a:xfrm>
                <a:off x="387931" y="2677367"/>
                <a:ext cx="208559" cy="17290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0" extrusionOk="0">
                    <a:moveTo>
                      <a:pt x="3159" y="0"/>
                    </a:moveTo>
                    <a:lnTo>
                      <a:pt x="0" y="2474"/>
                    </a:lnTo>
                    <a:lnTo>
                      <a:pt x="327" y="2890"/>
                    </a:lnTo>
                    <a:lnTo>
                      <a:pt x="3486" y="416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2"/>
              <p:cNvSpPr/>
              <p:nvPr/>
            </p:nvSpPr>
            <p:spPr>
              <a:xfrm>
                <a:off x="455476" y="2814073"/>
                <a:ext cx="14418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8" extrusionOk="0">
                    <a:moveTo>
                      <a:pt x="2084" y="0"/>
                    </a:moveTo>
                    <a:lnTo>
                      <a:pt x="0" y="1632"/>
                    </a:lnTo>
                    <a:lnTo>
                      <a:pt x="327" y="2048"/>
                    </a:lnTo>
                    <a:lnTo>
                      <a:pt x="2409" y="417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2"/>
              <p:cNvSpPr/>
              <p:nvPr/>
            </p:nvSpPr>
            <p:spPr>
              <a:xfrm>
                <a:off x="515663" y="2840337"/>
                <a:ext cx="208559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3" extrusionOk="0">
                    <a:moveTo>
                      <a:pt x="3159" y="1"/>
                    </a:moveTo>
                    <a:lnTo>
                      <a:pt x="0" y="2475"/>
                    </a:lnTo>
                    <a:lnTo>
                      <a:pt x="327" y="2892"/>
                    </a:lnTo>
                    <a:lnTo>
                      <a:pt x="3486" y="419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2"/>
              <p:cNvSpPr/>
              <p:nvPr/>
            </p:nvSpPr>
            <p:spPr>
              <a:xfrm>
                <a:off x="577524" y="2969683"/>
                <a:ext cx="14418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9" extrusionOk="0">
                    <a:moveTo>
                      <a:pt x="2082" y="0"/>
                    </a:moveTo>
                    <a:lnTo>
                      <a:pt x="0" y="1633"/>
                    </a:lnTo>
                    <a:lnTo>
                      <a:pt x="326" y="2049"/>
                    </a:lnTo>
                    <a:lnTo>
                      <a:pt x="2409" y="418"/>
                    </a:lnTo>
                    <a:lnTo>
                      <a:pt x="208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2"/>
              <p:cNvSpPr/>
              <p:nvPr/>
            </p:nvSpPr>
            <p:spPr>
              <a:xfrm>
                <a:off x="637711" y="2996127"/>
                <a:ext cx="208499" cy="17296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1" extrusionOk="0">
                    <a:moveTo>
                      <a:pt x="3159" y="1"/>
                    </a:moveTo>
                    <a:lnTo>
                      <a:pt x="0" y="2474"/>
                    </a:lnTo>
                    <a:lnTo>
                      <a:pt x="326" y="2890"/>
                    </a:lnTo>
                    <a:lnTo>
                      <a:pt x="3484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2"/>
              <p:cNvSpPr/>
              <p:nvPr/>
            </p:nvSpPr>
            <p:spPr>
              <a:xfrm>
                <a:off x="699512" y="3125354"/>
                <a:ext cx="14424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48" extrusionOk="0">
                    <a:moveTo>
                      <a:pt x="2083" y="0"/>
                    </a:moveTo>
                    <a:lnTo>
                      <a:pt x="1" y="1631"/>
                    </a:lnTo>
                    <a:lnTo>
                      <a:pt x="328" y="2047"/>
                    </a:lnTo>
                    <a:lnTo>
                      <a:pt x="2410" y="416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2"/>
              <p:cNvSpPr/>
              <p:nvPr/>
            </p:nvSpPr>
            <p:spPr>
              <a:xfrm>
                <a:off x="759639" y="3151798"/>
                <a:ext cx="208618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892" extrusionOk="0">
                    <a:moveTo>
                      <a:pt x="3159" y="1"/>
                    </a:moveTo>
                    <a:lnTo>
                      <a:pt x="1" y="2476"/>
                    </a:lnTo>
                    <a:lnTo>
                      <a:pt x="328" y="2892"/>
                    </a:lnTo>
                    <a:lnTo>
                      <a:pt x="3486" y="418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2"/>
              <p:cNvSpPr/>
              <p:nvPr/>
            </p:nvSpPr>
            <p:spPr>
              <a:xfrm>
                <a:off x="821500" y="3281204"/>
                <a:ext cx="14412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48" extrusionOk="0">
                    <a:moveTo>
                      <a:pt x="2083" y="0"/>
                    </a:moveTo>
                    <a:lnTo>
                      <a:pt x="0" y="1631"/>
                    </a:lnTo>
                    <a:lnTo>
                      <a:pt x="326" y="2047"/>
                    </a:lnTo>
                    <a:lnTo>
                      <a:pt x="2408" y="416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2"/>
              <p:cNvSpPr/>
              <p:nvPr/>
            </p:nvSpPr>
            <p:spPr>
              <a:xfrm>
                <a:off x="881687" y="3307468"/>
                <a:ext cx="208618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893" extrusionOk="0">
                    <a:moveTo>
                      <a:pt x="3159" y="1"/>
                    </a:moveTo>
                    <a:lnTo>
                      <a:pt x="1" y="2474"/>
                    </a:lnTo>
                    <a:lnTo>
                      <a:pt x="328" y="2892"/>
                    </a:lnTo>
                    <a:lnTo>
                      <a:pt x="3486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2"/>
              <p:cNvSpPr/>
              <p:nvPr/>
            </p:nvSpPr>
            <p:spPr>
              <a:xfrm>
                <a:off x="949890" y="3445191"/>
                <a:ext cx="14424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49" extrusionOk="0">
                    <a:moveTo>
                      <a:pt x="2085" y="0"/>
                    </a:moveTo>
                    <a:lnTo>
                      <a:pt x="1" y="1631"/>
                    </a:lnTo>
                    <a:lnTo>
                      <a:pt x="328" y="2049"/>
                    </a:lnTo>
                    <a:lnTo>
                      <a:pt x="2410" y="416"/>
                    </a:lnTo>
                    <a:lnTo>
                      <a:pt x="20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2"/>
              <p:cNvSpPr/>
              <p:nvPr/>
            </p:nvSpPr>
            <p:spPr>
              <a:xfrm>
                <a:off x="1010136" y="3471575"/>
                <a:ext cx="208559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2" extrusionOk="0">
                    <a:moveTo>
                      <a:pt x="3159" y="0"/>
                    </a:moveTo>
                    <a:lnTo>
                      <a:pt x="0" y="2475"/>
                    </a:lnTo>
                    <a:lnTo>
                      <a:pt x="327" y="2891"/>
                    </a:lnTo>
                    <a:lnTo>
                      <a:pt x="3486" y="418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2"/>
              <p:cNvSpPr/>
              <p:nvPr/>
            </p:nvSpPr>
            <p:spPr>
              <a:xfrm>
                <a:off x="1071938" y="3600921"/>
                <a:ext cx="14424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50" extrusionOk="0">
                    <a:moveTo>
                      <a:pt x="2083" y="1"/>
                    </a:moveTo>
                    <a:lnTo>
                      <a:pt x="1" y="1632"/>
                    </a:lnTo>
                    <a:lnTo>
                      <a:pt x="327" y="2049"/>
                    </a:lnTo>
                    <a:lnTo>
                      <a:pt x="2410" y="417"/>
                    </a:lnTo>
                    <a:lnTo>
                      <a:pt x="20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2"/>
              <p:cNvSpPr/>
              <p:nvPr/>
            </p:nvSpPr>
            <p:spPr>
              <a:xfrm>
                <a:off x="1132124" y="3627305"/>
                <a:ext cx="208559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2" extrusionOk="0">
                    <a:moveTo>
                      <a:pt x="3159" y="1"/>
                    </a:moveTo>
                    <a:lnTo>
                      <a:pt x="1" y="2476"/>
                    </a:lnTo>
                    <a:lnTo>
                      <a:pt x="327" y="2892"/>
                    </a:lnTo>
                    <a:lnTo>
                      <a:pt x="3485" y="418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2"/>
              <p:cNvSpPr/>
              <p:nvPr/>
            </p:nvSpPr>
            <p:spPr>
              <a:xfrm>
                <a:off x="1193926" y="3756711"/>
                <a:ext cx="14418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8" extrusionOk="0">
                    <a:moveTo>
                      <a:pt x="2084" y="0"/>
                    </a:moveTo>
                    <a:lnTo>
                      <a:pt x="0" y="1631"/>
                    </a:lnTo>
                    <a:lnTo>
                      <a:pt x="327" y="2047"/>
                    </a:lnTo>
                    <a:lnTo>
                      <a:pt x="2410" y="416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2"/>
              <p:cNvSpPr/>
              <p:nvPr/>
            </p:nvSpPr>
            <p:spPr>
              <a:xfrm>
                <a:off x="1254112" y="3783095"/>
                <a:ext cx="208618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892" extrusionOk="0">
                    <a:moveTo>
                      <a:pt x="3159" y="0"/>
                    </a:moveTo>
                    <a:lnTo>
                      <a:pt x="0" y="2474"/>
                    </a:lnTo>
                    <a:lnTo>
                      <a:pt x="328" y="2891"/>
                    </a:lnTo>
                    <a:lnTo>
                      <a:pt x="3486" y="416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>
                <a:off x="1315974" y="3912382"/>
                <a:ext cx="14418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50" extrusionOk="0">
                    <a:moveTo>
                      <a:pt x="2083" y="0"/>
                    </a:moveTo>
                    <a:lnTo>
                      <a:pt x="0" y="1633"/>
                    </a:lnTo>
                    <a:lnTo>
                      <a:pt x="326" y="2049"/>
                    </a:lnTo>
                    <a:lnTo>
                      <a:pt x="2410" y="418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2"/>
              <p:cNvSpPr/>
              <p:nvPr/>
            </p:nvSpPr>
            <p:spPr>
              <a:xfrm>
                <a:off x="1376160" y="3938646"/>
                <a:ext cx="208559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3" extrusionOk="0">
                    <a:moveTo>
                      <a:pt x="3159" y="1"/>
                    </a:moveTo>
                    <a:lnTo>
                      <a:pt x="0" y="2476"/>
                    </a:lnTo>
                    <a:lnTo>
                      <a:pt x="327" y="2892"/>
                    </a:lnTo>
                    <a:lnTo>
                      <a:pt x="3486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>
                <a:off x="1443705" y="4075471"/>
                <a:ext cx="14412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48" extrusionOk="0">
                    <a:moveTo>
                      <a:pt x="2082" y="1"/>
                    </a:moveTo>
                    <a:lnTo>
                      <a:pt x="0" y="1632"/>
                    </a:lnTo>
                    <a:lnTo>
                      <a:pt x="326" y="2048"/>
                    </a:lnTo>
                    <a:lnTo>
                      <a:pt x="2408" y="417"/>
                    </a:lnTo>
                    <a:lnTo>
                      <a:pt x="2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1503892" y="4101676"/>
                <a:ext cx="208559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2" extrusionOk="0">
                    <a:moveTo>
                      <a:pt x="3159" y="1"/>
                    </a:moveTo>
                    <a:lnTo>
                      <a:pt x="0" y="2476"/>
                    </a:lnTo>
                    <a:lnTo>
                      <a:pt x="327" y="2892"/>
                    </a:lnTo>
                    <a:lnTo>
                      <a:pt x="3486" y="418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2"/>
              <p:cNvSpPr/>
              <p:nvPr/>
            </p:nvSpPr>
            <p:spPr>
              <a:xfrm>
                <a:off x="1565634" y="4231142"/>
                <a:ext cx="14418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50" extrusionOk="0">
                    <a:moveTo>
                      <a:pt x="2083" y="1"/>
                    </a:moveTo>
                    <a:lnTo>
                      <a:pt x="1" y="1633"/>
                    </a:lnTo>
                    <a:lnTo>
                      <a:pt x="328" y="2049"/>
                    </a:lnTo>
                    <a:lnTo>
                      <a:pt x="2410" y="418"/>
                    </a:lnTo>
                    <a:lnTo>
                      <a:pt x="20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2"/>
              <p:cNvSpPr/>
              <p:nvPr/>
            </p:nvSpPr>
            <p:spPr>
              <a:xfrm>
                <a:off x="1625820" y="4257645"/>
                <a:ext cx="208499" cy="17290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0" extrusionOk="0">
                    <a:moveTo>
                      <a:pt x="3159" y="0"/>
                    </a:moveTo>
                    <a:lnTo>
                      <a:pt x="1" y="2474"/>
                    </a:lnTo>
                    <a:lnTo>
                      <a:pt x="326" y="2890"/>
                    </a:lnTo>
                    <a:lnTo>
                      <a:pt x="3485" y="416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2"/>
              <p:cNvSpPr/>
              <p:nvPr/>
            </p:nvSpPr>
            <p:spPr>
              <a:xfrm>
                <a:off x="1687682" y="4386932"/>
                <a:ext cx="14412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48" extrusionOk="0">
                    <a:moveTo>
                      <a:pt x="2083" y="0"/>
                    </a:moveTo>
                    <a:lnTo>
                      <a:pt x="1" y="1631"/>
                    </a:lnTo>
                    <a:lnTo>
                      <a:pt x="326" y="2048"/>
                    </a:lnTo>
                    <a:lnTo>
                      <a:pt x="2408" y="416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2"/>
              <p:cNvSpPr/>
              <p:nvPr/>
            </p:nvSpPr>
            <p:spPr>
              <a:xfrm>
                <a:off x="1747868" y="4413196"/>
                <a:ext cx="208499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3" extrusionOk="0">
                    <a:moveTo>
                      <a:pt x="3159" y="1"/>
                    </a:moveTo>
                    <a:lnTo>
                      <a:pt x="1" y="2474"/>
                    </a:lnTo>
                    <a:lnTo>
                      <a:pt x="328" y="2892"/>
                    </a:lnTo>
                    <a:lnTo>
                      <a:pt x="3485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2"/>
              <p:cNvSpPr/>
              <p:nvPr/>
            </p:nvSpPr>
            <p:spPr>
              <a:xfrm>
                <a:off x="1809670" y="4542663"/>
                <a:ext cx="14418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9" extrusionOk="0">
                    <a:moveTo>
                      <a:pt x="2082" y="1"/>
                    </a:moveTo>
                    <a:lnTo>
                      <a:pt x="0" y="1632"/>
                    </a:lnTo>
                    <a:lnTo>
                      <a:pt x="327" y="2048"/>
                    </a:lnTo>
                    <a:lnTo>
                      <a:pt x="2409" y="417"/>
                    </a:lnTo>
                    <a:lnTo>
                      <a:pt x="2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>
                <a:off x="1869856" y="4569046"/>
                <a:ext cx="208499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3" extrusionOk="0">
                    <a:moveTo>
                      <a:pt x="3159" y="1"/>
                    </a:moveTo>
                    <a:lnTo>
                      <a:pt x="0" y="2476"/>
                    </a:lnTo>
                    <a:lnTo>
                      <a:pt x="326" y="2892"/>
                    </a:lnTo>
                    <a:lnTo>
                      <a:pt x="3484" y="418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2"/>
              <p:cNvSpPr/>
              <p:nvPr/>
            </p:nvSpPr>
            <p:spPr>
              <a:xfrm>
                <a:off x="1936743" y="4704974"/>
                <a:ext cx="14424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49" extrusionOk="0">
                    <a:moveTo>
                      <a:pt x="2083" y="1"/>
                    </a:moveTo>
                    <a:lnTo>
                      <a:pt x="1" y="1632"/>
                    </a:lnTo>
                    <a:lnTo>
                      <a:pt x="328" y="2048"/>
                    </a:lnTo>
                    <a:lnTo>
                      <a:pt x="2410" y="417"/>
                    </a:lnTo>
                    <a:lnTo>
                      <a:pt x="20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2"/>
              <p:cNvSpPr/>
              <p:nvPr/>
            </p:nvSpPr>
            <p:spPr>
              <a:xfrm>
                <a:off x="1996870" y="4731298"/>
                <a:ext cx="208559" cy="17296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1" extrusionOk="0">
                    <a:moveTo>
                      <a:pt x="3159" y="0"/>
                    </a:moveTo>
                    <a:lnTo>
                      <a:pt x="0" y="2474"/>
                    </a:lnTo>
                    <a:lnTo>
                      <a:pt x="327" y="2890"/>
                    </a:lnTo>
                    <a:lnTo>
                      <a:pt x="3486" y="417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2"/>
              <p:cNvSpPr/>
              <p:nvPr/>
            </p:nvSpPr>
            <p:spPr>
              <a:xfrm>
                <a:off x="2058731" y="4860585"/>
                <a:ext cx="14418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50" extrusionOk="0">
                    <a:moveTo>
                      <a:pt x="2082" y="1"/>
                    </a:moveTo>
                    <a:lnTo>
                      <a:pt x="0" y="1632"/>
                    </a:lnTo>
                    <a:lnTo>
                      <a:pt x="327" y="2049"/>
                    </a:lnTo>
                    <a:lnTo>
                      <a:pt x="2410" y="417"/>
                    </a:lnTo>
                    <a:lnTo>
                      <a:pt x="2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2"/>
              <p:cNvSpPr/>
              <p:nvPr/>
            </p:nvSpPr>
            <p:spPr>
              <a:xfrm>
                <a:off x="2118918" y="4887088"/>
                <a:ext cx="208499" cy="17290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0" extrusionOk="0">
                    <a:moveTo>
                      <a:pt x="3159" y="0"/>
                    </a:moveTo>
                    <a:lnTo>
                      <a:pt x="0" y="2474"/>
                    </a:lnTo>
                    <a:lnTo>
                      <a:pt x="326" y="2890"/>
                    </a:lnTo>
                    <a:lnTo>
                      <a:pt x="3484" y="416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2"/>
              <p:cNvSpPr/>
              <p:nvPr/>
            </p:nvSpPr>
            <p:spPr>
              <a:xfrm>
                <a:off x="2180779" y="5016375"/>
                <a:ext cx="144065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2049" extrusionOk="0">
                    <a:moveTo>
                      <a:pt x="2082" y="0"/>
                    </a:moveTo>
                    <a:lnTo>
                      <a:pt x="0" y="1631"/>
                    </a:lnTo>
                    <a:lnTo>
                      <a:pt x="326" y="2049"/>
                    </a:lnTo>
                    <a:lnTo>
                      <a:pt x="2408" y="416"/>
                    </a:lnTo>
                    <a:lnTo>
                      <a:pt x="208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0" name="Google Shape;520;p22"/>
            <p:cNvSpPr/>
            <p:nvPr/>
          </p:nvSpPr>
          <p:spPr>
            <a:xfrm rot="745963">
              <a:off x="-551427" y="2603875"/>
              <a:ext cx="2308604" cy="2940600"/>
            </a:xfrm>
            <a:custGeom>
              <a:avLst/>
              <a:gdLst/>
              <a:ahLst/>
              <a:cxnLst/>
              <a:rect l="l" t="t" r="r" b="b"/>
              <a:pathLst>
                <a:path w="38589" h="49153" extrusionOk="0">
                  <a:moveTo>
                    <a:pt x="209" y="0"/>
                  </a:moveTo>
                  <a:lnTo>
                    <a:pt x="0" y="164"/>
                  </a:lnTo>
                  <a:lnTo>
                    <a:pt x="38379" y="49153"/>
                  </a:lnTo>
                  <a:lnTo>
                    <a:pt x="38588" y="4899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22"/>
          <p:cNvGrpSpPr/>
          <p:nvPr/>
        </p:nvGrpSpPr>
        <p:grpSpPr>
          <a:xfrm>
            <a:off x="975625" y="1574596"/>
            <a:ext cx="7020761" cy="2451554"/>
            <a:chOff x="1021550" y="1583496"/>
            <a:chExt cx="7020761" cy="2451554"/>
          </a:xfrm>
        </p:grpSpPr>
        <p:sp>
          <p:nvSpPr>
            <p:cNvPr id="522" name="Google Shape;522;p22"/>
            <p:cNvSpPr/>
            <p:nvPr/>
          </p:nvSpPr>
          <p:spPr>
            <a:xfrm rot="-5400000">
              <a:off x="6492231" y="2484970"/>
              <a:ext cx="1328229" cy="1771931"/>
            </a:xfrm>
            <a:custGeom>
              <a:avLst/>
              <a:gdLst/>
              <a:ahLst/>
              <a:cxnLst/>
              <a:rect l="l" t="t" r="r" b="b"/>
              <a:pathLst>
                <a:path w="7202" h="9608" extrusionOk="0">
                  <a:moveTo>
                    <a:pt x="1" y="1"/>
                  </a:moveTo>
                  <a:lnTo>
                    <a:pt x="1" y="9607"/>
                  </a:lnTo>
                  <a:lnTo>
                    <a:pt x="3602" y="7391"/>
                  </a:lnTo>
                  <a:lnTo>
                    <a:pt x="7201" y="9607"/>
                  </a:lnTo>
                  <a:lnTo>
                    <a:pt x="72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 rot="-5400000">
              <a:off x="1243494" y="2484878"/>
              <a:ext cx="1328229" cy="1772116"/>
            </a:xfrm>
            <a:custGeom>
              <a:avLst/>
              <a:gdLst/>
              <a:ahLst/>
              <a:cxnLst/>
              <a:rect l="l" t="t" r="r" b="b"/>
              <a:pathLst>
                <a:path w="7202" h="9609" extrusionOk="0">
                  <a:moveTo>
                    <a:pt x="1" y="1"/>
                  </a:moveTo>
                  <a:lnTo>
                    <a:pt x="1" y="9609"/>
                  </a:lnTo>
                  <a:lnTo>
                    <a:pt x="7201" y="9609"/>
                  </a:lnTo>
                  <a:lnTo>
                    <a:pt x="7201" y="1"/>
                  </a:lnTo>
                  <a:lnTo>
                    <a:pt x="3602" y="22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 rot="-5400000">
              <a:off x="3542415" y="-101935"/>
              <a:ext cx="1979051" cy="5349912"/>
            </a:xfrm>
            <a:custGeom>
              <a:avLst/>
              <a:gdLst/>
              <a:ahLst/>
              <a:cxnLst/>
              <a:rect l="l" t="t" r="r" b="b"/>
              <a:pathLst>
                <a:path w="7201" h="29009" extrusionOk="0">
                  <a:moveTo>
                    <a:pt x="0" y="0"/>
                  </a:moveTo>
                  <a:lnTo>
                    <a:pt x="0" y="29009"/>
                  </a:lnTo>
                  <a:lnTo>
                    <a:pt x="7200" y="29009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22"/>
          <p:cNvSpPr/>
          <p:nvPr/>
        </p:nvSpPr>
        <p:spPr>
          <a:xfrm rot="5437877">
            <a:off x="4183373" y="1321932"/>
            <a:ext cx="777266" cy="578578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2"/>
          <p:cNvSpPr/>
          <p:nvPr/>
        </p:nvSpPr>
        <p:spPr>
          <a:xfrm rot="-5400000">
            <a:off x="6532306" y="2404845"/>
            <a:ext cx="1328229" cy="1771931"/>
          </a:xfrm>
          <a:custGeom>
            <a:avLst/>
            <a:gdLst/>
            <a:ahLst/>
            <a:cxnLst/>
            <a:rect l="l" t="t" r="r" b="b"/>
            <a:pathLst>
              <a:path w="7202" h="9608" extrusionOk="0">
                <a:moveTo>
                  <a:pt x="1" y="1"/>
                </a:moveTo>
                <a:lnTo>
                  <a:pt x="1" y="9607"/>
                </a:lnTo>
                <a:lnTo>
                  <a:pt x="3602" y="7391"/>
                </a:lnTo>
                <a:lnTo>
                  <a:pt x="7201" y="9607"/>
                </a:lnTo>
                <a:lnTo>
                  <a:pt x="72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2"/>
          <p:cNvSpPr/>
          <p:nvPr/>
        </p:nvSpPr>
        <p:spPr>
          <a:xfrm rot="-5400000">
            <a:off x="6542363" y="3250336"/>
            <a:ext cx="472681" cy="936497"/>
          </a:xfrm>
          <a:custGeom>
            <a:avLst/>
            <a:gdLst/>
            <a:ahLst/>
            <a:cxnLst/>
            <a:rect l="l" t="t" r="r" b="b"/>
            <a:pathLst>
              <a:path w="2563" h="5078" extrusionOk="0">
                <a:moveTo>
                  <a:pt x="1" y="1"/>
                </a:moveTo>
                <a:lnTo>
                  <a:pt x="2562" y="5078"/>
                </a:lnTo>
                <a:lnTo>
                  <a:pt x="25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2"/>
          <p:cNvSpPr/>
          <p:nvPr/>
        </p:nvSpPr>
        <p:spPr>
          <a:xfrm rot="-5400000">
            <a:off x="6148523" y="2788628"/>
            <a:ext cx="1328229" cy="1004365"/>
          </a:xfrm>
          <a:custGeom>
            <a:avLst/>
            <a:gdLst/>
            <a:ahLst/>
            <a:cxnLst/>
            <a:rect l="l" t="t" r="r" b="b"/>
            <a:pathLst>
              <a:path w="7202" h="5446" extrusionOk="0">
                <a:moveTo>
                  <a:pt x="1" y="1"/>
                </a:moveTo>
                <a:lnTo>
                  <a:pt x="1" y="703"/>
                </a:lnTo>
                <a:lnTo>
                  <a:pt x="2393" y="5446"/>
                </a:lnTo>
                <a:lnTo>
                  <a:pt x="7201" y="5446"/>
                </a:lnTo>
                <a:lnTo>
                  <a:pt x="7201" y="5078"/>
                </a:lnTo>
                <a:lnTo>
                  <a:pt x="2562" y="5078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2"/>
          <p:cNvSpPr/>
          <p:nvPr/>
        </p:nvSpPr>
        <p:spPr>
          <a:xfrm rot="-5400000">
            <a:off x="1283569" y="2404753"/>
            <a:ext cx="1328229" cy="1772116"/>
          </a:xfrm>
          <a:custGeom>
            <a:avLst/>
            <a:gdLst/>
            <a:ahLst/>
            <a:cxnLst/>
            <a:rect l="l" t="t" r="r" b="b"/>
            <a:pathLst>
              <a:path w="7202" h="9609" extrusionOk="0">
                <a:moveTo>
                  <a:pt x="1" y="1"/>
                </a:moveTo>
                <a:lnTo>
                  <a:pt x="1" y="9609"/>
                </a:lnTo>
                <a:lnTo>
                  <a:pt x="7201" y="9609"/>
                </a:lnTo>
                <a:lnTo>
                  <a:pt x="7201" y="1"/>
                </a:lnTo>
                <a:lnTo>
                  <a:pt x="3602" y="2217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2"/>
          <p:cNvSpPr/>
          <p:nvPr/>
        </p:nvSpPr>
        <p:spPr>
          <a:xfrm rot="-5400000">
            <a:off x="3582490" y="-182060"/>
            <a:ext cx="1979051" cy="5349912"/>
          </a:xfrm>
          <a:custGeom>
            <a:avLst/>
            <a:gdLst/>
            <a:ahLst/>
            <a:cxnLst/>
            <a:rect l="l" t="t" r="r" b="b"/>
            <a:pathLst>
              <a:path w="7201" h="29009" extrusionOk="0">
                <a:moveTo>
                  <a:pt x="0" y="0"/>
                </a:moveTo>
                <a:lnTo>
                  <a:pt x="0" y="29009"/>
                </a:lnTo>
                <a:lnTo>
                  <a:pt x="7200" y="29009"/>
                </a:lnTo>
                <a:lnTo>
                  <a:pt x="72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2"/>
          <p:cNvSpPr/>
          <p:nvPr/>
        </p:nvSpPr>
        <p:spPr>
          <a:xfrm rot="-5400000">
            <a:off x="2129056" y="3250243"/>
            <a:ext cx="472681" cy="936682"/>
          </a:xfrm>
          <a:custGeom>
            <a:avLst/>
            <a:gdLst/>
            <a:ahLst/>
            <a:cxnLst/>
            <a:rect l="l" t="t" r="r" b="b"/>
            <a:pathLst>
              <a:path w="2563" h="5079" extrusionOk="0">
                <a:moveTo>
                  <a:pt x="2562" y="0"/>
                </a:moveTo>
                <a:lnTo>
                  <a:pt x="1" y="5079"/>
                </a:lnTo>
                <a:lnTo>
                  <a:pt x="2562" y="5079"/>
                </a:lnTo>
                <a:lnTo>
                  <a:pt x="2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2"/>
          <p:cNvSpPr/>
          <p:nvPr/>
        </p:nvSpPr>
        <p:spPr>
          <a:xfrm rot="-5400000">
            <a:off x="1667441" y="2788628"/>
            <a:ext cx="1328229" cy="1004365"/>
          </a:xfrm>
          <a:custGeom>
            <a:avLst/>
            <a:gdLst/>
            <a:ahLst/>
            <a:cxnLst/>
            <a:rect l="l" t="t" r="r" b="b"/>
            <a:pathLst>
              <a:path w="7202" h="5446" extrusionOk="0">
                <a:moveTo>
                  <a:pt x="2393" y="1"/>
                </a:moveTo>
                <a:lnTo>
                  <a:pt x="1" y="4742"/>
                </a:lnTo>
                <a:lnTo>
                  <a:pt x="1" y="5446"/>
                </a:lnTo>
                <a:lnTo>
                  <a:pt x="2562" y="367"/>
                </a:lnTo>
                <a:lnTo>
                  <a:pt x="7201" y="367"/>
                </a:lnTo>
                <a:lnTo>
                  <a:pt x="72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2"/>
          <p:cNvSpPr/>
          <p:nvPr/>
        </p:nvSpPr>
        <p:spPr>
          <a:xfrm rot="5437877">
            <a:off x="4371060" y="1289530"/>
            <a:ext cx="533936" cy="394216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2"/>
          <p:cNvSpPr txBox="1">
            <a:spLocks noGrp="1"/>
          </p:cNvSpPr>
          <p:nvPr>
            <p:ph type="title"/>
          </p:nvPr>
        </p:nvSpPr>
        <p:spPr>
          <a:xfrm>
            <a:off x="1956763" y="1503350"/>
            <a:ext cx="5230500" cy="19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endParaRPr/>
          </a:p>
        </p:txBody>
      </p:sp>
      <p:sp>
        <p:nvSpPr>
          <p:cNvPr id="535" name="Google Shape;535;p22"/>
          <p:cNvSpPr/>
          <p:nvPr/>
        </p:nvSpPr>
        <p:spPr>
          <a:xfrm>
            <a:off x="-25075" y="-22497"/>
            <a:ext cx="1461296" cy="1875030"/>
          </a:xfrm>
          <a:custGeom>
            <a:avLst/>
            <a:gdLst/>
            <a:ahLst/>
            <a:cxnLst/>
            <a:rect l="l" t="t" r="r" b="b"/>
            <a:pathLst>
              <a:path w="30873" h="39614" extrusionOk="0">
                <a:moveTo>
                  <a:pt x="0" y="0"/>
                </a:moveTo>
                <a:lnTo>
                  <a:pt x="0" y="36352"/>
                </a:lnTo>
                <a:lnTo>
                  <a:pt x="18457" y="39613"/>
                </a:lnTo>
                <a:lnTo>
                  <a:pt x="308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2"/>
          <p:cNvSpPr/>
          <p:nvPr/>
        </p:nvSpPr>
        <p:spPr>
          <a:xfrm>
            <a:off x="-25075" y="-22497"/>
            <a:ext cx="1735304" cy="1605660"/>
          </a:xfrm>
          <a:custGeom>
            <a:avLst/>
            <a:gdLst/>
            <a:ahLst/>
            <a:cxnLst/>
            <a:rect l="l" t="t" r="r" b="b"/>
            <a:pathLst>
              <a:path w="36662" h="33923" extrusionOk="0">
                <a:moveTo>
                  <a:pt x="0" y="0"/>
                </a:moveTo>
                <a:lnTo>
                  <a:pt x="0" y="26481"/>
                </a:lnTo>
                <a:lnTo>
                  <a:pt x="15058" y="33923"/>
                </a:lnTo>
                <a:lnTo>
                  <a:pt x="366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22"/>
          <p:cNvGrpSpPr/>
          <p:nvPr/>
        </p:nvGrpSpPr>
        <p:grpSpPr>
          <a:xfrm rot="8999903">
            <a:off x="3745595" y="4336007"/>
            <a:ext cx="263669" cy="263589"/>
            <a:chOff x="4028549" y="3239505"/>
            <a:chExt cx="131381" cy="131321"/>
          </a:xfrm>
        </p:grpSpPr>
        <p:sp>
          <p:nvSpPr>
            <p:cNvPr id="538" name="Google Shape;538;p22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0" name="Google Shape;540;p22"/>
          <p:cNvSpPr/>
          <p:nvPr/>
        </p:nvSpPr>
        <p:spPr>
          <a:xfrm>
            <a:off x="7996363" y="713673"/>
            <a:ext cx="234823" cy="237276"/>
          </a:xfrm>
          <a:custGeom>
            <a:avLst/>
            <a:gdLst/>
            <a:ahLst/>
            <a:cxnLst/>
            <a:rect l="l" t="t" r="r" b="b"/>
            <a:pathLst>
              <a:path w="3925" h="3966" extrusionOk="0">
                <a:moveTo>
                  <a:pt x="2051" y="519"/>
                </a:moveTo>
                <a:cubicBezTo>
                  <a:pt x="2352" y="1046"/>
                  <a:pt x="2822" y="1500"/>
                  <a:pt x="3345" y="1805"/>
                </a:cubicBezTo>
                <a:cubicBezTo>
                  <a:pt x="2663" y="2102"/>
                  <a:pt x="2252" y="2583"/>
                  <a:pt x="2184" y="3295"/>
                </a:cubicBezTo>
                <a:cubicBezTo>
                  <a:pt x="1836" y="2611"/>
                  <a:pt x="1338" y="2045"/>
                  <a:pt x="618" y="1785"/>
                </a:cubicBezTo>
                <a:cubicBezTo>
                  <a:pt x="1182" y="1466"/>
                  <a:pt x="1642" y="1028"/>
                  <a:pt x="2051" y="519"/>
                </a:cubicBezTo>
                <a:close/>
                <a:moveTo>
                  <a:pt x="2028" y="0"/>
                </a:moveTo>
                <a:cubicBezTo>
                  <a:pt x="1933" y="0"/>
                  <a:pt x="1842" y="73"/>
                  <a:pt x="1887" y="184"/>
                </a:cubicBezTo>
                <a:cubicBezTo>
                  <a:pt x="1892" y="196"/>
                  <a:pt x="1897" y="206"/>
                  <a:pt x="1902" y="218"/>
                </a:cubicBezTo>
                <a:cubicBezTo>
                  <a:pt x="1413" y="844"/>
                  <a:pt x="856" y="1369"/>
                  <a:pt x="120" y="1696"/>
                </a:cubicBezTo>
                <a:cubicBezTo>
                  <a:pt x="1" y="1748"/>
                  <a:pt x="31" y="1951"/>
                  <a:pt x="157" y="1976"/>
                </a:cubicBezTo>
                <a:cubicBezTo>
                  <a:pt x="1102" y="2156"/>
                  <a:pt x="1681" y="2854"/>
                  <a:pt x="2041" y="3706"/>
                </a:cubicBezTo>
                <a:cubicBezTo>
                  <a:pt x="2068" y="3774"/>
                  <a:pt x="2128" y="3804"/>
                  <a:pt x="2187" y="3807"/>
                </a:cubicBezTo>
                <a:cubicBezTo>
                  <a:pt x="2188" y="3810"/>
                  <a:pt x="2188" y="3814"/>
                  <a:pt x="2188" y="3819"/>
                </a:cubicBezTo>
                <a:cubicBezTo>
                  <a:pt x="2198" y="3916"/>
                  <a:pt x="2280" y="3965"/>
                  <a:pt x="2357" y="3965"/>
                </a:cubicBezTo>
                <a:cubicBezTo>
                  <a:pt x="2434" y="3965"/>
                  <a:pt x="2505" y="3916"/>
                  <a:pt x="2495" y="3819"/>
                </a:cubicBezTo>
                <a:cubicBezTo>
                  <a:pt x="2385" y="2832"/>
                  <a:pt x="2831" y="2268"/>
                  <a:pt x="3759" y="1975"/>
                </a:cubicBezTo>
                <a:cubicBezTo>
                  <a:pt x="3875" y="1940"/>
                  <a:pt x="3924" y="1754"/>
                  <a:pt x="3796" y="1696"/>
                </a:cubicBezTo>
                <a:cubicBezTo>
                  <a:pt x="3131" y="1390"/>
                  <a:pt x="2463" y="795"/>
                  <a:pt x="2182" y="103"/>
                </a:cubicBezTo>
                <a:cubicBezTo>
                  <a:pt x="2153" y="31"/>
                  <a:pt x="2090" y="0"/>
                  <a:pt x="2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22"/>
          <p:cNvGrpSpPr/>
          <p:nvPr/>
        </p:nvGrpSpPr>
        <p:grpSpPr>
          <a:xfrm>
            <a:off x="8231164" y="539509"/>
            <a:ext cx="189773" cy="174158"/>
            <a:chOff x="6476077" y="96834"/>
            <a:chExt cx="189773" cy="174158"/>
          </a:xfrm>
        </p:grpSpPr>
        <p:sp>
          <p:nvSpPr>
            <p:cNvPr id="542" name="Google Shape;542;p22"/>
            <p:cNvSpPr/>
            <p:nvPr/>
          </p:nvSpPr>
          <p:spPr>
            <a:xfrm>
              <a:off x="6558997" y="96834"/>
              <a:ext cx="106852" cy="174038"/>
            </a:xfrm>
            <a:custGeom>
              <a:avLst/>
              <a:gdLst/>
              <a:ahLst/>
              <a:cxnLst/>
              <a:rect l="l" t="t" r="r" b="b"/>
              <a:pathLst>
                <a:path w="1786" h="2909" extrusionOk="0">
                  <a:moveTo>
                    <a:pt x="208" y="0"/>
                  </a:moveTo>
                  <a:cubicBezTo>
                    <a:pt x="107" y="0"/>
                    <a:pt x="0" y="112"/>
                    <a:pt x="61" y="233"/>
                  </a:cubicBezTo>
                  <a:cubicBezTo>
                    <a:pt x="207" y="525"/>
                    <a:pt x="338" y="824"/>
                    <a:pt x="550" y="1075"/>
                  </a:cubicBezTo>
                  <a:cubicBezTo>
                    <a:pt x="692" y="1244"/>
                    <a:pt x="865" y="1374"/>
                    <a:pt x="1055" y="1478"/>
                  </a:cubicBezTo>
                  <a:lnTo>
                    <a:pt x="1055" y="1478"/>
                  </a:lnTo>
                  <a:cubicBezTo>
                    <a:pt x="809" y="1548"/>
                    <a:pt x="582" y="1665"/>
                    <a:pt x="436" y="1880"/>
                  </a:cubicBezTo>
                  <a:cubicBezTo>
                    <a:pt x="269" y="2124"/>
                    <a:pt x="266" y="2441"/>
                    <a:pt x="198" y="2718"/>
                  </a:cubicBezTo>
                  <a:cubicBezTo>
                    <a:pt x="170" y="2833"/>
                    <a:pt x="265" y="2909"/>
                    <a:pt x="357" y="2909"/>
                  </a:cubicBezTo>
                  <a:cubicBezTo>
                    <a:pt x="417" y="2909"/>
                    <a:pt x="475" y="2876"/>
                    <a:pt x="494" y="2800"/>
                  </a:cubicBezTo>
                  <a:cubicBezTo>
                    <a:pt x="526" y="2664"/>
                    <a:pt x="547" y="2525"/>
                    <a:pt x="575" y="2388"/>
                  </a:cubicBezTo>
                  <a:cubicBezTo>
                    <a:pt x="586" y="2328"/>
                    <a:pt x="599" y="2267"/>
                    <a:pt x="618" y="2207"/>
                  </a:cubicBezTo>
                  <a:cubicBezTo>
                    <a:pt x="621" y="2196"/>
                    <a:pt x="641" y="2144"/>
                    <a:pt x="640" y="2144"/>
                  </a:cubicBezTo>
                  <a:lnTo>
                    <a:pt x="640" y="2144"/>
                  </a:lnTo>
                  <a:cubicBezTo>
                    <a:pt x="640" y="2144"/>
                    <a:pt x="639" y="2146"/>
                    <a:pt x="637" y="2150"/>
                  </a:cubicBezTo>
                  <a:lnTo>
                    <a:pt x="637" y="2150"/>
                  </a:lnTo>
                  <a:cubicBezTo>
                    <a:pt x="649" y="2122"/>
                    <a:pt x="662" y="2095"/>
                    <a:pt x="678" y="2068"/>
                  </a:cubicBezTo>
                  <a:cubicBezTo>
                    <a:pt x="737" y="1971"/>
                    <a:pt x="821" y="1902"/>
                    <a:pt x="948" y="1842"/>
                  </a:cubicBezTo>
                  <a:cubicBezTo>
                    <a:pt x="1138" y="1752"/>
                    <a:pt x="1363" y="1714"/>
                    <a:pt x="1570" y="1687"/>
                  </a:cubicBezTo>
                  <a:cubicBezTo>
                    <a:pt x="1737" y="1665"/>
                    <a:pt x="1785" y="1445"/>
                    <a:pt x="1611" y="1386"/>
                  </a:cubicBezTo>
                  <a:cubicBezTo>
                    <a:pt x="1284" y="1275"/>
                    <a:pt x="978" y="1115"/>
                    <a:pt x="754" y="843"/>
                  </a:cubicBezTo>
                  <a:cubicBezTo>
                    <a:pt x="569" y="618"/>
                    <a:pt x="455" y="337"/>
                    <a:pt x="325" y="78"/>
                  </a:cubicBezTo>
                  <a:cubicBezTo>
                    <a:pt x="298" y="23"/>
                    <a:pt x="253" y="0"/>
                    <a:pt x="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6476077" y="106107"/>
              <a:ext cx="108168" cy="164885"/>
            </a:xfrm>
            <a:custGeom>
              <a:avLst/>
              <a:gdLst/>
              <a:ahLst/>
              <a:cxnLst/>
              <a:rect l="l" t="t" r="r" b="b"/>
              <a:pathLst>
                <a:path w="1808" h="2756" extrusionOk="0">
                  <a:moveTo>
                    <a:pt x="1573" y="0"/>
                  </a:moveTo>
                  <a:cubicBezTo>
                    <a:pt x="1538" y="0"/>
                    <a:pt x="1503" y="14"/>
                    <a:pt x="1471" y="46"/>
                  </a:cubicBezTo>
                  <a:cubicBezTo>
                    <a:pt x="1255" y="265"/>
                    <a:pt x="1121" y="538"/>
                    <a:pt x="952" y="790"/>
                  </a:cubicBezTo>
                  <a:cubicBezTo>
                    <a:pt x="757" y="1081"/>
                    <a:pt x="490" y="1272"/>
                    <a:pt x="160" y="1385"/>
                  </a:cubicBezTo>
                  <a:cubicBezTo>
                    <a:pt x="1" y="1439"/>
                    <a:pt x="21" y="1684"/>
                    <a:pt x="201" y="1686"/>
                  </a:cubicBezTo>
                  <a:cubicBezTo>
                    <a:pt x="365" y="1687"/>
                    <a:pt x="522" y="1712"/>
                    <a:pt x="659" y="1801"/>
                  </a:cubicBezTo>
                  <a:cubicBezTo>
                    <a:pt x="759" y="1865"/>
                    <a:pt x="833" y="1967"/>
                    <a:pt x="900" y="2073"/>
                  </a:cubicBezTo>
                  <a:cubicBezTo>
                    <a:pt x="1065" y="2332"/>
                    <a:pt x="1217" y="2591"/>
                    <a:pt x="1502" y="2737"/>
                  </a:cubicBezTo>
                  <a:cubicBezTo>
                    <a:pt x="1527" y="2749"/>
                    <a:pt x="1551" y="2755"/>
                    <a:pt x="1574" y="2755"/>
                  </a:cubicBezTo>
                  <a:cubicBezTo>
                    <a:pt x="1714" y="2755"/>
                    <a:pt x="1807" y="2549"/>
                    <a:pt x="1657" y="2473"/>
                  </a:cubicBezTo>
                  <a:cubicBezTo>
                    <a:pt x="1384" y="2332"/>
                    <a:pt x="1282" y="2078"/>
                    <a:pt x="1109" y="1835"/>
                  </a:cubicBezTo>
                  <a:cubicBezTo>
                    <a:pt x="1019" y="1707"/>
                    <a:pt x="914" y="1592"/>
                    <a:pt x="776" y="1513"/>
                  </a:cubicBezTo>
                  <a:cubicBezTo>
                    <a:pt x="747" y="1497"/>
                    <a:pt x="717" y="1482"/>
                    <a:pt x="687" y="1469"/>
                  </a:cubicBezTo>
                  <a:lnTo>
                    <a:pt x="687" y="1469"/>
                  </a:lnTo>
                  <a:cubicBezTo>
                    <a:pt x="873" y="1350"/>
                    <a:pt x="1035" y="1200"/>
                    <a:pt x="1172" y="1011"/>
                  </a:cubicBezTo>
                  <a:cubicBezTo>
                    <a:pt x="1349" y="764"/>
                    <a:pt x="1471" y="481"/>
                    <a:pt x="1687" y="262"/>
                  </a:cubicBezTo>
                  <a:cubicBezTo>
                    <a:pt x="1795" y="154"/>
                    <a:pt x="1689" y="0"/>
                    <a:pt x="1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BODY_2_2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3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3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3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3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23"/>
          <p:cNvSpPr txBox="1">
            <a:spLocks noGrp="1"/>
          </p:cNvSpPr>
          <p:nvPr>
            <p:ph type="subTitle" idx="1"/>
          </p:nvPr>
        </p:nvSpPr>
        <p:spPr>
          <a:xfrm>
            <a:off x="713225" y="3975725"/>
            <a:ext cx="2235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23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3"/>
          <p:cNvSpPr txBox="1">
            <a:spLocks noGrp="1"/>
          </p:cNvSpPr>
          <p:nvPr>
            <p:ph type="subTitle" idx="2"/>
          </p:nvPr>
        </p:nvSpPr>
        <p:spPr>
          <a:xfrm>
            <a:off x="713296" y="3717525"/>
            <a:ext cx="2235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52" name="Google Shape;552;p23"/>
          <p:cNvSpPr txBox="1">
            <a:spLocks noGrp="1"/>
          </p:cNvSpPr>
          <p:nvPr>
            <p:ph type="subTitle" idx="3"/>
          </p:nvPr>
        </p:nvSpPr>
        <p:spPr>
          <a:xfrm>
            <a:off x="3454133" y="3975725"/>
            <a:ext cx="2235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23"/>
          <p:cNvSpPr txBox="1">
            <a:spLocks noGrp="1"/>
          </p:cNvSpPr>
          <p:nvPr>
            <p:ph type="subTitle" idx="4"/>
          </p:nvPr>
        </p:nvSpPr>
        <p:spPr>
          <a:xfrm>
            <a:off x="3454208" y="3717525"/>
            <a:ext cx="2235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54" name="Google Shape;554;p23"/>
          <p:cNvSpPr txBox="1">
            <a:spLocks noGrp="1"/>
          </p:cNvSpPr>
          <p:nvPr>
            <p:ph type="subTitle" idx="5"/>
          </p:nvPr>
        </p:nvSpPr>
        <p:spPr>
          <a:xfrm>
            <a:off x="6195054" y="3975725"/>
            <a:ext cx="2235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23"/>
          <p:cNvSpPr txBox="1">
            <a:spLocks noGrp="1"/>
          </p:cNvSpPr>
          <p:nvPr>
            <p:ph type="subTitle" idx="6"/>
          </p:nvPr>
        </p:nvSpPr>
        <p:spPr>
          <a:xfrm>
            <a:off x="6195133" y="3717525"/>
            <a:ext cx="2235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56" name="Google Shape;556;p23"/>
          <p:cNvSpPr txBox="1">
            <a:spLocks noGrp="1"/>
          </p:cNvSpPr>
          <p:nvPr>
            <p:ph type="subTitle" idx="7"/>
          </p:nvPr>
        </p:nvSpPr>
        <p:spPr>
          <a:xfrm>
            <a:off x="713225" y="2206813"/>
            <a:ext cx="2235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7" name="Google Shape;557;p23"/>
          <p:cNvSpPr txBox="1">
            <a:spLocks noGrp="1"/>
          </p:cNvSpPr>
          <p:nvPr>
            <p:ph type="subTitle" idx="8"/>
          </p:nvPr>
        </p:nvSpPr>
        <p:spPr>
          <a:xfrm>
            <a:off x="713296" y="1948613"/>
            <a:ext cx="2235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58" name="Google Shape;558;p23"/>
          <p:cNvSpPr txBox="1">
            <a:spLocks noGrp="1"/>
          </p:cNvSpPr>
          <p:nvPr>
            <p:ph type="subTitle" idx="9"/>
          </p:nvPr>
        </p:nvSpPr>
        <p:spPr>
          <a:xfrm>
            <a:off x="3454133" y="2206813"/>
            <a:ext cx="2235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23"/>
          <p:cNvSpPr txBox="1">
            <a:spLocks noGrp="1"/>
          </p:cNvSpPr>
          <p:nvPr>
            <p:ph type="subTitle" idx="13"/>
          </p:nvPr>
        </p:nvSpPr>
        <p:spPr>
          <a:xfrm>
            <a:off x="3454208" y="1948613"/>
            <a:ext cx="2235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60" name="Google Shape;560;p23"/>
          <p:cNvSpPr txBox="1">
            <a:spLocks noGrp="1"/>
          </p:cNvSpPr>
          <p:nvPr>
            <p:ph type="subTitle" idx="14"/>
          </p:nvPr>
        </p:nvSpPr>
        <p:spPr>
          <a:xfrm>
            <a:off x="6195054" y="2206813"/>
            <a:ext cx="2235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23"/>
          <p:cNvSpPr txBox="1">
            <a:spLocks noGrp="1"/>
          </p:cNvSpPr>
          <p:nvPr>
            <p:ph type="subTitle" idx="15"/>
          </p:nvPr>
        </p:nvSpPr>
        <p:spPr>
          <a:xfrm>
            <a:off x="6195133" y="1948613"/>
            <a:ext cx="2235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grpSp>
        <p:nvGrpSpPr>
          <p:cNvPr id="562" name="Google Shape;562;p23"/>
          <p:cNvGrpSpPr/>
          <p:nvPr/>
        </p:nvGrpSpPr>
        <p:grpSpPr>
          <a:xfrm>
            <a:off x="8704338" y="4723300"/>
            <a:ext cx="218131" cy="228540"/>
            <a:chOff x="1567788" y="4831150"/>
            <a:chExt cx="218131" cy="228540"/>
          </a:xfrm>
        </p:grpSpPr>
        <p:sp>
          <p:nvSpPr>
            <p:cNvPr id="563" name="Google Shape;563;p23"/>
            <p:cNvSpPr/>
            <p:nvPr/>
          </p:nvSpPr>
          <p:spPr>
            <a:xfrm>
              <a:off x="1691630" y="4831150"/>
              <a:ext cx="18367" cy="63597"/>
            </a:xfrm>
            <a:custGeom>
              <a:avLst/>
              <a:gdLst/>
              <a:ahLst/>
              <a:cxnLst/>
              <a:rect l="l" t="t" r="r" b="b"/>
              <a:pathLst>
                <a:path w="307" h="1063" extrusionOk="0">
                  <a:moveTo>
                    <a:pt x="154" y="1"/>
                  </a:moveTo>
                  <a:cubicBezTo>
                    <a:pt x="77" y="1"/>
                    <a:pt x="0" y="50"/>
                    <a:pt x="0" y="149"/>
                  </a:cubicBezTo>
                  <a:lnTo>
                    <a:pt x="0" y="915"/>
                  </a:lnTo>
                  <a:cubicBezTo>
                    <a:pt x="0" y="1013"/>
                    <a:pt x="77" y="1062"/>
                    <a:pt x="154" y="1062"/>
                  </a:cubicBezTo>
                  <a:cubicBezTo>
                    <a:pt x="230" y="1062"/>
                    <a:pt x="307" y="1013"/>
                    <a:pt x="307" y="915"/>
                  </a:cubicBezTo>
                  <a:lnTo>
                    <a:pt x="307" y="149"/>
                  </a:lnTo>
                  <a:cubicBezTo>
                    <a:pt x="307" y="50"/>
                    <a:pt x="230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1627256" y="4858670"/>
              <a:ext cx="40503" cy="54862"/>
            </a:xfrm>
            <a:custGeom>
              <a:avLst/>
              <a:gdLst/>
              <a:ahLst/>
              <a:cxnLst/>
              <a:rect l="l" t="t" r="r" b="b"/>
              <a:pathLst>
                <a:path w="677" h="917" extrusionOk="0">
                  <a:moveTo>
                    <a:pt x="150" y="1"/>
                  </a:moveTo>
                  <a:cubicBezTo>
                    <a:pt x="74" y="1"/>
                    <a:pt x="0" y="50"/>
                    <a:pt x="4" y="148"/>
                  </a:cubicBezTo>
                  <a:cubicBezTo>
                    <a:pt x="16" y="411"/>
                    <a:pt x="177" y="684"/>
                    <a:pt x="355" y="869"/>
                  </a:cubicBezTo>
                  <a:cubicBezTo>
                    <a:pt x="387" y="902"/>
                    <a:pt x="422" y="916"/>
                    <a:pt x="457" y="916"/>
                  </a:cubicBezTo>
                  <a:cubicBezTo>
                    <a:pt x="573" y="916"/>
                    <a:pt x="677" y="762"/>
                    <a:pt x="571" y="653"/>
                  </a:cubicBezTo>
                  <a:cubicBezTo>
                    <a:pt x="453" y="528"/>
                    <a:pt x="318" y="326"/>
                    <a:pt x="310" y="148"/>
                  </a:cubicBezTo>
                  <a:cubicBezTo>
                    <a:pt x="305" y="50"/>
                    <a:pt x="226" y="1"/>
                    <a:pt x="1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1567788" y="4931959"/>
              <a:ext cx="80707" cy="27222"/>
            </a:xfrm>
            <a:custGeom>
              <a:avLst/>
              <a:gdLst/>
              <a:ahLst/>
              <a:cxnLst/>
              <a:rect l="l" t="t" r="r" b="b"/>
              <a:pathLst>
                <a:path w="1349" h="455" extrusionOk="0">
                  <a:moveTo>
                    <a:pt x="240" y="1"/>
                  </a:moveTo>
                  <a:cubicBezTo>
                    <a:pt x="96" y="1"/>
                    <a:pt x="0" y="209"/>
                    <a:pt x="154" y="281"/>
                  </a:cubicBezTo>
                  <a:cubicBezTo>
                    <a:pt x="467" y="426"/>
                    <a:pt x="812" y="455"/>
                    <a:pt x="1152" y="455"/>
                  </a:cubicBezTo>
                  <a:cubicBezTo>
                    <a:pt x="1349" y="455"/>
                    <a:pt x="1349" y="148"/>
                    <a:pt x="1152" y="148"/>
                  </a:cubicBezTo>
                  <a:cubicBezTo>
                    <a:pt x="870" y="148"/>
                    <a:pt x="569" y="136"/>
                    <a:pt x="309" y="17"/>
                  </a:cubicBezTo>
                  <a:cubicBezTo>
                    <a:pt x="285" y="6"/>
                    <a:pt x="262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1599735" y="4986641"/>
              <a:ext cx="48759" cy="36375"/>
            </a:xfrm>
            <a:custGeom>
              <a:avLst/>
              <a:gdLst/>
              <a:ahLst/>
              <a:cxnLst/>
              <a:rect l="l" t="t" r="r" b="b"/>
              <a:pathLst>
                <a:path w="815" h="608" extrusionOk="0">
                  <a:moveTo>
                    <a:pt x="622" y="1"/>
                  </a:moveTo>
                  <a:cubicBezTo>
                    <a:pt x="621" y="1"/>
                    <a:pt x="619" y="1"/>
                    <a:pt x="618" y="1"/>
                  </a:cubicBezTo>
                  <a:cubicBezTo>
                    <a:pt x="336" y="5"/>
                    <a:pt x="16" y="138"/>
                    <a:pt x="4" y="459"/>
                  </a:cubicBezTo>
                  <a:cubicBezTo>
                    <a:pt x="1" y="558"/>
                    <a:pt x="76" y="607"/>
                    <a:pt x="152" y="607"/>
                  </a:cubicBezTo>
                  <a:cubicBezTo>
                    <a:pt x="229" y="607"/>
                    <a:pt x="307" y="558"/>
                    <a:pt x="311" y="459"/>
                  </a:cubicBezTo>
                  <a:cubicBezTo>
                    <a:pt x="311" y="433"/>
                    <a:pt x="324" y="399"/>
                    <a:pt x="367" y="369"/>
                  </a:cubicBezTo>
                  <a:cubicBezTo>
                    <a:pt x="440" y="318"/>
                    <a:pt x="530" y="307"/>
                    <a:pt x="618" y="306"/>
                  </a:cubicBezTo>
                  <a:cubicBezTo>
                    <a:pt x="814" y="303"/>
                    <a:pt x="815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1660580" y="5004828"/>
              <a:ext cx="31110" cy="54862"/>
            </a:xfrm>
            <a:custGeom>
              <a:avLst/>
              <a:gdLst/>
              <a:ahLst/>
              <a:cxnLst/>
              <a:rect l="l" t="t" r="r" b="b"/>
              <a:pathLst>
                <a:path w="520" h="917" extrusionOk="0">
                  <a:moveTo>
                    <a:pt x="219" y="0"/>
                  </a:moveTo>
                  <a:cubicBezTo>
                    <a:pt x="104" y="0"/>
                    <a:pt x="0" y="153"/>
                    <a:pt x="105" y="263"/>
                  </a:cubicBezTo>
                  <a:cubicBezTo>
                    <a:pt x="235" y="399"/>
                    <a:pt x="213" y="593"/>
                    <a:pt x="213" y="769"/>
                  </a:cubicBezTo>
                  <a:cubicBezTo>
                    <a:pt x="213" y="867"/>
                    <a:pt x="289" y="916"/>
                    <a:pt x="366" y="916"/>
                  </a:cubicBezTo>
                  <a:cubicBezTo>
                    <a:pt x="443" y="916"/>
                    <a:pt x="519" y="867"/>
                    <a:pt x="519" y="769"/>
                  </a:cubicBezTo>
                  <a:cubicBezTo>
                    <a:pt x="519" y="501"/>
                    <a:pt x="515" y="250"/>
                    <a:pt x="321" y="47"/>
                  </a:cubicBezTo>
                  <a:cubicBezTo>
                    <a:pt x="289" y="14"/>
                    <a:pt x="254" y="0"/>
                    <a:pt x="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1707245" y="4986641"/>
              <a:ext cx="39666" cy="36375"/>
            </a:xfrm>
            <a:custGeom>
              <a:avLst/>
              <a:gdLst/>
              <a:ahLst/>
              <a:cxnLst/>
              <a:rect l="l" t="t" r="r" b="b"/>
              <a:pathLst>
                <a:path w="663" h="608" extrusionOk="0">
                  <a:moveTo>
                    <a:pt x="190" y="1"/>
                  </a:moveTo>
                  <a:cubicBezTo>
                    <a:pt x="1" y="1"/>
                    <a:pt x="5" y="297"/>
                    <a:pt x="198" y="306"/>
                  </a:cubicBezTo>
                  <a:cubicBezTo>
                    <a:pt x="272" y="310"/>
                    <a:pt x="348" y="385"/>
                    <a:pt x="351" y="459"/>
                  </a:cubicBezTo>
                  <a:cubicBezTo>
                    <a:pt x="355" y="558"/>
                    <a:pt x="434" y="607"/>
                    <a:pt x="511" y="607"/>
                  </a:cubicBezTo>
                  <a:cubicBezTo>
                    <a:pt x="588" y="607"/>
                    <a:pt x="662" y="558"/>
                    <a:pt x="658" y="459"/>
                  </a:cubicBezTo>
                  <a:cubicBezTo>
                    <a:pt x="646" y="214"/>
                    <a:pt x="445" y="11"/>
                    <a:pt x="198" y="1"/>
                  </a:cubicBezTo>
                  <a:cubicBezTo>
                    <a:pt x="195" y="1"/>
                    <a:pt x="192" y="1"/>
                    <a:pt x="1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1725612" y="4931600"/>
              <a:ext cx="60306" cy="18427"/>
            </a:xfrm>
            <a:custGeom>
              <a:avLst/>
              <a:gdLst/>
              <a:ahLst/>
              <a:cxnLst/>
              <a:rect l="l" t="t" r="r" b="b"/>
              <a:pathLst>
                <a:path w="1008" h="308" extrusionOk="0">
                  <a:moveTo>
                    <a:pt x="197" y="1"/>
                  </a:moveTo>
                  <a:cubicBezTo>
                    <a:pt x="0" y="1"/>
                    <a:pt x="0" y="307"/>
                    <a:pt x="197" y="307"/>
                  </a:cubicBezTo>
                  <a:lnTo>
                    <a:pt x="811" y="307"/>
                  </a:lnTo>
                  <a:cubicBezTo>
                    <a:pt x="1008" y="307"/>
                    <a:pt x="1008" y="1"/>
                    <a:pt x="8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1727946" y="4858670"/>
              <a:ext cx="28179" cy="45230"/>
            </a:xfrm>
            <a:custGeom>
              <a:avLst/>
              <a:gdLst/>
              <a:ahLst/>
              <a:cxnLst/>
              <a:rect l="l" t="t" r="r" b="b"/>
              <a:pathLst>
                <a:path w="471" h="756" extrusionOk="0">
                  <a:moveTo>
                    <a:pt x="320" y="1"/>
                  </a:moveTo>
                  <a:cubicBezTo>
                    <a:pt x="243" y="1"/>
                    <a:pt x="164" y="50"/>
                    <a:pt x="158" y="148"/>
                  </a:cubicBezTo>
                  <a:cubicBezTo>
                    <a:pt x="154" y="221"/>
                    <a:pt x="109" y="288"/>
                    <a:pt x="78" y="352"/>
                  </a:cubicBezTo>
                  <a:cubicBezTo>
                    <a:pt x="37" y="434"/>
                    <a:pt x="9" y="516"/>
                    <a:pt x="5" y="608"/>
                  </a:cubicBezTo>
                  <a:cubicBezTo>
                    <a:pt x="0" y="706"/>
                    <a:pt x="74" y="755"/>
                    <a:pt x="150" y="755"/>
                  </a:cubicBezTo>
                  <a:cubicBezTo>
                    <a:pt x="227" y="755"/>
                    <a:pt x="307" y="706"/>
                    <a:pt x="312" y="608"/>
                  </a:cubicBezTo>
                  <a:cubicBezTo>
                    <a:pt x="316" y="536"/>
                    <a:pt x="361" y="468"/>
                    <a:pt x="392" y="405"/>
                  </a:cubicBezTo>
                  <a:cubicBezTo>
                    <a:pt x="433" y="322"/>
                    <a:pt x="459" y="240"/>
                    <a:pt x="465" y="148"/>
                  </a:cubicBezTo>
                  <a:cubicBezTo>
                    <a:pt x="470" y="50"/>
                    <a:pt x="396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3"/>
          <p:cNvGrpSpPr/>
          <p:nvPr/>
        </p:nvGrpSpPr>
        <p:grpSpPr>
          <a:xfrm rot="-9900032">
            <a:off x="176837" y="4705779"/>
            <a:ext cx="263666" cy="263587"/>
            <a:chOff x="4028549" y="3239505"/>
            <a:chExt cx="131381" cy="131321"/>
          </a:xfrm>
        </p:grpSpPr>
        <p:sp>
          <p:nvSpPr>
            <p:cNvPr id="572" name="Google Shape;572;p23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_ONLY_2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4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4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4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4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24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4"/>
          <p:cNvSpPr/>
          <p:nvPr/>
        </p:nvSpPr>
        <p:spPr>
          <a:xfrm rot="4499988">
            <a:off x="358896" y="4426812"/>
            <a:ext cx="217118" cy="223759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" name="Google Shape;581;p24"/>
          <p:cNvGrpSpPr/>
          <p:nvPr/>
        </p:nvGrpSpPr>
        <p:grpSpPr>
          <a:xfrm rot="8413903">
            <a:off x="149826" y="4677798"/>
            <a:ext cx="263672" cy="263580"/>
            <a:chOff x="4028549" y="3239505"/>
            <a:chExt cx="131381" cy="131321"/>
          </a:xfrm>
        </p:grpSpPr>
        <p:sp>
          <p:nvSpPr>
            <p:cNvPr id="582" name="Google Shape;582;p24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24"/>
          <p:cNvSpPr txBox="1">
            <a:spLocks noGrp="1"/>
          </p:cNvSpPr>
          <p:nvPr>
            <p:ph type="subTitle" idx="1"/>
          </p:nvPr>
        </p:nvSpPr>
        <p:spPr>
          <a:xfrm>
            <a:off x="713225" y="3642000"/>
            <a:ext cx="19851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24"/>
          <p:cNvSpPr txBox="1">
            <a:spLocks noGrp="1"/>
          </p:cNvSpPr>
          <p:nvPr>
            <p:ph type="subTitle" idx="2"/>
          </p:nvPr>
        </p:nvSpPr>
        <p:spPr>
          <a:xfrm>
            <a:off x="713288" y="3383800"/>
            <a:ext cx="19851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86" name="Google Shape;586;p24"/>
          <p:cNvSpPr txBox="1">
            <a:spLocks noGrp="1"/>
          </p:cNvSpPr>
          <p:nvPr>
            <p:ph type="subTitle" idx="3"/>
          </p:nvPr>
        </p:nvSpPr>
        <p:spPr>
          <a:xfrm>
            <a:off x="713225" y="2389000"/>
            <a:ext cx="19851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24"/>
          <p:cNvSpPr txBox="1">
            <a:spLocks noGrp="1"/>
          </p:cNvSpPr>
          <p:nvPr>
            <p:ph type="subTitle" idx="4"/>
          </p:nvPr>
        </p:nvSpPr>
        <p:spPr>
          <a:xfrm>
            <a:off x="713288" y="2130800"/>
            <a:ext cx="19851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88" name="Google Shape;588;p24"/>
          <p:cNvSpPr txBox="1">
            <a:spLocks noGrp="1"/>
          </p:cNvSpPr>
          <p:nvPr>
            <p:ph type="subTitle" idx="5"/>
          </p:nvPr>
        </p:nvSpPr>
        <p:spPr>
          <a:xfrm>
            <a:off x="6445474" y="3642000"/>
            <a:ext cx="19851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24"/>
          <p:cNvSpPr txBox="1">
            <a:spLocks noGrp="1"/>
          </p:cNvSpPr>
          <p:nvPr>
            <p:ph type="subTitle" idx="6"/>
          </p:nvPr>
        </p:nvSpPr>
        <p:spPr>
          <a:xfrm>
            <a:off x="6445537" y="3383800"/>
            <a:ext cx="19851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90" name="Google Shape;590;p24"/>
          <p:cNvSpPr txBox="1">
            <a:spLocks noGrp="1"/>
          </p:cNvSpPr>
          <p:nvPr>
            <p:ph type="subTitle" idx="7"/>
          </p:nvPr>
        </p:nvSpPr>
        <p:spPr>
          <a:xfrm>
            <a:off x="6445474" y="2389000"/>
            <a:ext cx="19851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24"/>
          <p:cNvSpPr txBox="1">
            <a:spLocks noGrp="1"/>
          </p:cNvSpPr>
          <p:nvPr>
            <p:ph type="subTitle" idx="8"/>
          </p:nvPr>
        </p:nvSpPr>
        <p:spPr>
          <a:xfrm>
            <a:off x="6445537" y="2130800"/>
            <a:ext cx="19851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92" name="Google Shape;592;p24"/>
          <p:cNvSpPr txBox="1">
            <a:spLocks noGrp="1"/>
          </p:cNvSpPr>
          <p:nvPr>
            <p:ph type="title" idx="9" hasCustomPrompt="1"/>
          </p:nvPr>
        </p:nvSpPr>
        <p:spPr>
          <a:xfrm>
            <a:off x="3203900" y="2130800"/>
            <a:ext cx="10467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3" name="Google Shape;593;p24"/>
          <p:cNvSpPr txBox="1">
            <a:spLocks noGrp="1"/>
          </p:cNvSpPr>
          <p:nvPr>
            <p:ph type="title" idx="13" hasCustomPrompt="1"/>
          </p:nvPr>
        </p:nvSpPr>
        <p:spPr>
          <a:xfrm>
            <a:off x="3203900" y="3431475"/>
            <a:ext cx="10467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4" name="Google Shape;594;p24"/>
          <p:cNvSpPr txBox="1">
            <a:spLocks noGrp="1"/>
          </p:cNvSpPr>
          <p:nvPr>
            <p:ph type="title" idx="14" hasCustomPrompt="1"/>
          </p:nvPr>
        </p:nvSpPr>
        <p:spPr>
          <a:xfrm>
            <a:off x="4893325" y="2130800"/>
            <a:ext cx="10467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5" name="Google Shape;595;p24"/>
          <p:cNvSpPr txBox="1">
            <a:spLocks noGrp="1"/>
          </p:cNvSpPr>
          <p:nvPr>
            <p:ph type="title" idx="15" hasCustomPrompt="1"/>
          </p:nvPr>
        </p:nvSpPr>
        <p:spPr>
          <a:xfrm>
            <a:off x="4893325" y="3431475"/>
            <a:ext cx="10467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_ONLY_3"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5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5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5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5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25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5"/>
          <p:cNvSpPr/>
          <p:nvPr/>
        </p:nvSpPr>
        <p:spPr>
          <a:xfrm rot="4499988">
            <a:off x="358896" y="4426812"/>
            <a:ext cx="217118" cy="223759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3" name="Google Shape;603;p25"/>
          <p:cNvGrpSpPr/>
          <p:nvPr/>
        </p:nvGrpSpPr>
        <p:grpSpPr>
          <a:xfrm rot="8413903">
            <a:off x="149826" y="4677798"/>
            <a:ext cx="263672" cy="263580"/>
            <a:chOff x="4028549" y="3239505"/>
            <a:chExt cx="131381" cy="131321"/>
          </a:xfrm>
        </p:grpSpPr>
        <p:sp>
          <p:nvSpPr>
            <p:cNvPr id="604" name="Google Shape;604;p25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25"/>
          <p:cNvSpPr txBox="1">
            <a:spLocks noGrp="1"/>
          </p:cNvSpPr>
          <p:nvPr>
            <p:ph type="subTitle" idx="1"/>
          </p:nvPr>
        </p:nvSpPr>
        <p:spPr>
          <a:xfrm>
            <a:off x="770300" y="2579650"/>
            <a:ext cx="168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5"/>
          <p:cNvSpPr txBox="1">
            <a:spLocks noGrp="1"/>
          </p:cNvSpPr>
          <p:nvPr>
            <p:ph type="subTitle" idx="2"/>
          </p:nvPr>
        </p:nvSpPr>
        <p:spPr>
          <a:xfrm>
            <a:off x="770353" y="2321450"/>
            <a:ext cx="1680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608" name="Google Shape;608;p25"/>
          <p:cNvSpPr txBox="1">
            <a:spLocks noGrp="1"/>
          </p:cNvSpPr>
          <p:nvPr>
            <p:ph type="subTitle" idx="3"/>
          </p:nvPr>
        </p:nvSpPr>
        <p:spPr>
          <a:xfrm>
            <a:off x="2684475" y="2579650"/>
            <a:ext cx="168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25"/>
          <p:cNvSpPr txBox="1">
            <a:spLocks noGrp="1"/>
          </p:cNvSpPr>
          <p:nvPr>
            <p:ph type="subTitle" idx="4"/>
          </p:nvPr>
        </p:nvSpPr>
        <p:spPr>
          <a:xfrm>
            <a:off x="2684528" y="2321450"/>
            <a:ext cx="1680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610" name="Google Shape;610;p25"/>
          <p:cNvSpPr txBox="1">
            <a:spLocks noGrp="1"/>
          </p:cNvSpPr>
          <p:nvPr>
            <p:ph type="subTitle" idx="5"/>
          </p:nvPr>
        </p:nvSpPr>
        <p:spPr>
          <a:xfrm>
            <a:off x="4834250" y="2579650"/>
            <a:ext cx="168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25"/>
          <p:cNvSpPr txBox="1">
            <a:spLocks noGrp="1"/>
          </p:cNvSpPr>
          <p:nvPr>
            <p:ph type="subTitle" idx="6"/>
          </p:nvPr>
        </p:nvSpPr>
        <p:spPr>
          <a:xfrm>
            <a:off x="4834303" y="2321450"/>
            <a:ext cx="1680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612" name="Google Shape;612;p25"/>
          <p:cNvSpPr txBox="1">
            <a:spLocks noGrp="1"/>
          </p:cNvSpPr>
          <p:nvPr>
            <p:ph type="subTitle" idx="7"/>
          </p:nvPr>
        </p:nvSpPr>
        <p:spPr>
          <a:xfrm>
            <a:off x="6687325" y="2579650"/>
            <a:ext cx="168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25"/>
          <p:cNvSpPr txBox="1">
            <a:spLocks noGrp="1"/>
          </p:cNvSpPr>
          <p:nvPr>
            <p:ph type="subTitle" idx="8"/>
          </p:nvPr>
        </p:nvSpPr>
        <p:spPr>
          <a:xfrm>
            <a:off x="6687378" y="2321450"/>
            <a:ext cx="1680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APTION_ONLY_1_2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6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6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6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6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26"/>
          <p:cNvGrpSpPr/>
          <p:nvPr/>
        </p:nvGrpSpPr>
        <p:grpSpPr>
          <a:xfrm>
            <a:off x="4280963" y="4723225"/>
            <a:ext cx="218131" cy="228540"/>
            <a:chOff x="1567788" y="4831150"/>
            <a:chExt cx="218131" cy="228540"/>
          </a:xfrm>
        </p:grpSpPr>
        <p:sp>
          <p:nvSpPr>
            <p:cNvPr id="620" name="Google Shape;620;p26"/>
            <p:cNvSpPr/>
            <p:nvPr/>
          </p:nvSpPr>
          <p:spPr>
            <a:xfrm>
              <a:off x="1691630" y="4831150"/>
              <a:ext cx="18367" cy="63597"/>
            </a:xfrm>
            <a:custGeom>
              <a:avLst/>
              <a:gdLst/>
              <a:ahLst/>
              <a:cxnLst/>
              <a:rect l="l" t="t" r="r" b="b"/>
              <a:pathLst>
                <a:path w="307" h="1063" extrusionOk="0">
                  <a:moveTo>
                    <a:pt x="154" y="1"/>
                  </a:moveTo>
                  <a:cubicBezTo>
                    <a:pt x="77" y="1"/>
                    <a:pt x="0" y="50"/>
                    <a:pt x="0" y="149"/>
                  </a:cubicBezTo>
                  <a:lnTo>
                    <a:pt x="0" y="915"/>
                  </a:lnTo>
                  <a:cubicBezTo>
                    <a:pt x="0" y="1013"/>
                    <a:pt x="77" y="1062"/>
                    <a:pt x="154" y="1062"/>
                  </a:cubicBezTo>
                  <a:cubicBezTo>
                    <a:pt x="230" y="1062"/>
                    <a:pt x="307" y="1013"/>
                    <a:pt x="307" y="915"/>
                  </a:cubicBezTo>
                  <a:lnTo>
                    <a:pt x="307" y="149"/>
                  </a:lnTo>
                  <a:cubicBezTo>
                    <a:pt x="307" y="50"/>
                    <a:pt x="230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1627256" y="4858670"/>
              <a:ext cx="40503" cy="54862"/>
            </a:xfrm>
            <a:custGeom>
              <a:avLst/>
              <a:gdLst/>
              <a:ahLst/>
              <a:cxnLst/>
              <a:rect l="l" t="t" r="r" b="b"/>
              <a:pathLst>
                <a:path w="677" h="917" extrusionOk="0">
                  <a:moveTo>
                    <a:pt x="150" y="1"/>
                  </a:moveTo>
                  <a:cubicBezTo>
                    <a:pt x="74" y="1"/>
                    <a:pt x="0" y="50"/>
                    <a:pt x="4" y="148"/>
                  </a:cubicBezTo>
                  <a:cubicBezTo>
                    <a:pt x="16" y="411"/>
                    <a:pt x="177" y="684"/>
                    <a:pt x="355" y="869"/>
                  </a:cubicBezTo>
                  <a:cubicBezTo>
                    <a:pt x="387" y="902"/>
                    <a:pt x="422" y="916"/>
                    <a:pt x="457" y="916"/>
                  </a:cubicBezTo>
                  <a:cubicBezTo>
                    <a:pt x="573" y="916"/>
                    <a:pt x="677" y="762"/>
                    <a:pt x="571" y="653"/>
                  </a:cubicBezTo>
                  <a:cubicBezTo>
                    <a:pt x="453" y="528"/>
                    <a:pt x="318" y="326"/>
                    <a:pt x="310" y="148"/>
                  </a:cubicBezTo>
                  <a:cubicBezTo>
                    <a:pt x="305" y="50"/>
                    <a:pt x="226" y="1"/>
                    <a:pt x="1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1567788" y="4931959"/>
              <a:ext cx="80707" cy="27222"/>
            </a:xfrm>
            <a:custGeom>
              <a:avLst/>
              <a:gdLst/>
              <a:ahLst/>
              <a:cxnLst/>
              <a:rect l="l" t="t" r="r" b="b"/>
              <a:pathLst>
                <a:path w="1349" h="455" extrusionOk="0">
                  <a:moveTo>
                    <a:pt x="240" y="1"/>
                  </a:moveTo>
                  <a:cubicBezTo>
                    <a:pt x="96" y="1"/>
                    <a:pt x="0" y="209"/>
                    <a:pt x="154" y="281"/>
                  </a:cubicBezTo>
                  <a:cubicBezTo>
                    <a:pt x="467" y="426"/>
                    <a:pt x="812" y="455"/>
                    <a:pt x="1152" y="455"/>
                  </a:cubicBezTo>
                  <a:cubicBezTo>
                    <a:pt x="1349" y="455"/>
                    <a:pt x="1349" y="148"/>
                    <a:pt x="1152" y="148"/>
                  </a:cubicBezTo>
                  <a:cubicBezTo>
                    <a:pt x="870" y="148"/>
                    <a:pt x="569" y="136"/>
                    <a:pt x="309" y="17"/>
                  </a:cubicBezTo>
                  <a:cubicBezTo>
                    <a:pt x="285" y="6"/>
                    <a:pt x="262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1599735" y="4986641"/>
              <a:ext cx="48759" cy="36375"/>
            </a:xfrm>
            <a:custGeom>
              <a:avLst/>
              <a:gdLst/>
              <a:ahLst/>
              <a:cxnLst/>
              <a:rect l="l" t="t" r="r" b="b"/>
              <a:pathLst>
                <a:path w="815" h="608" extrusionOk="0">
                  <a:moveTo>
                    <a:pt x="622" y="1"/>
                  </a:moveTo>
                  <a:cubicBezTo>
                    <a:pt x="621" y="1"/>
                    <a:pt x="619" y="1"/>
                    <a:pt x="618" y="1"/>
                  </a:cubicBezTo>
                  <a:cubicBezTo>
                    <a:pt x="336" y="5"/>
                    <a:pt x="16" y="138"/>
                    <a:pt x="4" y="459"/>
                  </a:cubicBezTo>
                  <a:cubicBezTo>
                    <a:pt x="1" y="558"/>
                    <a:pt x="76" y="607"/>
                    <a:pt x="152" y="607"/>
                  </a:cubicBezTo>
                  <a:cubicBezTo>
                    <a:pt x="229" y="607"/>
                    <a:pt x="307" y="558"/>
                    <a:pt x="311" y="459"/>
                  </a:cubicBezTo>
                  <a:cubicBezTo>
                    <a:pt x="311" y="433"/>
                    <a:pt x="324" y="399"/>
                    <a:pt x="367" y="369"/>
                  </a:cubicBezTo>
                  <a:cubicBezTo>
                    <a:pt x="440" y="318"/>
                    <a:pt x="530" y="307"/>
                    <a:pt x="618" y="306"/>
                  </a:cubicBezTo>
                  <a:cubicBezTo>
                    <a:pt x="814" y="303"/>
                    <a:pt x="815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1660580" y="5004828"/>
              <a:ext cx="31110" cy="54862"/>
            </a:xfrm>
            <a:custGeom>
              <a:avLst/>
              <a:gdLst/>
              <a:ahLst/>
              <a:cxnLst/>
              <a:rect l="l" t="t" r="r" b="b"/>
              <a:pathLst>
                <a:path w="520" h="917" extrusionOk="0">
                  <a:moveTo>
                    <a:pt x="219" y="0"/>
                  </a:moveTo>
                  <a:cubicBezTo>
                    <a:pt x="104" y="0"/>
                    <a:pt x="0" y="153"/>
                    <a:pt x="105" y="263"/>
                  </a:cubicBezTo>
                  <a:cubicBezTo>
                    <a:pt x="235" y="399"/>
                    <a:pt x="213" y="593"/>
                    <a:pt x="213" y="769"/>
                  </a:cubicBezTo>
                  <a:cubicBezTo>
                    <a:pt x="213" y="867"/>
                    <a:pt x="289" y="916"/>
                    <a:pt x="366" y="916"/>
                  </a:cubicBezTo>
                  <a:cubicBezTo>
                    <a:pt x="443" y="916"/>
                    <a:pt x="519" y="867"/>
                    <a:pt x="519" y="769"/>
                  </a:cubicBezTo>
                  <a:cubicBezTo>
                    <a:pt x="519" y="501"/>
                    <a:pt x="515" y="250"/>
                    <a:pt x="321" y="47"/>
                  </a:cubicBezTo>
                  <a:cubicBezTo>
                    <a:pt x="289" y="14"/>
                    <a:pt x="254" y="0"/>
                    <a:pt x="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1707245" y="4986641"/>
              <a:ext cx="39666" cy="36375"/>
            </a:xfrm>
            <a:custGeom>
              <a:avLst/>
              <a:gdLst/>
              <a:ahLst/>
              <a:cxnLst/>
              <a:rect l="l" t="t" r="r" b="b"/>
              <a:pathLst>
                <a:path w="663" h="608" extrusionOk="0">
                  <a:moveTo>
                    <a:pt x="190" y="1"/>
                  </a:moveTo>
                  <a:cubicBezTo>
                    <a:pt x="1" y="1"/>
                    <a:pt x="5" y="297"/>
                    <a:pt x="198" y="306"/>
                  </a:cubicBezTo>
                  <a:cubicBezTo>
                    <a:pt x="272" y="310"/>
                    <a:pt x="348" y="385"/>
                    <a:pt x="351" y="459"/>
                  </a:cubicBezTo>
                  <a:cubicBezTo>
                    <a:pt x="355" y="558"/>
                    <a:pt x="434" y="607"/>
                    <a:pt x="511" y="607"/>
                  </a:cubicBezTo>
                  <a:cubicBezTo>
                    <a:pt x="588" y="607"/>
                    <a:pt x="662" y="558"/>
                    <a:pt x="658" y="459"/>
                  </a:cubicBezTo>
                  <a:cubicBezTo>
                    <a:pt x="646" y="214"/>
                    <a:pt x="445" y="11"/>
                    <a:pt x="198" y="1"/>
                  </a:cubicBezTo>
                  <a:cubicBezTo>
                    <a:pt x="195" y="1"/>
                    <a:pt x="192" y="1"/>
                    <a:pt x="1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1725612" y="4931600"/>
              <a:ext cx="60306" cy="18427"/>
            </a:xfrm>
            <a:custGeom>
              <a:avLst/>
              <a:gdLst/>
              <a:ahLst/>
              <a:cxnLst/>
              <a:rect l="l" t="t" r="r" b="b"/>
              <a:pathLst>
                <a:path w="1008" h="308" extrusionOk="0">
                  <a:moveTo>
                    <a:pt x="197" y="1"/>
                  </a:moveTo>
                  <a:cubicBezTo>
                    <a:pt x="0" y="1"/>
                    <a:pt x="0" y="307"/>
                    <a:pt x="197" y="307"/>
                  </a:cubicBezTo>
                  <a:lnTo>
                    <a:pt x="811" y="307"/>
                  </a:lnTo>
                  <a:cubicBezTo>
                    <a:pt x="1008" y="307"/>
                    <a:pt x="1008" y="1"/>
                    <a:pt x="8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1727946" y="4858670"/>
              <a:ext cx="28179" cy="45230"/>
            </a:xfrm>
            <a:custGeom>
              <a:avLst/>
              <a:gdLst/>
              <a:ahLst/>
              <a:cxnLst/>
              <a:rect l="l" t="t" r="r" b="b"/>
              <a:pathLst>
                <a:path w="471" h="756" extrusionOk="0">
                  <a:moveTo>
                    <a:pt x="320" y="1"/>
                  </a:moveTo>
                  <a:cubicBezTo>
                    <a:pt x="243" y="1"/>
                    <a:pt x="164" y="50"/>
                    <a:pt x="158" y="148"/>
                  </a:cubicBezTo>
                  <a:cubicBezTo>
                    <a:pt x="154" y="221"/>
                    <a:pt x="109" y="288"/>
                    <a:pt x="78" y="352"/>
                  </a:cubicBezTo>
                  <a:cubicBezTo>
                    <a:pt x="37" y="434"/>
                    <a:pt x="9" y="516"/>
                    <a:pt x="5" y="608"/>
                  </a:cubicBezTo>
                  <a:cubicBezTo>
                    <a:pt x="0" y="706"/>
                    <a:pt x="74" y="755"/>
                    <a:pt x="150" y="755"/>
                  </a:cubicBezTo>
                  <a:cubicBezTo>
                    <a:pt x="227" y="755"/>
                    <a:pt x="307" y="706"/>
                    <a:pt x="312" y="608"/>
                  </a:cubicBezTo>
                  <a:cubicBezTo>
                    <a:pt x="316" y="536"/>
                    <a:pt x="361" y="468"/>
                    <a:pt x="392" y="405"/>
                  </a:cubicBezTo>
                  <a:cubicBezTo>
                    <a:pt x="433" y="322"/>
                    <a:pt x="459" y="240"/>
                    <a:pt x="465" y="148"/>
                  </a:cubicBezTo>
                  <a:cubicBezTo>
                    <a:pt x="470" y="50"/>
                    <a:pt x="396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6"/>
          <p:cNvGrpSpPr/>
          <p:nvPr/>
        </p:nvGrpSpPr>
        <p:grpSpPr>
          <a:xfrm>
            <a:off x="4572000" y="4705711"/>
            <a:ext cx="263669" cy="263588"/>
            <a:chOff x="4028549" y="3239505"/>
            <a:chExt cx="131381" cy="131321"/>
          </a:xfrm>
        </p:grpSpPr>
        <p:sp>
          <p:nvSpPr>
            <p:cNvPr id="629" name="Google Shape;629;p26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26"/>
          <p:cNvSpPr txBox="1">
            <a:spLocks noGrp="1"/>
          </p:cNvSpPr>
          <p:nvPr>
            <p:ph type="subTitle" idx="1"/>
          </p:nvPr>
        </p:nvSpPr>
        <p:spPr>
          <a:xfrm>
            <a:off x="1569375" y="2376600"/>
            <a:ext cx="2235600" cy="10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632" name="Google Shape;632;p26"/>
          <p:cNvSpPr txBox="1">
            <a:spLocks noGrp="1"/>
          </p:cNvSpPr>
          <p:nvPr>
            <p:ph type="subTitle" idx="2"/>
          </p:nvPr>
        </p:nvSpPr>
        <p:spPr>
          <a:xfrm>
            <a:off x="5450800" y="2376600"/>
            <a:ext cx="22356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3" name="Google Shape;633;p26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APTION_ONLY_1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7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27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7"/>
          <p:cNvGrpSpPr/>
          <p:nvPr/>
        </p:nvGrpSpPr>
        <p:grpSpPr>
          <a:xfrm>
            <a:off x="4280963" y="4723225"/>
            <a:ext cx="218131" cy="228540"/>
            <a:chOff x="1567788" y="4831150"/>
            <a:chExt cx="218131" cy="228540"/>
          </a:xfrm>
        </p:grpSpPr>
        <p:sp>
          <p:nvSpPr>
            <p:cNvPr id="641" name="Google Shape;641;p27"/>
            <p:cNvSpPr/>
            <p:nvPr/>
          </p:nvSpPr>
          <p:spPr>
            <a:xfrm>
              <a:off x="1691630" y="4831150"/>
              <a:ext cx="18367" cy="63597"/>
            </a:xfrm>
            <a:custGeom>
              <a:avLst/>
              <a:gdLst/>
              <a:ahLst/>
              <a:cxnLst/>
              <a:rect l="l" t="t" r="r" b="b"/>
              <a:pathLst>
                <a:path w="307" h="1063" extrusionOk="0">
                  <a:moveTo>
                    <a:pt x="154" y="1"/>
                  </a:moveTo>
                  <a:cubicBezTo>
                    <a:pt x="77" y="1"/>
                    <a:pt x="0" y="50"/>
                    <a:pt x="0" y="149"/>
                  </a:cubicBezTo>
                  <a:lnTo>
                    <a:pt x="0" y="915"/>
                  </a:lnTo>
                  <a:cubicBezTo>
                    <a:pt x="0" y="1013"/>
                    <a:pt x="77" y="1062"/>
                    <a:pt x="154" y="1062"/>
                  </a:cubicBezTo>
                  <a:cubicBezTo>
                    <a:pt x="230" y="1062"/>
                    <a:pt x="307" y="1013"/>
                    <a:pt x="307" y="915"/>
                  </a:cubicBezTo>
                  <a:lnTo>
                    <a:pt x="307" y="149"/>
                  </a:lnTo>
                  <a:cubicBezTo>
                    <a:pt x="307" y="50"/>
                    <a:pt x="230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1627256" y="4858670"/>
              <a:ext cx="40503" cy="54862"/>
            </a:xfrm>
            <a:custGeom>
              <a:avLst/>
              <a:gdLst/>
              <a:ahLst/>
              <a:cxnLst/>
              <a:rect l="l" t="t" r="r" b="b"/>
              <a:pathLst>
                <a:path w="677" h="917" extrusionOk="0">
                  <a:moveTo>
                    <a:pt x="150" y="1"/>
                  </a:moveTo>
                  <a:cubicBezTo>
                    <a:pt x="74" y="1"/>
                    <a:pt x="0" y="50"/>
                    <a:pt x="4" y="148"/>
                  </a:cubicBezTo>
                  <a:cubicBezTo>
                    <a:pt x="16" y="411"/>
                    <a:pt x="177" y="684"/>
                    <a:pt x="355" y="869"/>
                  </a:cubicBezTo>
                  <a:cubicBezTo>
                    <a:pt x="387" y="902"/>
                    <a:pt x="422" y="916"/>
                    <a:pt x="457" y="916"/>
                  </a:cubicBezTo>
                  <a:cubicBezTo>
                    <a:pt x="573" y="916"/>
                    <a:pt x="677" y="762"/>
                    <a:pt x="571" y="653"/>
                  </a:cubicBezTo>
                  <a:cubicBezTo>
                    <a:pt x="453" y="528"/>
                    <a:pt x="318" y="326"/>
                    <a:pt x="310" y="148"/>
                  </a:cubicBezTo>
                  <a:cubicBezTo>
                    <a:pt x="305" y="50"/>
                    <a:pt x="226" y="1"/>
                    <a:pt x="1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1567788" y="4931959"/>
              <a:ext cx="80707" cy="27222"/>
            </a:xfrm>
            <a:custGeom>
              <a:avLst/>
              <a:gdLst/>
              <a:ahLst/>
              <a:cxnLst/>
              <a:rect l="l" t="t" r="r" b="b"/>
              <a:pathLst>
                <a:path w="1349" h="455" extrusionOk="0">
                  <a:moveTo>
                    <a:pt x="240" y="1"/>
                  </a:moveTo>
                  <a:cubicBezTo>
                    <a:pt x="96" y="1"/>
                    <a:pt x="0" y="209"/>
                    <a:pt x="154" y="281"/>
                  </a:cubicBezTo>
                  <a:cubicBezTo>
                    <a:pt x="467" y="426"/>
                    <a:pt x="812" y="455"/>
                    <a:pt x="1152" y="455"/>
                  </a:cubicBezTo>
                  <a:cubicBezTo>
                    <a:pt x="1349" y="455"/>
                    <a:pt x="1349" y="148"/>
                    <a:pt x="1152" y="148"/>
                  </a:cubicBezTo>
                  <a:cubicBezTo>
                    <a:pt x="870" y="148"/>
                    <a:pt x="569" y="136"/>
                    <a:pt x="309" y="17"/>
                  </a:cubicBezTo>
                  <a:cubicBezTo>
                    <a:pt x="285" y="6"/>
                    <a:pt x="262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1599735" y="4986641"/>
              <a:ext cx="48759" cy="36375"/>
            </a:xfrm>
            <a:custGeom>
              <a:avLst/>
              <a:gdLst/>
              <a:ahLst/>
              <a:cxnLst/>
              <a:rect l="l" t="t" r="r" b="b"/>
              <a:pathLst>
                <a:path w="815" h="608" extrusionOk="0">
                  <a:moveTo>
                    <a:pt x="622" y="1"/>
                  </a:moveTo>
                  <a:cubicBezTo>
                    <a:pt x="621" y="1"/>
                    <a:pt x="619" y="1"/>
                    <a:pt x="618" y="1"/>
                  </a:cubicBezTo>
                  <a:cubicBezTo>
                    <a:pt x="336" y="5"/>
                    <a:pt x="16" y="138"/>
                    <a:pt x="4" y="459"/>
                  </a:cubicBezTo>
                  <a:cubicBezTo>
                    <a:pt x="1" y="558"/>
                    <a:pt x="76" y="607"/>
                    <a:pt x="152" y="607"/>
                  </a:cubicBezTo>
                  <a:cubicBezTo>
                    <a:pt x="229" y="607"/>
                    <a:pt x="307" y="558"/>
                    <a:pt x="311" y="459"/>
                  </a:cubicBezTo>
                  <a:cubicBezTo>
                    <a:pt x="311" y="433"/>
                    <a:pt x="324" y="399"/>
                    <a:pt x="367" y="369"/>
                  </a:cubicBezTo>
                  <a:cubicBezTo>
                    <a:pt x="440" y="318"/>
                    <a:pt x="530" y="307"/>
                    <a:pt x="618" y="306"/>
                  </a:cubicBezTo>
                  <a:cubicBezTo>
                    <a:pt x="814" y="303"/>
                    <a:pt x="815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1660580" y="5004828"/>
              <a:ext cx="31110" cy="54862"/>
            </a:xfrm>
            <a:custGeom>
              <a:avLst/>
              <a:gdLst/>
              <a:ahLst/>
              <a:cxnLst/>
              <a:rect l="l" t="t" r="r" b="b"/>
              <a:pathLst>
                <a:path w="520" h="917" extrusionOk="0">
                  <a:moveTo>
                    <a:pt x="219" y="0"/>
                  </a:moveTo>
                  <a:cubicBezTo>
                    <a:pt x="104" y="0"/>
                    <a:pt x="0" y="153"/>
                    <a:pt x="105" y="263"/>
                  </a:cubicBezTo>
                  <a:cubicBezTo>
                    <a:pt x="235" y="399"/>
                    <a:pt x="213" y="593"/>
                    <a:pt x="213" y="769"/>
                  </a:cubicBezTo>
                  <a:cubicBezTo>
                    <a:pt x="213" y="867"/>
                    <a:pt x="289" y="916"/>
                    <a:pt x="366" y="916"/>
                  </a:cubicBezTo>
                  <a:cubicBezTo>
                    <a:pt x="443" y="916"/>
                    <a:pt x="519" y="867"/>
                    <a:pt x="519" y="769"/>
                  </a:cubicBezTo>
                  <a:cubicBezTo>
                    <a:pt x="519" y="501"/>
                    <a:pt x="515" y="250"/>
                    <a:pt x="321" y="47"/>
                  </a:cubicBezTo>
                  <a:cubicBezTo>
                    <a:pt x="289" y="14"/>
                    <a:pt x="254" y="0"/>
                    <a:pt x="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1707245" y="4986641"/>
              <a:ext cx="39666" cy="36375"/>
            </a:xfrm>
            <a:custGeom>
              <a:avLst/>
              <a:gdLst/>
              <a:ahLst/>
              <a:cxnLst/>
              <a:rect l="l" t="t" r="r" b="b"/>
              <a:pathLst>
                <a:path w="663" h="608" extrusionOk="0">
                  <a:moveTo>
                    <a:pt x="190" y="1"/>
                  </a:moveTo>
                  <a:cubicBezTo>
                    <a:pt x="1" y="1"/>
                    <a:pt x="5" y="297"/>
                    <a:pt x="198" y="306"/>
                  </a:cubicBezTo>
                  <a:cubicBezTo>
                    <a:pt x="272" y="310"/>
                    <a:pt x="348" y="385"/>
                    <a:pt x="351" y="459"/>
                  </a:cubicBezTo>
                  <a:cubicBezTo>
                    <a:pt x="355" y="558"/>
                    <a:pt x="434" y="607"/>
                    <a:pt x="511" y="607"/>
                  </a:cubicBezTo>
                  <a:cubicBezTo>
                    <a:pt x="588" y="607"/>
                    <a:pt x="662" y="558"/>
                    <a:pt x="658" y="459"/>
                  </a:cubicBezTo>
                  <a:cubicBezTo>
                    <a:pt x="646" y="214"/>
                    <a:pt x="445" y="11"/>
                    <a:pt x="198" y="1"/>
                  </a:cubicBezTo>
                  <a:cubicBezTo>
                    <a:pt x="195" y="1"/>
                    <a:pt x="192" y="1"/>
                    <a:pt x="1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1725612" y="4931600"/>
              <a:ext cx="60306" cy="18427"/>
            </a:xfrm>
            <a:custGeom>
              <a:avLst/>
              <a:gdLst/>
              <a:ahLst/>
              <a:cxnLst/>
              <a:rect l="l" t="t" r="r" b="b"/>
              <a:pathLst>
                <a:path w="1008" h="308" extrusionOk="0">
                  <a:moveTo>
                    <a:pt x="197" y="1"/>
                  </a:moveTo>
                  <a:cubicBezTo>
                    <a:pt x="0" y="1"/>
                    <a:pt x="0" y="307"/>
                    <a:pt x="197" y="307"/>
                  </a:cubicBezTo>
                  <a:lnTo>
                    <a:pt x="811" y="307"/>
                  </a:lnTo>
                  <a:cubicBezTo>
                    <a:pt x="1008" y="307"/>
                    <a:pt x="1008" y="1"/>
                    <a:pt x="8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1727946" y="4858670"/>
              <a:ext cx="28179" cy="45230"/>
            </a:xfrm>
            <a:custGeom>
              <a:avLst/>
              <a:gdLst/>
              <a:ahLst/>
              <a:cxnLst/>
              <a:rect l="l" t="t" r="r" b="b"/>
              <a:pathLst>
                <a:path w="471" h="756" extrusionOk="0">
                  <a:moveTo>
                    <a:pt x="320" y="1"/>
                  </a:moveTo>
                  <a:cubicBezTo>
                    <a:pt x="243" y="1"/>
                    <a:pt x="164" y="50"/>
                    <a:pt x="158" y="148"/>
                  </a:cubicBezTo>
                  <a:cubicBezTo>
                    <a:pt x="154" y="221"/>
                    <a:pt x="109" y="288"/>
                    <a:pt x="78" y="352"/>
                  </a:cubicBezTo>
                  <a:cubicBezTo>
                    <a:pt x="37" y="434"/>
                    <a:pt x="9" y="516"/>
                    <a:pt x="5" y="608"/>
                  </a:cubicBezTo>
                  <a:cubicBezTo>
                    <a:pt x="0" y="706"/>
                    <a:pt x="74" y="755"/>
                    <a:pt x="150" y="755"/>
                  </a:cubicBezTo>
                  <a:cubicBezTo>
                    <a:pt x="227" y="755"/>
                    <a:pt x="307" y="706"/>
                    <a:pt x="312" y="608"/>
                  </a:cubicBezTo>
                  <a:cubicBezTo>
                    <a:pt x="316" y="536"/>
                    <a:pt x="361" y="468"/>
                    <a:pt x="392" y="405"/>
                  </a:cubicBezTo>
                  <a:cubicBezTo>
                    <a:pt x="433" y="322"/>
                    <a:pt x="459" y="240"/>
                    <a:pt x="465" y="148"/>
                  </a:cubicBezTo>
                  <a:cubicBezTo>
                    <a:pt x="470" y="50"/>
                    <a:pt x="396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27"/>
          <p:cNvGrpSpPr/>
          <p:nvPr/>
        </p:nvGrpSpPr>
        <p:grpSpPr>
          <a:xfrm>
            <a:off x="4572000" y="4705711"/>
            <a:ext cx="263669" cy="263588"/>
            <a:chOff x="4028549" y="3239505"/>
            <a:chExt cx="131381" cy="131321"/>
          </a:xfrm>
        </p:grpSpPr>
        <p:sp>
          <p:nvSpPr>
            <p:cNvPr id="650" name="Google Shape;650;p27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BIG_NUMBER_1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8"/>
          <p:cNvSpPr/>
          <p:nvPr/>
        </p:nvSpPr>
        <p:spPr>
          <a:xfrm rot="2145717">
            <a:off x="4244072" y="383010"/>
            <a:ext cx="656969" cy="489043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8"/>
          <p:cNvSpPr/>
          <p:nvPr/>
        </p:nvSpPr>
        <p:spPr>
          <a:xfrm rot="5437919">
            <a:off x="4243613" y="2491623"/>
            <a:ext cx="656962" cy="489042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8"/>
          <p:cNvSpPr/>
          <p:nvPr/>
        </p:nvSpPr>
        <p:spPr>
          <a:xfrm rot="-5400000">
            <a:off x="6519938" y="1765211"/>
            <a:ext cx="472681" cy="936497"/>
          </a:xfrm>
          <a:custGeom>
            <a:avLst/>
            <a:gdLst/>
            <a:ahLst/>
            <a:cxnLst/>
            <a:rect l="l" t="t" r="r" b="b"/>
            <a:pathLst>
              <a:path w="2563" h="5078" extrusionOk="0">
                <a:moveTo>
                  <a:pt x="1" y="1"/>
                </a:moveTo>
                <a:lnTo>
                  <a:pt x="2562" y="5078"/>
                </a:lnTo>
                <a:lnTo>
                  <a:pt x="256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8"/>
          <p:cNvSpPr/>
          <p:nvPr/>
        </p:nvSpPr>
        <p:spPr>
          <a:xfrm rot="-5400000">
            <a:off x="3846731" y="-1380488"/>
            <a:ext cx="1457806" cy="5297769"/>
          </a:xfrm>
          <a:custGeom>
            <a:avLst/>
            <a:gdLst/>
            <a:ahLst/>
            <a:cxnLst/>
            <a:rect l="l" t="t" r="r" b="b"/>
            <a:pathLst>
              <a:path w="7201" h="29009" extrusionOk="0">
                <a:moveTo>
                  <a:pt x="0" y="0"/>
                </a:moveTo>
                <a:lnTo>
                  <a:pt x="0" y="29009"/>
                </a:lnTo>
                <a:lnTo>
                  <a:pt x="7200" y="29009"/>
                </a:lnTo>
                <a:lnTo>
                  <a:pt x="72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8"/>
          <p:cNvSpPr/>
          <p:nvPr/>
        </p:nvSpPr>
        <p:spPr>
          <a:xfrm rot="-5400000">
            <a:off x="2151481" y="1765118"/>
            <a:ext cx="472681" cy="936682"/>
          </a:xfrm>
          <a:custGeom>
            <a:avLst/>
            <a:gdLst/>
            <a:ahLst/>
            <a:cxnLst/>
            <a:rect l="l" t="t" r="r" b="b"/>
            <a:pathLst>
              <a:path w="2563" h="5079" extrusionOk="0">
                <a:moveTo>
                  <a:pt x="2562" y="0"/>
                </a:moveTo>
                <a:lnTo>
                  <a:pt x="1" y="5079"/>
                </a:lnTo>
                <a:lnTo>
                  <a:pt x="2562" y="5079"/>
                </a:lnTo>
                <a:lnTo>
                  <a:pt x="25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8"/>
          <p:cNvSpPr txBox="1">
            <a:spLocks noGrp="1"/>
          </p:cNvSpPr>
          <p:nvPr>
            <p:ph type="title" hasCustomPrompt="1"/>
          </p:nvPr>
        </p:nvSpPr>
        <p:spPr>
          <a:xfrm>
            <a:off x="1919475" y="613674"/>
            <a:ext cx="5260200" cy="11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9" name="Google Shape;659;p28"/>
          <p:cNvSpPr/>
          <p:nvPr/>
        </p:nvSpPr>
        <p:spPr>
          <a:xfrm>
            <a:off x="3867074" y="4718358"/>
            <a:ext cx="895699" cy="141830"/>
          </a:xfrm>
          <a:custGeom>
            <a:avLst/>
            <a:gdLst/>
            <a:ahLst/>
            <a:cxnLst/>
            <a:rect l="l" t="t" r="r" b="b"/>
            <a:pathLst>
              <a:path w="9814" h="1554" extrusionOk="0">
                <a:moveTo>
                  <a:pt x="7641" y="1"/>
                </a:moveTo>
                <a:cubicBezTo>
                  <a:pt x="7605" y="1"/>
                  <a:pt x="7569" y="4"/>
                  <a:pt x="7531" y="12"/>
                </a:cubicBezTo>
                <a:cubicBezTo>
                  <a:pt x="7199" y="76"/>
                  <a:pt x="6934" y="241"/>
                  <a:pt x="6658" y="431"/>
                </a:cubicBezTo>
                <a:cubicBezTo>
                  <a:pt x="6529" y="520"/>
                  <a:pt x="6401" y="609"/>
                  <a:pt x="6268" y="693"/>
                </a:cubicBezTo>
                <a:cubicBezTo>
                  <a:pt x="6145" y="771"/>
                  <a:pt x="6038" y="804"/>
                  <a:pt x="5945" y="804"/>
                </a:cubicBezTo>
                <a:cubicBezTo>
                  <a:pt x="5648" y="804"/>
                  <a:pt x="5480" y="475"/>
                  <a:pt x="5357" y="184"/>
                </a:cubicBezTo>
                <a:cubicBezTo>
                  <a:pt x="5335" y="135"/>
                  <a:pt x="5276" y="108"/>
                  <a:pt x="5221" y="108"/>
                </a:cubicBezTo>
                <a:cubicBezTo>
                  <a:pt x="5194" y="108"/>
                  <a:pt x="5167" y="114"/>
                  <a:pt x="5146" y="128"/>
                </a:cubicBezTo>
                <a:cubicBezTo>
                  <a:pt x="4637" y="475"/>
                  <a:pt x="3996" y="1024"/>
                  <a:pt x="3417" y="1024"/>
                </a:cubicBezTo>
                <a:cubicBezTo>
                  <a:pt x="3120" y="1024"/>
                  <a:pt x="2839" y="880"/>
                  <a:pt x="2600" y="491"/>
                </a:cubicBezTo>
                <a:cubicBezTo>
                  <a:pt x="2571" y="443"/>
                  <a:pt x="2518" y="414"/>
                  <a:pt x="2464" y="414"/>
                </a:cubicBezTo>
                <a:cubicBezTo>
                  <a:pt x="2438" y="414"/>
                  <a:pt x="2413" y="420"/>
                  <a:pt x="2389" y="435"/>
                </a:cubicBezTo>
                <a:cubicBezTo>
                  <a:pt x="2019" y="671"/>
                  <a:pt x="1337" y="1244"/>
                  <a:pt x="779" y="1244"/>
                </a:cubicBezTo>
                <a:cubicBezTo>
                  <a:pt x="615" y="1244"/>
                  <a:pt x="461" y="1194"/>
                  <a:pt x="329" y="1072"/>
                </a:cubicBezTo>
                <a:cubicBezTo>
                  <a:pt x="297" y="1042"/>
                  <a:pt x="261" y="1029"/>
                  <a:pt x="227" y="1029"/>
                </a:cubicBezTo>
                <a:cubicBezTo>
                  <a:pt x="106" y="1029"/>
                  <a:pt x="0" y="1183"/>
                  <a:pt x="113" y="1288"/>
                </a:cubicBezTo>
                <a:cubicBezTo>
                  <a:pt x="317" y="1478"/>
                  <a:pt x="540" y="1553"/>
                  <a:pt x="770" y="1553"/>
                </a:cubicBezTo>
                <a:cubicBezTo>
                  <a:pt x="1339" y="1553"/>
                  <a:pt x="1949" y="1093"/>
                  <a:pt x="2424" y="778"/>
                </a:cubicBezTo>
                <a:cubicBezTo>
                  <a:pt x="2710" y="1176"/>
                  <a:pt x="3033" y="1326"/>
                  <a:pt x="3373" y="1326"/>
                </a:cubicBezTo>
                <a:cubicBezTo>
                  <a:pt x="3957" y="1326"/>
                  <a:pt x="4589" y="882"/>
                  <a:pt x="5161" y="489"/>
                </a:cubicBezTo>
                <a:cubicBezTo>
                  <a:pt x="5375" y="920"/>
                  <a:pt x="5612" y="1075"/>
                  <a:pt x="5873" y="1075"/>
                </a:cubicBezTo>
                <a:cubicBezTo>
                  <a:pt x="6264" y="1075"/>
                  <a:pt x="6710" y="728"/>
                  <a:pt x="7221" y="435"/>
                </a:cubicBezTo>
                <a:cubicBezTo>
                  <a:pt x="7331" y="372"/>
                  <a:pt x="7436" y="346"/>
                  <a:pt x="7537" y="346"/>
                </a:cubicBezTo>
                <a:cubicBezTo>
                  <a:pt x="7969" y="346"/>
                  <a:pt x="8339" y="820"/>
                  <a:pt x="8775" y="934"/>
                </a:cubicBezTo>
                <a:cubicBezTo>
                  <a:pt x="8826" y="948"/>
                  <a:pt x="8875" y="954"/>
                  <a:pt x="8922" y="954"/>
                </a:cubicBezTo>
                <a:cubicBezTo>
                  <a:pt x="9309" y="954"/>
                  <a:pt x="9577" y="533"/>
                  <a:pt x="9746" y="236"/>
                </a:cubicBezTo>
                <a:cubicBezTo>
                  <a:pt x="9814" y="117"/>
                  <a:pt x="9708" y="7"/>
                  <a:pt x="9604" y="7"/>
                </a:cubicBezTo>
                <a:cubicBezTo>
                  <a:pt x="9558" y="7"/>
                  <a:pt x="9512" y="29"/>
                  <a:pt x="9482" y="82"/>
                </a:cubicBezTo>
                <a:cubicBezTo>
                  <a:pt x="9256" y="478"/>
                  <a:pt x="9059" y="613"/>
                  <a:pt x="8873" y="613"/>
                </a:cubicBezTo>
                <a:cubicBezTo>
                  <a:pt x="8476" y="613"/>
                  <a:pt x="8125" y="1"/>
                  <a:pt x="76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8"/>
          <p:cNvSpPr/>
          <p:nvPr/>
        </p:nvSpPr>
        <p:spPr>
          <a:xfrm>
            <a:off x="4259025" y="4798743"/>
            <a:ext cx="1017906" cy="145845"/>
          </a:xfrm>
          <a:custGeom>
            <a:avLst/>
            <a:gdLst/>
            <a:ahLst/>
            <a:cxnLst/>
            <a:rect l="l" t="t" r="r" b="b"/>
            <a:pathLst>
              <a:path w="11153" h="1598" extrusionOk="0">
                <a:moveTo>
                  <a:pt x="8306" y="0"/>
                </a:moveTo>
                <a:cubicBezTo>
                  <a:pt x="8229" y="0"/>
                  <a:pt x="8158" y="12"/>
                  <a:pt x="8099" y="41"/>
                </a:cubicBezTo>
                <a:cubicBezTo>
                  <a:pt x="7710" y="228"/>
                  <a:pt x="7392" y="613"/>
                  <a:pt x="6985" y="613"/>
                </a:cubicBezTo>
                <a:cubicBezTo>
                  <a:pt x="6843" y="613"/>
                  <a:pt x="6690" y="566"/>
                  <a:pt x="6519" y="448"/>
                </a:cubicBezTo>
                <a:cubicBezTo>
                  <a:pt x="6479" y="420"/>
                  <a:pt x="6422" y="409"/>
                  <a:pt x="6357" y="409"/>
                </a:cubicBezTo>
                <a:cubicBezTo>
                  <a:pt x="6120" y="409"/>
                  <a:pt x="5763" y="552"/>
                  <a:pt x="5623" y="587"/>
                </a:cubicBezTo>
                <a:cubicBezTo>
                  <a:pt x="5218" y="683"/>
                  <a:pt x="4812" y="712"/>
                  <a:pt x="4408" y="793"/>
                </a:cubicBezTo>
                <a:cubicBezTo>
                  <a:pt x="4259" y="822"/>
                  <a:pt x="4065" y="905"/>
                  <a:pt x="3901" y="905"/>
                </a:cubicBezTo>
                <a:cubicBezTo>
                  <a:pt x="3790" y="905"/>
                  <a:pt x="3693" y="867"/>
                  <a:pt x="3634" y="749"/>
                </a:cubicBezTo>
                <a:cubicBezTo>
                  <a:pt x="3583" y="648"/>
                  <a:pt x="3543" y="612"/>
                  <a:pt x="3456" y="550"/>
                </a:cubicBezTo>
                <a:cubicBezTo>
                  <a:pt x="3425" y="529"/>
                  <a:pt x="3384" y="520"/>
                  <a:pt x="3336" y="520"/>
                </a:cubicBezTo>
                <a:cubicBezTo>
                  <a:pt x="3063" y="520"/>
                  <a:pt x="2554" y="808"/>
                  <a:pt x="2388" y="873"/>
                </a:cubicBezTo>
                <a:cubicBezTo>
                  <a:pt x="2045" y="1006"/>
                  <a:pt x="1439" y="1275"/>
                  <a:pt x="950" y="1275"/>
                </a:cubicBezTo>
                <a:cubicBezTo>
                  <a:pt x="702" y="1275"/>
                  <a:pt x="483" y="1205"/>
                  <a:pt x="345" y="1013"/>
                </a:cubicBezTo>
                <a:cubicBezTo>
                  <a:pt x="311" y="966"/>
                  <a:pt x="264" y="947"/>
                  <a:pt x="217" y="947"/>
                </a:cubicBezTo>
                <a:cubicBezTo>
                  <a:pt x="107" y="947"/>
                  <a:pt x="0" y="1055"/>
                  <a:pt x="81" y="1168"/>
                </a:cubicBezTo>
                <a:cubicBezTo>
                  <a:pt x="308" y="1485"/>
                  <a:pt x="621" y="1598"/>
                  <a:pt x="967" y="1598"/>
                </a:cubicBezTo>
                <a:cubicBezTo>
                  <a:pt x="1603" y="1598"/>
                  <a:pt x="2350" y="1215"/>
                  <a:pt x="2877" y="1010"/>
                </a:cubicBezTo>
                <a:cubicBezTo>
                  <a:pt x="3004" y="961"/>
                  <a:pt x="3130" y="888"/>
                  <a:pt x="3238" y="888"/>
                </a:cubicBezTo>
                <a:cubicBezTo>
                  <a:pt x="3312" y="888"/>
                  <a:pt x="3378" y="923"/>
                  <a:pt x="3429" y="1025"/>
                </a:cubicBezTo>
                <a:cubicBezTo>
                  <a:pt x="3475" y="1112"/>
                  <a:pt x="3542" y="1210"/>
                  <a:pt x="3644" y="1238"/>
                </a:cubicBezTo>
                <a:cubicBezTo>
                  <a:pt x="3709" y="1256"/>
                  <a:pt x="3781" y="1264"/>
                  <a:pt x="3858" y="1264"/>
                </a:cubicBezTo>
                <a:cubicBezTo>
                  <a:pt x="4260" y="1264"/>
                  <a:pt x="4796" y="1053"/>
                  <a:pt x="5145" y="1003"/>
                </a:cubicBezTo>
                <a:cubicBezTo>
                  <a:pt x="5543" y="945"/>
                  <a:pt x="5887" y="793"/>
                  <a:pt x="6242" y="793"/>
                </a:cubicBezTo>
                <a:cubicBezTo>
                  <a:pt x="6389" y="793"/>
                  <a:pt x="6539" y="819"/>
                  <a:pt x="6694" y="889"/>
                </a:cubicBezTo>
                <a:cubicBezTo>
                  <a:pt x="6798" y="936"/>
                  <a:pt x="6904" y="956"/>
                  <a:pt x="7008" y="956"/>
                </a:cubicBezTo>
                <a:cubicBezTo>
                  <a:pt x="7257" y="956"/>
                  <a:pt x="7499" y="840"/>
                  <a:pt x="7698" y="685"/>
                </a:cubicBezTo>
                <a:cubicBezTo>
                  <a:pt x="7959" y="479"/>
                  <a:pt x="8135" y="360"/>
                  <a:pt x="8403" y="360"/>
                </a:cubicBezTo>
                <a:cubicBezTo>
                  <a:pt x="8489" y="360"/>
                  <a:pt x="8585" y="373"/>
                  <a:pt x="8696" y="398"/>
                </a:cubicBezTo>
                <a:cubicBezTo>
                  <a:pt x="8975" y="463"/>
                  <a:pt x="9241" y="576"/>
                  <a:pt x="9520" y="645"/>
                </a:cubicBezTo>
                <a:cubicBezTo>
                  <a:pt x="9639" y="675"/>
                  <a:pt x="9756" y="688"/>
                  <a:pt x="9870" y="688"/>
                </a:cubicBezTo>
                <a:cubicBezTo>
                  <a:pt x="10276" y="688"/>
                  <a:pt x="10655" y="520"/>
                  <a:pt x="11011" y="305"/>
                </a:cubicBezTo>
                <a:cubicBezTo>
                  <a:pt x="11152" y="219"/>
                  <a:pt x="11066" y="18"/>
                  <a:pt x="10934" y="18"/>
                </a:cubicBezTo>
                <a:cubicBezTo>
                  <a:pt x="10909" y="18"/>
                  <a:pt x="10883" y="25"/>
                  <a:pt x="10856" y="41"/>
                </a:cubicBezTo>
                <a:cubicBezTo>
                  <a:pt x="10504" y="253"/>
                  <a:pt x="10194" y="347"/>
                  <a:pt x="9869" y="347"/>
                </a:cubicBezTo>
                <a:cubicBezTo>
                  <a:pt x="9632" y="347"/>
                  <a:pt x="9388" y="297"/>
                  <a:pt x="9114" y="206"/>
                </a:cubicBezTo>
                <a:cubicBezTo>
                  <a:pt x="8921" y="142"/>
                  <a:pt x="8575" y="0"/>
                  <a:pt x="83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8"/>
          <p:cNvSpPr txBox="1">
            <a:spLocks noGrp="1"/>
          </p:cNvSpPr>
          <p:nvPr>
            <p:ph type="subTitle" idx="1"/>
          </p:nvPr>
        </p:nvSpPr>
        <p:spPr>
          <a:xfrm>
            <a:off x="1924434" y="1598200"/>
            <a:ext cx="52578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28"/>
          <p:cNvSpPr/>
          <p:nvPr/>
        </p:nvSpPr>
        <p:spPr>
          <a:xfrm>
            <a:off x="427491" y="2246039"/>
            <a:ext cx="217114" cy="223755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8"/>
          <p:cNvSpPr/>
          <p:nvPr/>
        </p:nvSpPr>
        <p:spPr>
          <a:xfrm rot="-5400000">
            <a:off x="6519938" y="3894836"/>
            <a:ext cx="472681" cy="936497"/>
          </a:xfrm>
          <a:custGeom>
            <a:avLst/>
            <a:gdLst/>
            <a:ahLst/>
            <a:cxnLst/>
            <a:rect l="l" t="t" r="r" b="b"/>
            <a:pathLst>
              <a:path w="2563" h="5078" extrusionOk="0">
                <a:moveTo>
                  <a:pt x="1" y="1"/>
                </a:moveTo>
                <a:lnTo>
                  <a:pt x="2562" y="5078"/>
                </a:lnTo>
                <a:lnTo>
                  <a:pt x="256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8"/>
          <p:cNvSpPr/>
          <p:nvPr/>
        </p:nvSpPr>
        <p:spPr>
          <a:xfrm rot="-5400000">
            <a:off x="3846731" y="749137"/>
            <a:ext cx="1457806" cy="5297769"/>
          </a:xfrm>
          <a:custGeom>
            <a:avLst/>
            <a:gdLst/>
            <a:ahLst/>
            <a:cxnLst/>
            <a:rect l="l" t="t" r="r" b="b"/>
            <a:pathLst>
              <a:path w="7201" h="29009" extrusionOk="0">
                <a:moveTo>
                  <a:pt x="0" y="0"/>
                </a:moveTo>
                <a:lnTo>
                  <a:pt x="0" y="29009"/>
                </a:lnTo>
                <a:lnTo>
                  <a:pt x="7200" y="29009"/>
                </a:lnTo>
                <a:lnTo>
                  <a:pt x="72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8"/>
          <p:cNvSpPr/>
          <p:nvPr/>
        </p:nvSpPr>
        <p:spPr>
          <a:xfrm rot="-5400000">
            <a:off x="2151481" y="3894743"/>
            <a:ext cx="472681" cy="936682"/>
          </a:xfrm>
          <a:custGeom>
            <a:avLst/>
            <a:gdLst/>
            <a:ahLst/>
            <a:cxnLst/>
            <a:rect l="l" t="t" r="r" b="b"/>
            <a:pathLst>
              <a:path w="2563" h="5079" extrusionOk="0">
                <a:moveTo>
                  <a:pt x="2562" y="0"/>
                </a:moveTo>
                <a:lnTo>
                  <a:pt x="1" y="5079"/>
                </a:lnTo>
                <a:lnTo>
                  <a:pt x="2562" y="5079"/>
                </a:lnTo>
                <a:lnTo>
                  <a:pt x="25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8"/>
          <p:cNvSpPr txBox="1">
            <a:spLocks noGrp="1"/>
          </p:cNvSpPr>
          <p:nvPr>
            <p:ph type="title" idx="2" hasCustomPrompt="1"/>
          </p:nvPr>
        </p:nvSpPr>
        <p:spPr>
          <a:xfrm>
            <a:off x="1919475" y="2743299"/>
            <a:ext cx="5260200" cy="11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7" name="Google Shape;667;p28"/>
          <p:cNvSpPr txBox="1">
            <a:spLocks noGrp="1"/>
          </p:cNvSpPr>
          <p:nvPr>
            <p:ph type="subTitle" idx="3"/>
          </p:nvPr>
        </p:nvSpPr>
        <p:spPr>
          <a:xfrm>
            <a:off x="1924434" y="3727825"/>
            <a:ext cx="52578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8"/>
          <p:cNvSpPr/>
          <p:nvPr/>
        </p:nvSpPr>
        <p:spPr>
          <a:xfrm rot="5437919">
            <a:off x="4402253" y="2464238"/>
            <a:ext cx="451295" cy="333211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8"/>
          <p:cNvSpPr/>
          <p:nvPr/>
        </p:nvSpPr>
        <p:spPr>
          <a:xfrm rot="2145717">
            <a:off x="4292900" y="354691"/>
            <a:ext cx="451299" cy="333211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28"/>
          <p:cNvGrpSpPr/>
          <p:nvPr/>
        </p:nvGrpSpPr>
        <p:grpSpPr>
          <a:xfrm rot="-1079587">
            <a:off x="7471461" y="1539048"/>
            <a:ext cx="1918630" cy="2065415"/>
            <a:chOff x="5610224" y="3202528"/>
            <a:chExt cx="1340580" cy="1517079"/>
          </a:xfrm>
        </p:grpSpPr>
        <p:sp>
          <p:nvSpPr>
            <p:cNvPr id="671" name="Google Shape;671;p28"/>
            <p:cNvSpPr/>
            <p:nvPr/>
          </p:nvSpPr>
          <p:spPr>
            <a:xfrm>
              <a:off x="5827002" y="3225738"/>
              <a:ext cx="1119465" cy="1243111"/>
            </a:xfrm>
            <a:custGeom>
              <a:avLst/>
              <a:gdLst/>
              <a:ahLst/>
              <a:cxnLst/>
              <a:rect l="l" t="t" r="r" b="b"/>
              <a:pathLst>
                <a:path w="15482" h="17192" extrusionOk="0">
                  <a:moveTo>
                    <a:pt x="12532" y="1"/>
                  </a:moveTo>
                  <a:cubicBezTo>
                    <a:pt x="12532" y="1"/>
                    <a:pt x="7602" y="5300"/>
                    <a:pt x="6033" y="7137"/>
                  </a:cubicBezTo>
                  <a:cubicBezTo>
                    <a:pt x="4463" y="8975"/>
                    <a:pt x="1" y="14672"/>
                    <a:pt x="1" y="14672"/>
                  </a:cubicBezTo>
                  <a:lnTo>
                    <a:pt x="2950" y="17192"/>
                  </a:lnTo>
                  <a:cubicBezTo>
                    <a:pt x="2950" y="17192"/>
                    <a:pt x="7918" y="11926"/>
                    <a:pt x="9488" y="10088"/>
                  </a:cubicBezTo>
                  <a:cubicBezTo>
                    <a:pt x="11057" y="8251"/>
                    <a:pt x="15482" y="2521"/>
                    <a:pt x="15482" y="2521"/>
                  </a:cubicBezTo>
                  <a:lnTo>
                    <a:pt x="125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5934595" y="3254083"/>
              <a:ext cx="753227" cy="807313"/>
            </a:xfrm>
            <a:custGeom>
              <a:avLst/>
              <a:gdLst/>
              <a:ahLst/>
              <a:cxnLst/>
              <a:rect l="l" t="t" r="r" b="b"/>
              <a:pathLst>
                <a:path w="10417" h="11165" extrusionOk="0">
                  <a:moveTo>
                    <a:pt x="9368" y="0"/>
                  </a:moveTo>
                  <a:cubicBezTo>
                    <a:pt x="903" y="9281"/>
                    <a:pt x="926" y="9239"/>
                    <a:pt x="123" y="10823"/>
                  </a:cubicBezTo>
                  <a:cubicBezTo>
                    <a:pt x="0" y="11037"/>
                    <a:pt x="74" y="11165"/>
                    <a:pt x="263" y="11165"/>
                  </a:cubicBezTo>
                  <a:cubicBezTo>
                    <a:pt x="710" y="11165"/>
                    <a:pt x="1801" y="10444"/>
                    <a:pt x="2433" y="8433"/>
                  </a:cubicBezTo>
                  <a:cubicBezTo>
                    <a:pt x="4112" y="6308"/>
                    <a:pt x="9616" y="631"/>
                    <a:pt x="9616" y="631"/>
                  </a:cubicBezTo>
                  <a:lnTo>
                    <a:pt x="10209" y="1138"/>
                  </a:lnTo>
                  <a:lnTo>
                    <a:pt x="10416" y="895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rgbClr val="181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6641834" y="3290453"/>
              <a:ext cx="250618" cy="223864"/>
            </a:xfrm>
            <a:custGeom>
              <a:avLst/>
              <a:gdLst/>
              <a:ahLst/>
              <a:cxnLst/>
              <a:rect l="l" t="t" r="r" b="b"/>
              <a:pathLst>
                <a:path w="3466" h="3096" extrusionOk="0">
                  <a:moveTo>
                    <a:pt x="434" y="1"/>
                  </a:moveTo>
                  <a:lnTo>
                    <a:pt x="0" y="470"/>
                  </a:lnTo>
                  <a:lnTo>
                    <a:pt x="3074" y="3095"/>
                  </a:lnTo>
                  <a:lnTo>
                    <a:pt x="3465" y="259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181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5703284" y="4353948"/>
              <a:ext cx="276359" cy="279830"/>
            </a:xfrm>
            <a:custGeom>
              <a:avLst/>
              <a:gdLst/>
              <a:ahLst/>
              <a:cxnLst/>
              <a:rect l="l" t="t" r="r" b="b"/>
              <a:pathLst>
                <a:path w="3822" h="3870" extrusionOk="0">
                  <a:moveTo>
                    <a:pt x="1386" y="0"/>
                  </a:moveTo>
                  <a:lnTo>
                    <a:pt x="0" y="2643"/>
                  </a:lnTo>
                  <a:lnTo>
                    <a:pt x="1437" y="3870"/>
                  </a:lnTo>
                  <a:lnTo>
                    <a:pt x="3822" y="2080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5657658" y="4556409"/>
              <a:ext cx="135866" cy="139337"/>
            </a:xfrm>
            <a:custGeom>
              <a:avLst/>
              <a:gdLst/>
              <a:ahLst/>
              <a:cxnLst/>
              <a:rect l="l" t="t" r="r" b="b"/>
              <a:pathLst>
                <a:path w="1879" h="1927" extrusionOk="0">
                  <a:moveTo>
                    <a:pt x="817" y="1"/>
                  </a:moveTo>
                  <a:lnTo>
                    <a:pt x="0" y="1368"/>
                  </a:lnTo>
                  <a:lnTo>
                    <a:pt x="656" y="1927"/>
                  </a:lnTo>
                  <a:lnTo>
                    <a:pt x="1878" y="908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5643413" y="4660893"/>
              <a:ext cx="55460" cy="58714"/>
            </a:xfrm>
            <a:custGeom>
              <a:avLst/>
              <a:gdLst/>
              <a:ahLst/>
              <a:cxnLst/>
              <a:rect l="l" t="t" r="r" b="b"/>
              <a:pathLst>
                <a:path w="767" h="812" extrusionOk="0">
                  <a:moveTo>
                    <a:pt x="288" y="0"/>
                  </a:moveTo>
                  <a:lnTo>
                    <a:pt x="13" y="698"/>
                  </a:lnTo>
                  <a:cubicBezTo>
                    <a:pt x="13" y="698"/>
                    <a:pt x="0" y="761"/>
                    <a:pt x="29" y="787"/>
                  </a:cubicBezTo>
                  <a:cubicBezTo>
                    <a:pt x="53" y="806"/>
                    <a:pt x="74" y="811"/>
                    <a:pt x="89" y="811"/>
                  </a:cubicBezTo>
                  <a:cubicBezTo>
                    <a:pt x="107" y="811"/>
                    <a:pt x="118" y="805"/>
                    <a:pt x="118" y="805"/>
                  </a:cubicBezTo>
                  <a:lnTo>
                    <a:pt x="767" y="409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5794391" y="4292921"/>
              <a:ext cx="239410" cy="218079"/>
            </a:xfrm>
            <a:custGeom>
              <a:avLst/>
              <a:gdLst/>
              <a:ahLst/>
              <a:cxnLst/>
              <a:rect l="l" t="t" r="r" b="b"/>
              <a:pathLst>
                <a:path w="3311" h="3016" extrusionOk="0">
                  <a:moveTo>
                    <a:pt x="554" y="0"/>
                  </a:moveTo>
                  <a:lnTo>
                    <a:pt x="0" y="736"/>
                  </a:lnTo>
                  <a:lnTo>
                    <a:pt x="2668" y="3016"/>
                  </a:lnTo>
                  <a:lnTo>
                    <a:pt x="3311" y="235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181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6752754" y="3224726"/>
              <a:ext cx="198050" cy="167103"/>
            </a:xfrm>
            <a:custGeom>
              <a:avLst/>
              <a:gdLst/>
              <a:ahLst/>
              <a:cxnLst/>
              <a:rect l="l" t="t" r="r" b="b"/>
              <a:pathLst>
                <a:path w="2739" h="2311" extrusionOk="0">
                  <a:moveTo>
                    <a:pt x="475" y="1"/>
                  </a:moveTo>
                  <a:cubicBezTo>
                    <a:pt x="255" y="1"/>
                    <a:pt x="1" y="247"/>
                    <a:pt x="1" y="247"/>
                  </a:cubicBezTo>
                  <a:lnTo>
                    <a:pt x="2416" y="2310"/>
                  </a:lnTo>
                  <a:cubicBezTo>
                    <a:pt x="2417" y="2310"/>
                    <a:pt x="2739" y="1855"/>
                    <a:pt x="2505" y="1656"/>
                  </a:cubicBezTo>
                  <a:cubicBezTo>
                    <a:pt x="2273" y="1457"/>
                    <a:pt x="867" y="256"/>
                    <a:pt x="633" y="57"/>
                  </a:cubicBezTo>
                  <a:cubicBezTo>
                    <a:pt x="586" y="17"/>
                    <a:pt x="532" y="1"/>
                    <a:pt x="4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5793741" y="3203612"/>
              <a:ext cx="1119609" cy="1243111"/>
            </a:xfrm>
            <a:custGeom>
              <a:avLst/>
              <a:gdLst/>
              <a:ahLst/>
              <a:cxnLst/>
              <a:rect l="l" t="t" r="r" b="b"/>
              <a:pathLst>
                <a:path w="15484" h="17192" extrusionOk="0">
                  <a:moveTo>
                    <a:pt x="12532" y="0"/>
                  </a:moveTo>
                  <a:cubicBezTo>
                    <a:pt x="12532" y="0"/>
                    <a:pt x="7604" y="5299"/>
                    <a:pt x="6034" y="7138"/>
                  </a:cubicBezTo>
                  <a:cubicBezTo>
                    <a:pt x="4464" y="8975"/>
                    <a:pt x="1" y="14672"/>
                    <a:pt x="1" y="14672"/>
                  </a:cubicBezTo>
                  <a:lnTo>
                    <a:pt x="2950" y="17191"/>
                  </a:lnTo>
                  <a:cubicBezTo>
                    <a:pt x="2950" y="17191"/>
                    <a:pt x="7918" y="11926"/>
                    <a:pt x="9488" y="10087"/>
                  </a:cubicBezTo>
                  <a:cubicBezTo>
                    <a:pt x="11057" y="8250"/>
                    <a:pt x="15483" y="2520"/>
                    <a:pt x="15483" y="2520"/>
                  </a:cubicBezTo>
                  <a:lnTo>
                    <a:pt x="125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5901334" y="3231884"/>
              <a:ext cx="753227" cy="807313"/>
            </a:xfrm>
            <a:custGeom>
              <a:avLst/>
              <a:gdLst/>
              <a:ahLst/>
              <a:cxnLst/>
              <a:rect l="l" t="t" r="r" b="b"/>
              <a:pathLst>
                <a:path w="10417" h="11165" extrusionOk="0">
                  <a:moveTo>
                    <a:pt x="9369" y="0"/>
                  </a:moveTo>
                  <a:cubicBezTo>
                    <a:pt x="903" y="9282"/>
                    <a:pt x="926" y="9239"/>
                    <a:pt x="123" y="10824"/>
                  </a:cubicBezTo>
                  <a:cubicBezTo>
                    <a:pt x="1" y="11037"/>
                    <a:pt x="75" y="11165"/>
                    <a:pt x="264" y="11165"/>
                  </a:cubicBezTo>
                  <a:cubicBezTo>
                    <a:pt x="711" y="11165"/>
                    <a:pt x="1803" y="10444"/>
                    <a:pt x="2435" y="8433"/>
                  </a:cubicBezTo>
                  <a:cubicBezTo>
                    <a:pt x="4114" y="6310"/>
                    <a:pt x="9616" y="631"/>
                    <a:pt x="9616" y="631"/>
                  </a:cubicBezTo>
                  <a:lnTo>
                    <a:pt x="10209" y="1138"/>
                  </a:lnTo>
                  <a:lnTo>
                    <a:pt x="10416" y="896"/>
                  </a:lnTo>
                  <a:lnTo>
                    <a:pt x="93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6608573" y="3268327"/>
              <a:ext cx="250618" cy="223792"/>
            </a:xfrm>
            <a:custGeom>
              <a:avLst/>
              <a:gdLst/>
              <a:ahLst/>
              <a:cxnLst/>
              <a:rect l="l" t="t" r="r" b="b"/>
              <a:pathLst>
                <a:path w="3466" h="3095" extrusionOk="0">
                  <a:moveTo>
                    <a:pt x="434" y="0"/>
                  </a:moveTo>
                  <a:lnTo>
                    <a:pt x="0" y="469"/>
                  </a:lnTo>
                  <a:lnTo>
                    <a:pt x="3074" y="3094"/>
                  </a:lnTo>
                  <a:lnTo>
                    <a:pt x="3465" y="259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5670095" y="4331750"/>
              <a:ext cx="276287" cy="279902"/>
            </a:xfrm>
            <a:custGeom>
              <a:avLst/>
              <a:gdLst/>
              <a:ahLst/>
              <a:cxnLst/>
              <a:rect l="l" t="t" r="r" b="b"/>
              <a:pathLst>
                <a:path w="3821" h="3871" extrusionOk="0">
                  <a:moveTo>
                    <a:pt x="1386" y="1"/>
                  </a:moveTo>
                  <a:lnTo>
                    <a:pt x="1" y="2644"/>
                  </a:lnTo>
                  <a:lnTo>
                    <a:pt x="1436" y="3870"/>
                  </a:lnTo>
                  <a:lnTo>
                    <a:pt x="3821" y="2081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5624469" y="4534283"/>
              <a:ext cx="135866" cy="139409"/>
            </a:xfrm>
            <a:custGeom>
              <a:avLst/>
              <a:gdLst/>
              <a:ahLst/>
              <a:cxnLst/>
              <a:rect l="l" t="t" r="r" b="b"/>
              <a:pathLst>
                <a:path w="1879" h="1928" extrusionOk="0">
                  <a:moveTo>
                    <a:pt x="816" y="0"/>
                  </a:moveTo>
                  <a:lnTo>
                    <a:pt x="1" y="1367"/>
                  </a:lnTo>
                  <a:lnTo>
                    <a:pt x="655" y="1928"/>
                  </a:lnTo>
                  <a:lnTo>
                    <a:pt x="1879" y="908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5610224" y="4638694"/>
              <a:ext cx="55532" cy="58714"/>
            </a:xfrm>
            <a:custGeom>
              <a:avLst/>
              <a:gdLst/>
              <a:ahLst/>
              <a:cxnLst/>
              <a:rect l="l" t="t" r="r" b="b"/>
              <a:pathLst>
                <a:path w="768" h="812" extrusionOk="0">
                  <a:moveTo>
                    <a:pt x="287" y="0"/>
                  </a:moveTo>
                  <a:lnTo>
                    <a:pt x="14" y="698"/>
                  </a:lnTo>
                  <a:cubicBezTo>
                    <a:pt x="14" y="698"/>
                    <a:pt x="1" y="763"/>
                    <a:pt x="30" y="787"/>
                  </a:cubicBezTo>
                  <a:cubicBezTo>
                    <a:pt x="52" y="807"/>
                    <a:pt x="73" y="812"/>
                    <a:pt x="89" y="812"/>
                  </a:cubicBezTo>
                  <a:cubicBezTo>
                    <a:pt x="106" y="812"/>
                    <a:pt x="118" y="805"/>
                    <a:pt x="118" y="805"/>
                  </a:cubicBezTo>
                  <a:lnTo>
                    <a:pt x="767" y="409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5761130" y="4270723"/>
              <a:ext cx="239555" cy="218079"/>
            </a:xfrm>
            <a:custGeom>
              <a:avLst/>
              <a:gdLst/>
              <a:ahLst/>
              <a:cxnLst/>
              <a:rect l="l" t="t" r="r" b="b"/>
              <a:pathLst>
                <a:path w="3313" h="3016" extrusionOk="0">
                  <a:moveTo>
                    <a:pt x="554" y="1"/>
                  </a:moveTo>
                  <a:lnTo>
                    <a:pt x="0" y="736"/>
                  </a:lnTo>
                  <a:lnTo>
                    <a:pt x="2668" y="3016"/>
                  </a:lnTo>
                  <a:lnTo>
                    <a:pt x="3312" y="235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6719637" y="3202528"/>
              <a:ext cx="197906" cy="167103"/>
            </a:xfrm>
            <a:custGeom>
              <a:avLst/>
              <a:gdLst/>
              <a:ahLst/>
              <a:cxnLst/>
              <a:rect l="l" t="t" r="r" b="b"/>
              <a:pathLst>
                <a:path w="2737" h="2311" extrusionOk="0">
                  <a:moveTo>
                    <a:pt x="474" y="1"/>
                  </a:moveTo>
                  <a:cubicBezTo>
                    <a:pt x="253" y="1"/>
                    <a:pt x="0" y="247"/>
                    <a:pt x="0" y="247"/>
                  </a:cubicBezTo>
                  <a:lnTo>
                    <a:pt x="2415" y="2311"/>
                  </a:lnTo>
                  <a:cubicBezTo>
                    <a:pt x="2415" y="2311"/>
                    <a:pt x="2737" y="1856"/>
                    <a:pt x="2505" y="1656"/>
                  </a:cubicBezTo>
                  <a:cubicBezTo>
                    <a:pt x="2271" y="1458"/>
                    <a:pt x="865" y="256"/>
                    <a:pt x="633" y="57"/>
                  </a:cubicBezTo>
                  <a:cubicBezTo>
                    <a:pt x="585" y="17"/>
                    <a:pt x="531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8"/>
          <p:cNvGrpSpPr/>
          <p:nvPr/>
        </p:nvGrpSpPr>
        <p:grpSpPr>
          <a:xfrm>
            <a:off x="713237" y="2119224"/>
            <a:ext cx="218071" cy="228481"/>
            <a:chOff x="4930687" y="3942774"/>
            <a:chExt cx="218071" cy="228481"/>
          </a:xfrm>
        </p:grpSpPr>
        <p:sp>
          <p:nvSpPr>
            <p:cNvPr id="688" name="Google Shape;688;p28"/>
            <p:cNvSpPr/>
            <p:nvPr/>
          </p:nvSpPr>
          <p:spPr>
            <a:xfrm>
              <a:off x="5054410" y="3942774"/>
              <a:ext cx="18307" cy="63597"/>
            </a:xfrm>
            <a:custGeom>
              <a:avLst/>
              <a:gdLst/>
              <a:ahLst/>
              <a:cxnLst/>
              <a:rect l="l" t="t" r="r" b="b"/>
              <a:pathLst>
                <a:path w="306" h="1063" extrusionOk="0">
                  <a:moveTo>
                    <a:pt x="153" y="0"/>
                  </a:moveTo>
                  <a:cubicBezTo>
                    <a:pt x="77" y="0"/>
                    <a:pt x="1" y="49"/>
                    <a:pt x="1" y="148"/>
                  </a:cubicBezTo>
                  <a:lnTo>
                    <a:pt x="1" y="915"/>
                  </a:lnTo>
                  <a:cubicBezTo>
                    <a:pt x="1" y="1013"/>
                    <a:pt x="77" y="1062"/>
                    <a:pt x="153" y="1062"/>
                  </a:cubicBezTo>
                  <a:cubicBezTo>
                    <a:pt x="230" y="1062"/>
                    <a:pt x="306" y="1013"/>
                    <a:pt x="306" y="915"/>
                  </a:cubicBezTo>
                  <a:lnTo>
                    <a:pt x="306" y="148"/>
                  </a:lnTo>
                  <a:cubicBezTo>
                    <a:pt x="306" y="49"/>
                    <a:pt x="230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4990095" y="3970295"/>
              <a:ext cx="40503" cy="54742"/>
            </a:xfrm>
            <a:custGeom>
              <a:avLst/>
              <a:gdLst/>
              <a:ahLst/>
              <a:cxnLst/>
              <a:rect l="l" t="t" r="r" b="b"/>
              <a:pathLst>
                <a:path w="677" h="915" extrusionOk="0">
                  <a:moveTo>
                    <a:pt x="152" y="0"/>
                  </a:moveTo>
                  <a:cubicBezTo>
                    <a:pt x="75" y="0"/>
                    <a:pt x="0" y="49"/>
                    <a:pt x="4" y="148"/>
                  </a:cubicBezTo>
                  <a:cubicBezTo>
                    <a:pt x="11" y="408"/>
                    <a:pt x="178" y="685"/>
                    <a:pt x="354" y="868"/>
                  </a:cubicBezTo>
                  <a:cubicBezTo>
                    <a:pt x="386" y="901"/>
                    <a:pt x="422" y="915"/>
                    <a:pt x="457" y="915"/>
                  </a:cubicBezTo>
                  <a:cubicBezTo>
                    <a:pt x="572" y="915"/>
                    <a:pt x="676" y="761"/>
                    <a:pt x="570" y="652"/>
                  </a:cubicBezTo>
                  <a:cubicBezTo>
                    <a:pt x="451" y="528"/>
                    <a:pt x="315" y="309"/>
                    <a:pt x="309" y="148"/>
                  </a:cubicBezTo>
                  <a:cubicBezTo>
                    <a:pt x="306" y="49"/>
                    <a:pt x="228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4930687" y="4043464"/>
              <a:ext cx="80647" cy="27341"/>
            </a:xfrm>
            <a:custGeom>
              <a:avLst/>
              <a:gdLst/>
              <a:ahLst/>
              <a:cxnLst/>
              <a:rect l="l" t="t" r="r" b="b"/>
              <a:pathLst>
                <a:path w="1348" h="457" extrusionOk="0">
                  <a:moveTo>
                    <a:pt x="238" y="1"/>
                  </a:moveTo>
                  <a:cubicBezTo>
                    <a:pt x="95" y="1"/>
                    <a:pt x="0" y="208"/>
                    <a:pt x="153" y="283"/>
                  </a:cubicBezTo>
                  <a:cubicBezTo>
                    <a:pt x="461" y="430"/>
                    <a:pt x="811" y="457"/>
                    <a:pt x="1149" y="457"/>
                  </a:cubicBezTo>
                  <a:cubicBezTo>
                    <a:pt x="1346" y="457"/>
                    <a:pt x="1347" y="150"/>
                    <a:pt x="1149" y="150"/>
                  </a:cubicBezTo>
                  <a:cubicBezTo>
                    <a:pt x="870" y="150"/>
                    <a:pt x="565" y="141"/>
                    <a:pt x="308" y="17"/>
                  </a:cubicBezTo>
                  <a:cubicBezTo>
                    <a:pt x="284" y="6"/>
                    <a:pt x="260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4962575" y="4098206"/>
              <a:ext cx="48759" cy="36435"/>
            </a:xfrm>
            <a:custGeom>
              <a:avLst/>
              <a:gdLst/>
              <a:ahLst/>
              <a:cxnLst/>
              <a:rect l="l" t="t" r="r" b="b"/>
              <a:pathLst>
                <a:path w="815" h="609" extrusionOk="0">
                  <a:moveTo>
                    <a:pt x="619" y="0"/>
                  </a:moveTo>
                  <a:cubicBezTo>
                    <a:pt x="618" y="0"/>
                    <a:pt x="617" y="0"/>
                    <a:pt x="616" y="0"/>
                  </a:cubicBezTo>
                  <a:cubicBezTo>
                    <a:pt x="337" y="6"/>
                    <a:pt x="16" y="139"/>
                    <a:pt x="4" y="460"/>
                  </a:cubicBezTo>
                  <a:cubicBezTo>
                    <a:pt x="0" y="559"/>
                    <a:pt x="75" y="608"/>
                    <a:pt x="152" y="608"/>
                  </a:cubicBezTo>
                  <a:cubicBezTo>
                    <a:pt x="228" y="608"/>
                    <a:pt x="307" y="559"/>
                    <a:pt x="311" y="460"/>
                  </a:cubicBezTo>
                  <a:cubicBezTo>
                    <a:pt x="311" y="434"/>
                    <a:pt x="322" y="402"/>
                    <a:pt x="366" y="370"/>
                  </a:cubicBezTo>
                  <a:cubicBezTo>
                    <a:pt x="436" y="317"/>
                    <a:pt x="531" y="308"/>
                    <a:pt x="616" y="307"/>
                  </a:cubicBezTo>
                  <a:cubicBezTo>
                    <a:pt x="812" y="304"/>
                    <a:pt x="814" y="0"/>
                    <a:pt x="6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5023300" y="4116453"/>
              <a:ext cx="31170" cy="54802"/>
            </a:xfrm>
            <a:custGeom>
              <a:avLst/>
              <a:gdLst/>
              <a:ahLst/>
              <a:cxnLst/>
              <a:rect l="l" t="t" r="r" b="b"/>
              <a:pathLst>
                <a:path w="521" h="916" extrusionOk="0">
                  <a:moveTo>
                    <a:pt x="220" y="0"/>
                  </a:moveTo>
                  <a:cubicBezTo>
                    <a:pt x="104" y="0"/>
                    <a:pt x="0" y="154"/>
                    <a:pt x="106" y="263"/>
                  </a:cubicBezTo>
                  <a:cubicBezTo>
                    <a:pt x="235" y="396"/>
                    <a:pt x="214" y="590"/>
                    <a:pt x="214" y="767"/>
                  </a:cubicBezTo>
                  <a:cubicBezTo>
                    <a:pt x="214" y="866"/>
                    <a:pt x="291" y="915"/>
                    <a:pt x="368" y="915"/>
                  </a:cubicBezTo>
                  <a:cubicBezTo>
                    <a:pt x="444" y="915"/>
                    <a:pt x="521" y="866"/>
                    <a:pt x="521" y="767"/>
                  </a:cubicBezTo>
                  <a:cubicBezTo>
                    <a:pt x="521" y="503"/>
                    <a:pt x="516" y="249"/>
                    <a:pt x="322" y="47"/>
                  </a:cubicBezTo>
                  <a:cubicBezTo>
                    <a:pt x="290" y="14"/>
                    <a:pt x="255" y="0"/>
                    <a:pt x="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5072657" y="4098206"/>
              <a:ext cx="36973" cy="36734"/>
            </a:xfrm>
            <a:custGeom>
              <a:avLst/>
              <a:gdLst/>
              <a:ahLst/>
              <a:cxnLst/>
              <a:rect l="l" t="t" r="r" b="b"/>
              <a:pathLst>
                <a:path w="618" h="614" extrusionOk="0">
                  <a:moveTo>
                    <a:pt x="150" y="0"/>
                  </a:moveTo>
                  <a:cubicBezTo>
                    <a:pt x="70" y="0"/>
                    <a:pt x="1" y="75"/>
                    <a:pt x="1" y="154"/>
                  </a:cubicBezTo>
                  <a:cubicBezTo>
                    <a:pt x="1" y="240"/>
                    <a:pt x="71" y="304"/>
                    <a:pt x="154" y="307"/>
                  </a:cubicBezTo>
                  <a:cubicBezTo>
                    <a:pt x="223" y="310"/>
                    <a:pt x="305" y="393"/>
                    <a:pt x="308" y="460"/>
                  </a:cubicBezTo>
                  <a:cubicBezTo>
                    <a:pt x="310" y="543"/>
                    <a:pt x="376" y="614"/>
                    <a:pt x="461" y="614"/>
                  </a:cubicBezTo>
                  <a:cubicBezTo>
                    <a:pt x="541" y="614"/>
                    <a:pt x="617" y="543"/>
                    <a:pt x="614" y="460"/>
                  </a:cubicBezTo>
                  <a:cubicBezTo>
                    <a:pt x="605" y="215"/>
                    <a:pt x="400" y="9"/>
                    <a:pt x="154" y="0"/>
                  </a:cubicBezTo>
                  <a:cubicBezTo>
                    <a:pt x="153" y="0"/>
                    <a:pt x="151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5088392" y="4043224"/>
              <a:ext cx="60366" cy="18427"/>
            </a:xfrm>
            <a:custGeom>
              <a:avLst/>
              <a:gdLst/>
              <a:ahLst/>
              <a:cxnLst/>
              <a:rect l="l" t="t" r="r" b="b"/>
              <a:pathLst>
                <a:path w="1009" h="308" extrusionOk="0">
                  <a:moveTo>
                    <a:pt x="198" y="1"/>
                  </a:moveTo>
                  <a:cubicBezTo>
                    <a:pt x="1" y="1"/>
                    <a:pt x="1" y="307"/>
                    <a:pt x="198" y="307"/>
                  </a:cubicBezTo>
                  <a:lnTo>
                    <a:pt x="810" y="307"/>
                  </a:lnTo>
                  <a:cubicBezTo>
                    <a:pt x="1007" y="307"/>
                    <a:pt x="1008" y="1"/>
                    <a:pt x="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5090725" y="3970295"/>
              <a:ext cx="28179" cy="45170"/>
            </a:xfrm>
            <a:custGeom>
              <a:avLst/>
              <a:gdLst/>
              <a:ahLst/>
              <a:cxnLst/>
              <a:rect l="l" t="t" r="r" b="b"/>
              <a:pathLst>
                <a:path w="471" h="755" extrusionOk="0">
                  <a:moveTo>
                    <a:pt x="320" y="0"/>
                  </a:moveTo>
                  <a:cubicBezTo>
                    <a:pt x="243" y="0"/>
                    <a:pt x="164" y="49"/>
                    <a:pt x="159" y="148"/>
                  </a:cubicBezTo>
                  <a:cubicBezTo>
                    <a:pt x="154" y="220"/>
                    <a:pt x="108" y="288"/>
                    <a:pt x="79" y="351"/>
                  </a:cubicBezTo>
                  <a:cubicBezTo>
                    <a:pt x="39" y="434"/>
                    <a:pt x="11" y="514"/>
                    <a:pt x="6" y="608"/>
                  </a:cubicBezTo>
                  <a:cubicBezTo>
                    <a:pt x="0" y="706"/>
                    <a:pt x="75" y="755"/>
                    <a:pt x="151" y="755"/>
                  </a:cubicBezTo>
                  <a:cubicBezTo>
                    <a:pt x="228" y="755"/>
                    <a:pt x="307" y="706"/>
                    <a:pt x="312" y="608"/>
                  </a:cubicBezTo>
                  <a:cubicBezTo>
                    <a:pt x="317" y="535"/>
                    <a:pt x="363" y="468"/>
                    <a:pt x="393" y="404"/>
                  </a:cubicBezTo>
                  <a:cubicBezTo>
                    <a:pt x="432" y="320"/>
                    <a:pt x="460" y="240"/>
                    <a:pt x="466" y="148"/>
                  </a:cubicBezTo>
                  <a:cubicBezTo>
                    <a:pt x="471" y="49"/>
                    <a:pt x="397" y="0"/>
                    <a:pt x="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CAPTION_ONLY_1_1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9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9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9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9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9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2" name="Google Shape;702;p29"/>
          <p:cNvGrpSpPr/>
          <p:nvPr/>
        </p:nvGrpSpPr>
        <p:grpSpPr>
          <a:xfrm>
            <a:off x="4280963" y="4723225"/>
            <a:ext cx="218131" cy="228540"/>
            <a:chOff x="1567788" y="4831150"/>
            <a:chExt cx="218131" cy="228540"/>
          </a:xfrm>
        </p:grpSpPr>
        <p:sp>
          <p:nvSpPr>
            <p:cNvPr id="703" name="Google Shape;703;p29"/>
            <p:cNvSpPr/>
            <p:nvPr/>
          </p:nvSpPr>
          <p:spPr>
            <a:xfrm>
              <a:off x="1691630" y="4831150"/>
              <a:ext cx="18367" cy="63597"/>
            </a:xfrm>
            <a:custGeom>
              <a:avLst/>
              <a:gdLst/>
              <a:ahLst/>
              <a:cxnLst/>
              <a:rect l="l" t="t" r="r" b="b"/>
              <a:pathLst>
                <a:path w="307" h="1063" extrusionOk="0">
                  <a:moveTo>
                    <a:pt x="154" y="1"/>
                  </a:moveTo>
                  <a:cubicBezTo>
                    <a:pt x="77" y="1"/>
                    <a:pt x="0" y="50"/>
                    <a:pt x="0" y="149"/>
                  </a:cubicBezTo>
                  <a:lnTo>
                    <a:pt x="0" y="915"/>
                  </a:lnTo>
                  <a:cubicBezTo>
                    <a:pt x="0" y="1013"/>
                    <a:pt x="77" y="1062"/>
                    <a:pt x="154" y="1062"/>
                  </a:cubicBezTo>
                  <a:cubicBezTo>
                    <a:pt x="230" y="1062"/>
                    <a:pt x="307" y="1013"/>
                    <a:pt x="307" y="915"/>
                  </a:cubicBezTo>
                  <a:lnTo>
                    <a:pt x="307" y="149"/>
                  </a:lnTo>
                  <a:cubicBezTo>
                    <a:pt x="307" y="50"/>
                    <a:pt x="230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1627256" y="4858670"/>
              <a:ext cx="40503" cy="54862"/>
            </a:xfrm>
            <a:custGeom>
              <a:avLst/>
              <a:gdLst/>
              <a:ahLst/>
              <a:cxnLst/>
              <a:rect l="l" t="t" r="r" b="b"/>
              <a:pathLst>
                <a:path w="677" h="917" extrusionOk="0">
                  <a:moveTo>
                    <a:pt x="150" y="1"/>
                  </a:moveTo>
                  <a:cubicBezTo>
                    <a:pt x="74" y="1"/>
                    <a:pt x="0" y="50"/>
                    <a:pt x="4" y="148"/>
                  </a:cubicBezTo>
                  <a:cubicBezTo>
                    <a:pt x="16" y="411"/>
                    <a:pt x="177" y="684"/>
                    <a:pt x="355" y="869"/>
                  </a:cubicBezTo>
                  <a:cubicBezTo>
                    <a:pt x="387" y="902"/>
                    <a:pt x="422" y="916"/>
                    <a:pt x="457" y="916"/>
                  </a:cubicBezTo>
                  <a:cubicBezTo>
                    <a:pt x="573" y="916"/>
                    <a:pt x="677" y="762"/>
                    <a:pt x="571" y="653"/>
                  </a:cubicBezTo>
                  <a:cubicBezTo>
                    <a:pt x="453" y="528"/>
                    <a:pt x="318" y="326"/>
                    <a:pt x="310" y="148"/>
                  </a:cubicBezTo>
                  <a:cubicBezTo>
                    <a:pt x="305" y="50"/>
                    <a:pt x="226" y="1"/>
                    <a:pt x="1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1567788" y="4931959"/>
              <a:ext cx="80707" cy="27222"/>
            </a:xfrm>
            <a:custGeom>
              <a:avLst/>
              <a:gdLst/>
              <a:ahLst/>
              <a:cxnLst/>
              <a:rect l="l" t="t" r="r" b="b"/>
              <a:pathLst>
                <a:path w="1349" h="455" extrusionOk="0">
                  <a:moveTo>
                    <a:pt x="240" y="1"/>
                  </a:moveTo>
                  <a:cubicBezTo>
                    <a:pt x="96" y="1"/>
                    <a:pt x="0" y="209"/>
                    <a:pt x="154" y="281"/>
                  </a:cubicBezTo>
                  <a:cubicBezTo>
                    <a:pt x="467" y="426"/>
                    <a:pt x="812" y="455"/>
                    <a:pt x="1152" y="455"/>
                  </a:cubicBezTo>
                  <a:cubicBezTo>
                    <a:pt x="1349" y="455"/>
                    <a:pt x="1349" y="148"/>
                    <a:pt x="1152" y="148"/>
                  </a:cubicBezTo>
                  <a:cubicBezTo>
                    <a:pt x="870" y="148"/>
                    <a:pt x="569" y="136"/>
                    <a:pt x="309" y="17"/>
                  </a:cubicBezTo>
                  <a:cubicBezTo>
                    <a:pt x="285" y="6"/>
                    <a:pt x="262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1599735" y="4986641"/>
              <a:ext cx="48759" cy="36375"/>
            </a:xfrm>
            <a:custGeom>
              <a:avLst/>
              <a:gdLst/>
              <a:ahLst/>
              <a:cxnLst/>
              <a:rect l="l" t="t" r="r" b="b"/>
              <a:pathLst>
                <a:path w="815" h="608" extrusionOk="0">
                  <a:moveTo>
                    <a:pt x="622" y="1"/>
                  </a:moveTo>
                  <a:cubicBezTo>
                    <a:pt x="621" y="1"/>
                    <a:pt x="619" y="1"/>
                    <a:pt x="618" y="1"/>
                  </a:cubicBezTo>
                  <a:cubicBezTo>
                    <a:pt x="336" y="5"/>
                    <a:pt x="16" y="138"/>
                    <a:pt x="4" y="459"/>
                  </a:cubicBezTo>
                  <a:cubicBezTo>
                    <a:pt x="1" y="558"/>
                    <a:pt x="76" y="607"/>
                    <a:pt x="152" y="607"/>
                  </a:cubicBezTo>
                  <a:cubicBezTo>
                    <a:pt x="229" y="607"/>
                    <a:pt x="307" y="558"/>
                    <a:pt x="311" y="459"/>
                  </a:cubicBezTo>
                  <a:cubicBezTo>
                    <a:pt x="311" y="433"/>
                    <a:pt x="324" y="399"/>
                    <a:pt x="367" y="369"/>
                  </a:cubicBezTo>
                  <a:cubicBezTo>
                    <a:pt x="440" y="318"/>
                    <a:pt x="530" y="307"/>
                    <a:pt x="618" y="306"/>
                  </a:cubicBezTo>
                  <a:cubicBezTo>
                    <a:pt x="814" y="303"/>
                    <a:pt x="815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1660580" y="5004828"/>
              <a:ext cx="31110" cy="54862"/>
            </a:xfrm>
            <a:custGeom>
              <a:avLst/>
              <a:gdLst/>
              <a:ahLst/>
              <a:cxnLst/>
              <a:rect l="l" t="t" r="r" b="b"/>
              <a:pathLst>
                <a:path w="520" h="917" extrusionOk="0">
                  <a:moveTo>
                    <a:pt x="219" y="0"/>
                  </a:moveTo>
                  <a:cubicBezTo>
                    <a:pt x="104" y="0"/>
                    <a:pt x="0" y="153"/>
                    <a:pt x="105" y="263"/>
                  </a:cubicBezTo>
                  <a:cubicBezTo>
                    <a:pt x="235" y="399"/>
                    <a:pt x="213" y="593"/>
                    <a:pt x="213" y="769"/>
                  </a:cubicBezTo>
                  <a:cubicBezTo>
                    <a:pt x="213" y="867"/>
                    <a:pt x="289" y="916"/>
                    <a:pt x="366" y="916"/>
                  </a:cubicBezTo>
                  <a:cubicBezTo>
                    <a:pt x="443" y="916"/>
                    <a:pt x="519" y="867"/>
                    <a:pt x="519" y="769"/>
                  </a:cubicBezTo>
                  <a:cubicBezTo>
                    <a:pt x="519" y="501"/>
                    <a:pt x="515" y="250"/>
                    <a:pt x="321" y="47"/>
                  </a:cubicBezTo>
                  <a:cubicBezTo>
                    <a:pt x="289" y="14"/>
                    <a:pt x="254" y="0"/>
                    <a:pt x="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1707245" y="4986641"/>
              <a:ext cx="39666" cy="36375"/>
            </a:xfrm>
            <a:custGeom>
              <a:avLst/>
              <a:gdLst/>
              <a:ahLst/>
              <a:cxnLst/>
              <a:rect l="l" t="t" r="r" b="b"/>
              <a:pathLst>
                <a:path w="663" h="608" extrusionOk="0">
                  <a:moveTo>
                    <a:pt x="190" y="1"/>
                  </a:moveTo>
                  <a:cubicBezTo>
                    <a:pt x="1" y="1"/>
                    <a:pt x="5" y="297"/>
                    <a:pt x="198" y="306"/>
                  </a:cubicBezTo>
                  <a:cubicBezTo>
                    <a:pt x="272" y="310"/>
                    <a:pt x="348" y="385"/>
                    <a:pt x="351" y="459"/>
                  </a:cubicBezTo>
                  <a:cubicBezTo>
                    <a:pt x="355" y="558"/>
                    <a:pt x="434" y="607"/>
                    <a:pt x="511" y="607"/>
                  </a:cubicBezTo>
                  <a:cubicBezTo>
                    <a:pt x="588" y="607"/>
                    <a:pt x="662" y="558"/>
                    <a:pt x="658" y="459"/>
                  </a:cubicBezTo>
                  <a:cubicBezTo>
                    <a:pt x="646" y="214"/>
                    <a:pt x="445" y="11"/>
                    <a:pt x="198" y="1"/>
                  </a:cubicBezTo>
                  <a:cubicBezTo>
                    <a:pt x="195" y="1"/>
                    <a:pt x="192" y="1"/>
                    <a:pt x="1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1725612" y="4931600"/>
              <a:ext cx="60306" cy="18427"/>
            </a:xfrm>
            <a:custGeom>
              <a:avLst/>
              <a:gdLst/>
              <a:ahLst/>
              <a:cxnLst/>
              <a:rect l="l" t="t" r="r" b="b"/>
              <a:pathLst>
                <a:path w="1008" h="308" extrusionOk="0">
                  <a:moveTo>
                    <a:pt x="197" y="1"/>
                  </a:moveTo>
                  <a:cubicBezTo>
                    <a:pt x="0" y="1"/>
                    <a:pt x="0" y="307"/>
                    <a:pt x="197" y="307"/>
                  </a:cubicBezTo>
                  <a:lnTo>
                    <a:pt x="811" y="307"/>
                  </a:lnTo>
                  <a:cubicBezTo>
                    <a:pt x="1008" y="307"/>
                    <a:pt x="1008" y="1"/>
                    <a:pt x="8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1727946" y="4858670"/>
              <a:ext cx="28179" cy="45230"/>
            </a:xfrm>
            <a:custGeom>
              <a:avLst/>
              <a:gdLst/>
              <a:ahLst/>
              <a:cxnLst/>
              <a:rect l="l" t="t" r="r" b="b"/>
              <a:pathLst>
                <a:path w="471" h="756" extrusionOk="0">
                  <a:moveTo>
                    <a:pt x="320" y="1"/>
                  </a:moveTo>
                  <a:cubicBezTo>
                    <a:pt x="243" y="1"/>
                    <a:pt x="164" y="50"/>
                    <a:pt x="158" y="148"/>
                  </a:cubicBezTo>
                  <a:cubicBezTo>
                    <a:pt x="154" y="221"/>
                    <a:pt x="109" y="288"/>
                    <a:pt x="78" y="352"/>
                  </a:cubicBezTo>
                  <a:cubicBezTo>
                    <a:pt x="37" y="434"/>
                    <a:pt x="9" y="516"/>
                    <a:pt x="5" y="608"/>
                  </a:cubicBezTo>
                  <a:cubicBezTo>
                    <a:pt x="0" y="706"/>
                    <a:pt x="74" y="755"/>
                    <a:pt x="150" y="755"/>
                  </a:cubicBezTo>
                  <a:cubicBezTo>
                    <a:pt x="227" y="755"/>
                    <a:pt x="307" y="706"/>
                    <a:pt x="312" y="608"/>
                  </a:cubicBezTo>
                  <a:cubicBezTo>
                    <a:pt x="316" y="536"/>
                    <a:pt x="361" y="468"/>
                    <a:pt x="392" y="405"/>
                  </a:cubicBezTo>
                  <a:cubicBezTo>
                    <a:pt x="433" y="322"/>
                    <a:pt x="459" y="240"/>
                    <a:pt x="465" y="148"/>
                  </a:cubicBezTo>
                  <a:cubicBezTo>
                    <a:pt x="470" y="50"/>
                    <a:pt x="396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29"/>
          <p:cNvGrpSpPr/>
          <p:nvPr/>
        </p:nvGrpSpPr>
        <p:grpSpPr>
          <a:xfrm>
            <a:off x="4572000" y="4705711"/>
            <a:ext cx="263669" cy="263588"/>
            <a:chOff x="4028549" y="3239505"/>
            <a:chExt cx="131381" cy="131321"/>
          </a:xfrm>
        </p:grpSpPr>
        <p:sp>
          <p:nvSpPr>
            <p:cNvPr id="712" name="Google Shape;712;p29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9"/>
          <p:cNvSpPr txBox="1">
            <a:spLocks noGrp="1"/>
          </p:cNvSpPr>
          <p:nvPr>
            <p:ph type="subTitle" idx="1"/>
          </p:nvPr>
        </p:nvSpPr>
        <p:spPr>
          <a:xfrm>
            <a:off x="916875" y="2656700"/>
            <a:ext cx="17730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15" name="Google Shape;715;p29"/>
          <p:cNvSpPr txBox="1">
            <a:spLocks noGrp="1"/>
          </p:cNvSpPr>
          <p:nvPr>
            <p:ph type="title" idx="2" hasCustomPrompt="1"/>
          </p:nvPr>
        </p:nvSpPr>
        <p:spPr>
          <a:xfrm>
            <a:off x="1101613" y="3305575"/>
            <a:ext cx="1458600" cy="8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6" name="Google Shape;716;p29"/>
          <p:cNvSpPr txBox="1">
            <a:spLocks noGrp="1"/>
          </p:cNvSpPr>
          <p:nvPr>
            <p:ph type="subTitle" idx="3"/>
          </p:nvPr>
        </p:nvSpPr>
        <p:spPr>
          <a:xfrm>
            <a:off x="3685475" y="2656700"/>
            <a:ext cx="17730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17" name="Google Shape;717;p29"/>
          <p:cNvSpPr txBox="1">
            <a:spLocks noGrp="1"/>
          </p:cNvSpPr>
          <p:nvPr>
            <p:ph type="title" idx="4" hasCustomPrompt="1"/>
          </p:nvPr>
        </p:nvSpPr>
        <p:spPr>
          <a:xfrm>
            <a:off x="3870213" y="3305575"/>
            <a:ext cx="1458600" cy="8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5"/>
          </p:nvPr>
        </p:nvSpPr>
        <p:spPr>
          <a:xfrm>
            <a:off x="6399513" y="2656700"/>
            <a:ext cx="17730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6" hasCustomPrompt="1"/>
          </p:nvPr>
        </p:nvSpPr>
        <p:spPr>
          <a:xfrm>
            <a:off x="6584250" y="3305575"/>
            <a:ext cx="1458600" cy="8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0"/>
          <p:cNvSpPr txBox="1">
            <a:spLocks noGrp="1"/>
          </p:cNvSpPr>
          <p:nvPr>
            <p:ph type="title" hasCustomPrompt="1"/>
          </p:nvPr>
        </p:nvSpPr>
        <p:spPr>
          <a:xfrm>
            <a:off x="713225" y="1187550"/>
            <a:ext cx="3435300" cy="27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2" name="Google Shape;722;p30"/>
          <p:cNvSpPr/>
          <p:nvPr/>
        </p:nvSpPr>
        <p:spPr>
          <a:xfrm rot="4499988">
            <a:off x="8508571" y="1132137"/>
            <a:ext cx="217118" cy="223759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30"/>
          <p:cNvGrpSpPr/>
          <p:nvPr/>
        </p:nvGrpSpPr>
        <p:grpSpPr>
          <a:xfrm rot="8413903">
            <a:off x="8299501" y="1383123"/>
            <a:ext cx="263672" cy="263580"/>
            <a:chOff x="4028549" y="3239505"/>
            <a:chExt cx="131381" cy="131321"/>
          </a:xfrm>
        </p:grpSpPr>
        <p:sp>
          <p:nvSpPr>
            <p:cNvPr id="724" name="Google Shape;724;p30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6" name="Google Shape;726;p30"/>
          <p:cNvSpPr/>
          <p:nvPr/>
        </p:nvSpPr>
        <p:spPr>
          <a:xfrm rot="-5399635">
            <a:off x="134529" y="3482865"/>
            <a:ext cx="1454659" cy="1866612"/>
          </a:xfrm>
          <a:custGeom>
            <a:avLst/>
            <a:gdLst/>
            <a:ahLst/>
            <a:cxnLst/>
            <a:rect l="l" t="t" r="r" b="b"/>
            <a:pathLst>
              <a:path w="30873" h="39614" extrusionOk="0">
                <a:moveTo>
                  <a:pt x="0" y="0"/>
                </a:moveTo>
                <a:lnTo>
                  <a:pt x="0" y="36352"/>
                </a:lnTo>
                <a:lnTo>
                  <a:pt x="18457" y="39613"/>
                </a:lnTo>
                <a:lnTo>
                  <a:pt x="308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0"/>
          <p:cNvSpPr/>
          <p:nvPr/>
        </p:nvSpPr>
        <p:spPr>
          <a:xfrm>
            <a:off x="3619263" y="271491"/>
            <a:ext cx="4257333" cy="4768644"/>
          </a:xfrm>
          <a:custGeom>
            <a:avLst/>
            <a:gdLst/>
            <a:ahLst/>
            <a:cxnLst/>
            <a:rect l="l" t="t" r="r" b="b"/>
            <a:pathLst>
              <a:path w="40997" h="45923" extrusionOk="0">
                <a:moveTo>
                  <a:pt x="7135" y="1509"/>
                </a:moveTo>
                <a:cubicBezTo>
                  <a:pt x="7176" y="1509"/>
                  <a:pt x="7217" y="1511"/>
                  <a:pt x="7258" y="1516"/>
                </a:cubicBezTo>
                <a:cubicBezTo>
                  <a:pt x="7804" y="1585"/>
                  <a:pt x="8191" y="2081"/>
                  <a:pt x="8124" y="2627"/>
                </a:cubicBezTo>
                <a:cubicBezTo>
                  <a:pt x="8062" y="3130"/>
                  <a:pt x="7633" y="3500"/>
                  <a:pt x="7139" y="3500"/>
                </a:cubicBezTo>
                <a:cubicBezTo>
                  <a:pt x="7098" y="3500"/>
                  <a:pt x="7056" y="3497"/>
                  <a:pt x="7014" y="3492"/>
                </a:cubicBezTo>
                <a:cubicBezTo>
                  <a:pt x="6468" y="3425"/>
                  <a:pt x="6081" y="2928"/>
                  <a:pt x="6148" y="2382"/>
                </a:cubicBezTo>
                <a:cubicBezTo>
                  <a:pt x="6210" y="1878"/>
                  <a:pt x="6641" y="1509"/>
                  <a:pt x="7135" y="1509"/>
                </a:cubicBezTo>
                <a:close/>
                <a:moveTo>
                  <a:pt x="14998" y="2481"/>
                </a:moveTo>
                <a:cubicBezTo>
                  <a:pt x="15039" y="2481"/>
                  <a:pt x="15080" y="2483"/>
                  <a:pt x="15121" y="2489"/>
                </a:cubicBezTo>
                <a:cubicBezTo>
                  <a:pt x="15666" y="2556"/>
                  <a:pt x="16054" y="3054"/>
                  <a:pt x="15987" y="3598"/>
                </a:cubicBezTo>
                <a:cubicBezTo>
                  <a:pt x="15924" y="4103"/>
                  <a:pt x="15495" y="4472"/>
                  <a:pt x="14999" y="4472"/>
                </a:cubicBezTo>
                <a:cubicBezTo>
                  <a:pt x="14959" y="4472"/>
                  <a:pt x="14917" y="4469"/>
                  <a:pt x="14876" y="4464"/>
                </a:cubicBezTo>
                <a:cubicBezTo>
                  <a:pt x="14331" y="4397"/>
                  <a:pt x="13943" y="3901"/>
                  <a:pt x="14012" y="3354"/>
                </a:cubicBezTo>
                <a:cubicBezTo>
                  <a:pt x="14074" y="2850"/>
                  <a:pt x="14502" y="2481"/>
                  <a:pt x="14998" y="2481"/>
                </a:cubicBezTo>
                <a:close/>
                <a:moveTo>
                  <a:pt x="22521" y="3411"/>
                </a:moveTo>
                <a:cubicBezTo>
                  <a:pt x="22562" y="3411"/>
                  <a:pt x="22603" y="3414"/>
                  <a:pt x="22644" y="3419"/>
                </a:cubicBezTo>
                <a:cubicBezTo>
                  <a:pt x="23189" y="3486"/>
                  <a:pt x="23577" y="3982"/>
                  <a:pt x="23509" y="4529"/>
                </a:cubicBezTo>
                <a:cubicBezTo>
                  <a:pt x="23447" y="5033"/>
                  <a:pt x="23018" y="5402"/>
                  <a:pt x="22522" y="5402"/>
                </a:cubicBezTo>
                <a:cubicBezTo>
                  <a:pt x="22482" y="5402"/>
                  <a:pt x="22441" y="5400"/>
                  <a:pt x="22399" y="5394"/>
                </a:cubicBezTo>
                <a:cubicBezTo>
                  <a:pt x="21854" y="5327"/>
                  <a:pt x="21466" y="4829"/>
                  <a:pt x="21533" y="4285"/>
                </a:cubicBezTo>
                <a:cubicBezTo>
                  <a:pt x="21597" y="3780"/>
                  <a:pt x="22025" y="3411"/>
                  <a:pt x="22521" y="3411"/>
                </a:cubicBezTo>
                <a:close/>
                <a:moveTo>
                  <a:pt x="30391" y="4384"/>
                </a:moveTo>
                <a:cubicBezTo>
                  <a:pt x="30431" y="4384"/>
                  <a:pt x="30472" y="4386"/>
                  <a:pt x="30514" y="4391"/>
                </a:cubicBezTo>
                <a:cubicBezTo>
                  <a:pt x="31060" y="4458"/>
                  <a:pt x="31447" y="4956"/>
                  <a:pt x="31379" y="5501"/>
                </a:cubicBezTo>
                <a:cubicBezTo>
                  <a:pt x="31317" y="6006"/>
                  <a:pt x="30889" y="6375"/>
                  <a:pt x="30393" y="6375"/>
                </a:cubicBezTo>
                <a:cubicBezTo>
                  <a:pt x="30352" y="6375"/>
                  <a:pt x="30311" y="6372"/>
                  <a:pt x="30270" y="6367"/>
                </a:cubicBezTo>
                <a:cubicBezTo>
                  <a:pt x="29724" y="6300"/>
                  <a:pt x="29337" y="5803"/>
                  <a:pt x="29404" y="5257"/>
                </a:cubicBezTo>
                <a:cubicBezTo>
                  <a:pt x="29466" y="4754"/>
                  <a:pt x="29896" y="4384"/>
                  <a:pt x="30391" y="4384"/>
                </a:cubicBezTo>
                <a:close/>
                <a:moveTo>
                  <a:pt x="38199" y="5350"/>
                </a:moveTo>
                <a:cubicBezTo>
                  <a:pt x="38241" y="5350"/>
                  <a:pt x="38282" y="5353"/>
                  <a:pt x="38324" y="5358"/>
                </a:cubicBezTo>
                <a:cubicBezTo>
                  <a:pt x="38870" y="5425"/>
                  <a:pt x="39259" y="5922"/>
                  <a:pt x="39190" y="6468"/>
                </a:cubicBezTo>
                <a:cubicBezTo>
                  <a:pt x="39128" y="6971"/>
                  <a:pt x="38699" y="7341"/>
                  <a:pt x="38203" y="7341"/>
                </a:cubicBezTo>
                <a:cubicBezTo>
                  <a:pt x="38163" y="7341"/>
                  <a:pt x="38122" y="7339"/>
                  <a:pt x="38080" y="7334"/>
                </a:cubicBezTo>
                <a:cubicBezTo>
                  <a:pt x="37534" y="7265"/>
                  <a:pt x="37147" y="6768"/>
                  <a:pt x="37215" y="6222"/>
                </a:cubicBezTo>
                <a:cubicBezTo>
                  <a:pt x="37277" y="5720"/>
                  <a:pt x="37705" y="5350"/>
                  <a:pt x="38199" y="5350"/>
                </a:cubicBezTo>
                <a:close/>
                <a:moveTo>
                  <a:pt x="5129" y="0"/>
                </a:moveTo>
                <a:lnTo>
                  <a:pt x="1" y="41490"/>
                </a:lnTo>
                <a:lnTo>
                  <a:pt x="35867" y="45923"/>
                </a:lnTo>
                <a:lnTo>
                  <a:pt x="40997" y="4434"/>
                </a:lnTo>
                <a:lnTo>
                  <a:pt x="51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0"/>
          <p:cNvSpPr/>
          <p:nvPr/>
        </p:nvSpPr>
        <p:spPr>
          <a:xfrm rot="5437892">
            <a:off x="7229092" y="575482"/>
            <a:ext cx="613078" cy="456374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0"/>
          <p:cNvSpPr/>
          <p:nvPr/>
        </p:nvSpPr>
        <p:spPr>
          <a:xfrm>
            <a:off x="3565025" y="237825"/>
            <a:ext cx="4257333" cy="4768644"/>
          </a:xfrm>
          <a:custGeom>
            <a:avLst/>
            <a:gdLst/>
            <a:ahLst/>
            <a:cxnLst/>
            <a:rect l="l" t="t" r="r" b="b"/>
            <a:pathLst>
              <a:path w="40997" h="45923" extrusionOk="0">
                <a:moveTo>
                  <a:pt x="7135" y="1509"/>
                </a:moveTo>
                <a:cubicBezTo>
                  <a:pt x="7176" y="1509"/>
                  <a:pt x="7217" y="1511"/>
                  <a:pt x="7258" y="1516"/>
                </a:cubicBezTo>
                <a:cubicBezTo>
                  <a:pt x="7804" y="1585"/>
                  <a:pt x="8191" y="2081"/>
                  <a:pt x="8124" y="2627"/>
                </a:cubicBezTo>
                <a:cubicBezTo>
                  <a:pt x="8062" y="3130"/>
                  <a:pt x="7633" y="3500"/>
                  <a:pt x="7139" y="3500"/>
                </a:cubicBezTo>
                <a:cubicBezTo>
                  <a:pt x="7098" y="3500"/>
                  <a:pt x="7056" y="3497"/>
                  <a:pt x="7014" y="3492"/>
                </a:cubicBezTo>
                <a:cubicBezTo>
                  <a:pt x="6468" y="3425"/>
                  <a:pt x="6081" y="2928"/>
                  <a:pt x="6148" y="2382"/>
                </a:cubicBezTo>
                <a:cubicBezTo>
                  <a:pt x="6210" y="1878"/>
                  <a:pt x="6641" y="1509"/>
                  <a:pt x="7135" y="1509"/>
                </a:cubicBezTo>
                <a:close/>
                <a:moveTo>
                  <a:pt x="14998" y="2481"/>
                </a:moveTo>
                <a:cubicBezTo>
                  <a:pt x="15039" y="2481"/>
                  <a:pt x="15080" y="2483"/>
                  <a:pt x="15121" y="2489"/>
                </a:cubicBezTo>
                <a:cubicBezTo>
                  <a:pt x="15666" y="2556"/>
                  <a:pt x="16054" y="3054"/>
                  <a:pt x="15987" y="3598"/>
                </a:cubicBezTo>
                <a:cubicBezTo>
                  <a:pt x="15924" y="4103"/>
                  <a:pt x="15495" y="4472"/>
                  <a:pt x="14999" y="4472"/>
                </a:cubicBezTo>
                <a:cubicBezTo>
                  <a:pt x="14959" y="4472"/>
                  <a:pt x="14917" y="4469"/>
                  <a:pt x="14876" y="4464"/>
                </a:cubicBezTo>
                <a:cubicBezTo>
                  <a:pt x="14331" y="4397"/>
                  <a:pt x="13943" y="3901"/>
                  <a:pt x="14012" y="3354"/>
                </a:cubicBezTo>
                <a:cubicBezTo>
                  <a:pt x="14074" y="2850"/>
                  <a:pt x="14502" y="2481"/>
                  <a:pt x="14998" y="2481"/>
                </a:cubicBezTo>
                <a:close/>
                <a:moveTo>
                  <a:pt x="22521" y="3411"/>
                </a:moveTo>
                <a:cubicBezTo>
                  <a:pt x="22562" y="3411"/>
                  <a:pt x="22603" y="3414"/>
                  <a:pt x="22644" y="3419"/>
                </a:cubicBezTo>
                <a:cubicBezTo>
                  <a:pt x="23189" y="3486"/>
                  <a:pt x="23577" y="3982"/>
                  <a:pt x="23509" y="4529"/>
                </a:cubicBezTo>
                <a:cubicBezTo>
                  <a:pt x="23447" y="5033"/>
                  <a:pt x="23018" y="5402"/>
                  <a:pt x="22522" y="5402"/>
                </a:cubicBezTo>
                <a:cubicBezTo>
                  <a:pt x="22482" y="5402"/>
                  <a:pt x="22441" y="5400"/>
                  <a:pt x="22399" y="5394"/>
                </a:cubicBezTo>
                <a:cubicBezTo>
                  <a:pt x="21854" y="5327"/>
                  <a:pt x="21466" y="4829"/>
                  <a:pt x="21533" y="4285"/>
                </a:cubicBezTo>
                <a:cubicBezTo>
                  <a:pt x="21597" y="3780"/>
                  <a:pt x="22025" y="3411"/>
                  <a:pt x="22521" y="3411"/>
                </a:cubicBezTo>
                <a:close/>
                <a:moveTo>
                  <a:pt x="30391" y="4384"/>
                </a:moveTo>
                <a:cubicBezTo>
                  <a:pt x="30431" y="4384"/>
                  <a:pt x="30472" y="4386"/>
                  <a:pt x="30514" y="4391"/>
                </a:cubicBezTo>
                <a:cubicBezTo>
                  <a:pt x="31060" y="4458"/>
                  <a:pt x="31447" y="4956"/>
                  <a:pt x="31379" y="5501"/>
                </a:cubicBezTo>
                <a:cubicBezTo>
                  <a:pt x="31317" y="6006"/>
                  <a:pt x="30889" y="6375"/>
                  <a:pt x="30393" y="6375"/>
                </a:cubicBezTo>
                <a:cubicBezTo>
                  <a:pt x="30352" y="6375"/>
                  <a:pt x="30311" y="6372"/>
                  <a:pt x="30270" y="6367"/>
                </a:cubicBezTo>
                <a:cubicBezTo>
                  <a:pt x="29724" y="6300"/>
                  <a:pt x="29337" y="5803"/>
                  <a:pt x="29404" y="5257"/>
                </a:cubicBezTo>
                <a:cubicBezTo>
                  <a:pt x="29466" y="4754"/>
                  <a:pt x="29896" y="4384"/>
                  <a:pt x="30391" y="4384"/>
                </a:cubicBezTo>
                <a:close/>
                <a:moveTo>
                  <a:pt x="38199" y="5350"/>
                </a:moveTo>
                <a:cubicBezTo>
                  <a:pt x="38241" y="5350"/>
                  <a:pt x="38282" y="5353"/>
                  <a:pt x="38324" y="5358"/>
                </a:cubicBezTo>
                <a:cubicBezTo>
                  <a:pt x="38870" y="5425"/>
                  <a:pt x="39259" y="5922"/>
                  <a:pt x="39190" y="6468"/>
                </a:cubicBezTo>
                <a:cubicBezTo>
                  <a:pt x="39128" y="6971"/>
                  <a:pt x="38699" y="7341"/>
                  <a:pt x="38203" y="7341"/>
                </a:cubicBezTo>
                <a:cubicBezTo>
                  <a:pt x="38163" y="7341"/>
                  <a:pt x="38122" y="7339"/>
                  <a:pt x="38080" y="7334"/>
                </a:cubicBezTo>
                <a:cubicBezTo>
                  <a:pt x="37534" y="7265"/>
                  <a:pt x="37147" y="6768"/>
                  <a:pt x="37215" y="6222"/>
                </a:cubicBezTo>
                <a:cubicBezTo>
                  <a:pt x="37277" y="5720"/>
                  <a:pt x="37705" y="5350"/>
                  <a:pt x="38199" y="5350"/>
                </a:cubicBezTo>
                <a:close/>
                <a:moveTo>
                  <a:pt x="5129" y="0"/>
                </a:moveTo>
                <a:lnTo>
                  <a:pt x="1" y="41490"/>
                </a:lnTo>
                <a:lnTo>
                  <a:pt x="35867" y="45923"/>
                </a:lnTo>
                <a:lnTo>
                  <a:pt x="40997" y="4434"/>
                </a:lnTo>
                <a:lnTo>
                  <a:pt x="512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0"/>
          <p:cNvSpPr/>
          <p:nvPr/>
        </p:nvSpPr>
        <p:spPr>
          <a:xfrm rot="5437892">
            <a:off x="7377135" y="552226"/>
            <a:ext cx="421149" cy="310952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0"/>
          <p:cNvSpPr txBox="1">
            <a:spLocks noGrp="1"/>
          </p:cNvSpPr>
          <p:nvPr>
            <p:ph type="title" idx="2"/>
          </p:nvPr>
        </p:nvSpPr>
        <p:spPr>
          <a:xfrm rot="457638">
            <a:off x="4125941" y="1642138"/>
            <a:ext cx="3234417" cy="12639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32" name="Google Shape;732;p30"/>
          <p:cNvSpPr txBox="1">
            <a:spLocks noGrp="1"/>
          </p:cNvSpPr>
          <p:nvPr>
            <p:ph type="subTitle" idx="1"/>
          </p:nvPr>
        </p:nvSpPr>
        <p:spPr>
          <a:xfrm rot="458062">
            <a:off x="3940803" y="3142598"/>
            <a:ext cx="3231443" cy="767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33" name="Google Shape;733;p30"/>
          <p:cNvSpPr/>
          <p:nvPr/>
        </p:nvSpPr>
        <p:spPr>
          <a:xfrm rot="-5399610">
            <a:off x="-61377" y="3588642"/>
            <a:ext cx="1615144" cy="1494563"/>
          </a:xfrm>
          <a:custGeom>
            <a:avLst/>
            <a:gdLst/>
            <a:ahLst/>
            <a:cxnLst/>
            <a:rect l="l" t="t" r="r" b="b"/>
            <a:pathLst>
              <a:path w="36662" h="33923" extrusionOk="0">
                <a:moveTo>
                  <a:pt x="0" y="0"/>
                </a:moveTo>
                <a:lnTo>
                  <a:pt x="0" y="26481"/>
                </a:lnTo>
                <a:lnTo>
                  <a:pt x="15058" y="33923"/>
                </a:lnTo>
                <a:lnTo>
                  <a:pt x="366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0"/>
          <p:cNvSpPr/>
          <p:nvPr/>
        </p:nvSpPr>
        <p:spPr>
          <a:xfrm rot="-10799574">
            <a:off x="7876598" y="3364589"/>
            <a:ext cx="1245803" cy="1862056"/>
          </a:xfrm>
          <a:custGeom>
            <a:avLst/>
            <a:gdLst/>
            <a:ahLst/>
            <a:cxnLst/>
            <a:rect l="l" t="t" r="r" b="b"/>
            <a:pathLst>
              <a:path w="30873" h="39614" extrusionOk="0">
                <a:moveTo>
                  <a:pt x="0" y="0"/>
                </a:moveTo>
                <a:lnTo>
                  <a:pt x="0" y="36352"/>
                </a:lnTo>
                <a:lnTo>
                  <a:pt x="18457" y="39613"/>
                </a:lnTo>
                <a:lnTo>
                  <a:pt x="308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0"/>
          <p:cNvSpPr/>
          <p:nvPr/>
        </p:nvSpPr>
        <p:spPr>
          <a:xfrm rot="-10799544">
            <a:off x="7739139" y="3665542"/>
            <a:ext cx="1383257" cy="1490916"/>
          </a:xfrm>
          <a:custGeom>
            <a:avLst/>
            <a:gdLst/>
            <a:ahLst/>
            <a:cxnLst/>
            <a:rect l="l" t="t" r="r" b="b"/>
            <a:pathLst>
              <a:path w="36662" h="33923" extrusionOk="0">
                <a:moveTo>
                  <a:pt x="0" y="0"/>
                </a:moveTo>
                <a:lnTo>
                  <a:pt x="0" y="26481"/>
                </a:lnTo>
                <a:lnTo>
                  <a:pt x="15058" y="33923"/>
                </a:lnTo>
                <a:lnTo>
                  <a:pt x="366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6" name="Google Shape;736;p30"/>
          <p:cNvGrpSpPr/>
          <p:nvPr/>
        </p:nvGrpSpPr>
        <p:grpSpPr>
          <a:xfrm>
            <a:off x="-663701" y="-801250"/>
            <a:ext cx="2062814" cy="2572326"/>
            <a:chOff x="7325399" y="3044950"/>
            <a:chExt cx="2062814" cy="2572326"/>
          </a:xfrm>
        </p:grpSpPr>
        <p:sp>
          <p:nvSpPr>
            <p:cNvPr id="737" name="Google Shape;737;p30"/>
            <p:cNvSpPr/>
            <p:nvPr/>
          </p:nvSpPr>
          <p:spPr>
            <a:xfrm rot="-8610992">
              <a:off x="8808681" y="3091174"/>
              <a:ext cx="398985" cy="738802"/>
            </a:xfrm>
            <a:custGeom>
              <a:avLst/>
              <a:gdLst/>
              <a:ahLst/>
              <a:cxnLst/>
              <a:rect l="l" t="t" r="r" b="b"/>
              <a:pathLst>
                <a:path w="6669" h="12349" extrusionOk="0">
                  <a:moveTo>
                    <a:pt x="6439" y="1"/>
                  </a:moveTo>
                  <a:cubicBezTo>
                    <a:pt x="4707" y="106"/>
                    <a:pt x="1067" y="373"/>
                    <a:pt x="1067" y="373"/>
                  </a:cubicBezTo>
                  <a:cubicBezTo>
                    <a:pt x="1067" y="373"/>
                    <a:pt x="1477" y="7405"/>
                    <a:pt x="1" y="11576"/>
                  </a:cubicBezTo>
                  <a:cubicBezTo>
                    <a:pt x="2161" y="9507"/>
                    <a:pt x="3451" y="8190"/>
                    <a:pt x="3451" y="8190"/>
                  </a:cubicBezTo>
                  <a:lnTo>
                    <a:pt x="4352" y="12348"/>
                  </a:lnTo>
                  <a:cubicBezTo>
                    <a:pt x="4352" y="12348"/>
                    <a:pt x="6668" y="7737"/>
                    <a:pt x="64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 rot="-8610992">
              <a:off x="8630005" y="3660883"/>
              <a:ext cx="326176" cy="89202"/>
            </a:xfrm>
            <a:custGeom>
              <a:avLst/>
              <a:gdLst/>
              <a:ahLst/>
              <a:cxnLst/>
              <a:rect l="l" t="t" r="r" b="b"/>
              <a:pathLst>
                <a:path w="5452" h="1491" extrusionOk="0">
                  <a:moveTo>
                    <a:pt x="5374" y="1"/>
                  </a:moveTo>
                  <a:lnTo>
                    <a:pt x="0" y="373"/>
                  </a:lnTo>
                  <a:lnTo>
                    <a:pt x="78" y="1490"/>
                  </a:lnTo>
                  <a:lnTo>
                    <a:pt x="5451" y="1118"/>
                  </a:lnTo>
                  <a:lnTo>
                    <a:pt x="5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 rot="-8610992">
              <a:off x="7870096" y="3547007"/>
              <a:ext cx="702367" cy="2063668"/>
            </a:xfrm>
            <a:custGeom>
              <a:avLst/>
              <a:gdLst/>
              <a:ahLst/>
              <a:cxnLst/>
              <a:rect l="l" t="t" r="r" b="b"/>
              <a:pathLst>
                <a:path w="11740" h="34494" extrusionOk="0">
                  <a:moveTo>
                    <a:pt x="1" y="0"/>
                  </a:moveTo>
                  <a:lnTo>
                    <a:pt x="2483" y="34494"/>
                  </a:lnTo>
                  <a:lnTo>
                    <a:pt x="11739" y="33820"/>
                  </a:lnTo>
                  <a:lnTo>
                    <a:pt x="117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 rot="-8610992">
              <a:off x="8218958" y="3632838"/>
              <a:ext cx="211368" cy="2055292"/>
            </a:xfrm>
            <a:custGeom>
              <a:avLst/>
              <a:gdLst/>
              <a:ahLst/>
              <a:cxnLst/>
              <a:rect l="l" t="t" r="r" b="b"/>
              <a:pathLst>
                <a:path w="3533" h="34354" extrusionOk="0">
                  <a:moveTo>
                    <a:pt x="1024" y="0"/>
                  </a:moveTo>
                  <a:lnTo>
                    <a:pt x="0" y="6"/>
                  </a:lnTo>
                  <a:lnTo>
                    <a:pt x="2515" y="34353"/>
                  </a:lnTo>
                  <a:lnTo>
                    <a:pt x="3533" y="34279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 rot="-8610992">
              <a:off x="8108089" y="4294347"/>
              <a:ext cx="226445" cy="201317"/>
            </a:xfrm>
            <a:custGeom>
              <a:avLst/>
              <a:gdLst/>
              <a:ahLst/>
              <a:cxnLst/>
              <a:rect l="l" t="t" r="r" b="b"/>
              <a:pathLst>
                <a:path w="3785" h="3365" extrusionOk="0">
                  <a:moveTo>
                    <a:pt x="2020" y="1454"/>
                  </a:moveTo>
                  <a:cubicBezTo>
                    <a:pt x="2004" y="1463"/>
                    <a:pt x="1988" y="1472"/>
                    <a:pt x="1972" y="1480"/>
                  </a:cubicBezTo>
                  <a:cubicBezTo>
                    <a:pt x="1825" y="1560"/>
                    <a:pt x="1916" y="1765"/>
                    <a:pt x="2052" y="1765"/>
                  </a:cubicBezTo>
                  <a:cubicBezTo>
                    <a:pt x="2073" y="1765"/>
                    <a:pt x="2094" y="1760"/>
                    <a:pt x="2115" y="1750"/>
                  </a:cubicBezTo>
                  <a:lnTo>
                    <a:pt x="2115" y="1750"/>
                  </a:lnTo>
                  <a:cubicBezTo>
                    <a:pt x="2052" y="1784"/>
                    <a:pt x="2005" y="1830"/>
                    <a:pt x="1969" y="1886"/>
                  </a:cubicBezTo>
                  <a:cubicBezTo>
                    <a:pt x="1813" y="1841"/>
                    <a:pt x="1675" y="1800"/>
                    <a:pt x="1534" y="1730"/>
                  </a:cubicBezTo>
                  <a:cubicBezTo>
                    <a:pt x="1680" y="1599"/>
                    <a:pt x="1848" y="1504"/>
                    <a:pt x="2020" y="1454"/>
                  </a:cubicBezTo>
                  <a:close/>
                  <a:moveTo>
                    <a:pt x="2195" y="1"/>
                  </a:moveTo>
                  <a:cubicBezTo>
                    <a:pt x="1630" y="1"/>
                    <a:pt x="1084" y="277"/>
                    <a:pt x="697" y="804"/>
                  </a:cubicBezTo>
                  <a:cubicBezTo>
                    <a:pt x="0" y="1754"/>
                    <a:pt x="725" y="3062"/>
                    <a:pt x="1767" y="3331"/>
                  </a:cubicBezTo>
                  <a:cubicBezTo>
                    <a:pt x="1858" y="3354"/>
                    <a:pt x="1953" y="3365"/>
                    <a:pt x="2051" y="3365"/>
                  </a:cubicBezTo>
                  <a:cubicBezTo>
                    <a:pt x="2847" y="3365"/>
                    <a:pt x="3784" y="2633"/>
                    <a:pt x="3371" y="1799"/>
                  </a:cubicBezTo>
                  <a:cubicBezTo>
                    <a:pt x="3136" y="1327"/>
                    <a:pt x="2725" y="1113"/>
                    <a:pt x="2298" y="1113"/>
                  </a:cubicBezTo>
                  <a:cubicBezTo>
                    <a:pt x="1892" y="1113"/>
                    <a:pt x="1471" y="1307"/>
                    <a:pt x="1176" y="1657"/>
                  </a:cubicBezTo>
                  <a:cubicBezTo>
                    <a:pt x="1110" y="1735"/>
                    <a:pt x="1119" y="1840"/>
                    <a:pt x="1207" y="1897"/>
                  </a:cubicBezTo>
                  <a:cubicBezTo>
                    <a:pt x="1483" y="2076"/>
                    <a:pt x="1702" y="2124"/>
                    <a:pt x="2010" y="2219"/>
                  </a:cubicBezTo>
                  <a:cubicBezTo>
                    <a:pt x="2023" y="2223"/>
                    <a:pt x="2036" y="2225"/>
                    <a:pt x="2049" y="2225"/>
                  </a:cubicBezTo>
                  <a:cubicBezTo>
                    <a:pt x="2103" y="2225"/>
                    <a:pt x="2151" y="2194"/>
                    <a:pt x="2182" y="2148"/>
                  </a:cubicBezTo>
                  <a:cubicBezTo>
                    <a:pt x="2319" y="1948"/>
                    <a:pt x="2405" y="1616"/>
                    <a:pt x="2183" y="1448"/>
                  </a:cubicBezTo>
                  <a:cubicBezTo>
                    <a:pt x="2166" y="1435"/>
                    <a:pt x="2145" y="1431"/>
                    <a:pt x="2124" y="1429"/>
                  </a:cubicBezTo>
                  <a:cubicBezTo>
                    <a:pt x="2180" y="1419"/>
                    <a:pt x="2237" y="1414"/>
                    <a:pt x="2294" y="1414"/>
                  </a:cubicBezTo>
                  <a:cubicBezTo>
                    <a:pt x="2586" y="1414"/>
                    <a:pt x="2869" y="1553"/>
                    <a:pt x="3067" y="1873"/>
                  </a:cubicBezTo>
                  <a:cubicBezTo>
                    <a:pt x="3249" y="2168"/>
                    <a:pt x="3125" y="2491"/>
                    <a:pt x="2908" y="2722"/>
                  </a:cubicBezTo>
                  <a:cubicBezTo>
                    <a:pt x="2693" y="2949"/>
                    <a:pt x="2399" y="3050"/>
                    <a:pt x="2102" y="3050"/>
                  </a:cubicBezTo>
                  <a:cubicBezTo>
                    <a:pt x="1909" y="3050"/>
                    <a:pt x="1715" y="3008"/>
                    <a:pt x="1541" y="2929"/>
                  </a:cubicBezTo>
                  <a:cubicBezTo>
                    <a:pt x="666" y="2533"/>
                    <a:pt x="533" y="1447"/>
                    <a:pt x="1116" y="764"/>
                  </a:cubicBezTo>
                  <a:cubicBezTo>
                    <a:pt x="1393" y="440"/>
                    <a:pt x="1758" y="300"/>
                    <a:pt x="2133" y="300"/>
                  </a:cubicBezTo>
                  <a:cubicBezTo>
                    <a:pt x="2505" y="300"/>
                    <a:pt x="2886" y="439"/>
                    <a:pt x="3197" y="672"/>
                  </a:cubicBezTo>
                  <a:cubicBezTo>
                    <a:pt x="3225" y="693"/>
                    <a:pt x="3253" y="702"/>
                    <a:pt x="3279" y="702"/>
                  </a:cubicBezTo>
                  <a:cubicBezTo>
                    <a:pt x="3400" y="702"/>
                    <a:pt x="3480" y="503"/>
                    <a:pt x="3352" y="407"/>
                  </a:cubicBezTo>
                  <a:cubicBezTo>
                    <a:pt x="2987" y="134"/>
                    <a:pt x="2586" y="1"/>
                    <a:pt x="2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"/>
          <p:cNvSpPr txBox="1">
            <a:spLocks noGrp="1"/>
          </p:cNvSpPr>
          <p:nvPr>
            <p:ph type="subTitle" idx="1"/>
          </p:nvPr>
        </p:nvSpPr>
        <p:spPr>
          <a:xfrm>
            <a:off x="713125" y="1181800"/>
            <a:ext cx="7717500" cy="3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9" name="Google Shape;139;p4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4"/>
          <p:cNvSpPr/>
          <p:nvPr/>
        </p:nvSpPr>
        <p:spPr>
          <a:xfrm>
            <a:off x="8510891" y="4487551"/>
            <a:ext cx="217114" cy="223755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4"/>
          <p:cNvGrpSpPr/>
          <p:nvPr/>
        </p:nvGrpSpPr>
        <p:grpSpPr>
          <a:xfrm rot="3913898">
            <a:off x="8701281" y="4717356"/>
            <a:ext cx="263671" cy="263580"/>
            <a:chOff x="4028549" y="3239505"/>
            <a:chExt cx="131381" cy="131321"/>
          </a:xfrm>
        </p:grpSpPr>
        <p:sp>
          <p:nvSpPr>
            <p:cNvPr id="142" name="Google Shape;142;p4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ed List">
  <p:cSld name="ONE_COLUMN_TEXT_1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1"/>
          <p:cNvSpPr txBox="1">
            <a:spLocks noGrp="1"/>
          </p:cNvSpPr>
          <p:nvPr>
            <p:ph type="subTitle" idx="1"/>
          </p:nvPr>
        </p:nvSpPr>
        <p:spPr>
          <a:xfrm>
            <a:off x="1937913" y="2406650"/>
            <a:ext cx="2068200" cy="19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3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31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1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1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1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31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1"/>
          <p:cNvSpPr/>
          <p:nvPr/>
        </p:nvSpPr>
        <p:spPr>
          <a:xfrm>
            <a:off x="4404166" y="4799664"/>
            <a:ext cx="217114" cy="223755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0" name="Google Shape;750;p31"/>
          <p:cNvGrpSpPr/>
          <p:nvPr/>
        </p:nvGrpSpPr>
        <p:grpSpPr>
          <a:xfrm>
            <a:off x="4621264" y="4713922"/>
            <a:ext cx="189773" cy="174158"/>
            <a:chOff x="6476077" y="96834"/>
            <a:chExt cx="189773" cy="174158"/>
          </a:xfrm>
        </p:grpSpPr>
        <p:sp>
          <p:nvSpPr>
            <p:cNvPr id="751" name="Google Shape;751;p31"/>
            <p:cNvSpPr/>
            <p:nvPr/>
          </p:nvSpPr>
          <p:spPr>
            <a:xfrm>
              <a:off x="6558997" y="96834"/>
              <a:ext cx="106852" cy="174038"/>
            </a:xfrm>
            <a:custGeom>
              <a:avLst/>
              <a:gdLst/>
              <a:ahLst/>
              <a:cxnLst/>
              <a:rect l="l" t="t" r="r" b="b"/>
              <a:pathLst>
                <a:path w="1786" h="2909" extrusionOk="0">
                  <a:moveTo>
                    <a:pt x="208" y="0"/>
                  </a:moveTo>
                  <a:cubicBezTo>
                    <a:pt x="107" y="0"/>
                    <a:pt x="0" y="112"/>
                    <a:pt x="61" y="233"/>
                  </a:cubicBezTo>
                  <a:cubicBezTo>
                    <a:pt x="207" y="525"/>
                    <a:pt x="338" y="824"/>
                    <a:pt x="550" y="1075"/>
                  </a:cubicBezTo>
                  <a:cubicBezTo>
                    <a:pt x="692" y="1244"/>
                    <a:pt x="865" y="1374"/>
                    <a:pt x="1055" y="1478"/>
                  </a:cubicBezTo>
                  <a:lnTo>
                    <a:pt x="1055" y="1478"/>
                  </a:lnTo>
                  <a:cubicBezTo>
                    <a:pt x="809" y="1548"/>
                    <a:pt x="582" y="1665"/>
                    <a:pt x="436" y="1880"/>
                  </a:cubicBezTo>
                  <a:cubicBezTo>
                    <a:pt x="269" y="2124"/>
                    <a:pt x="266" y="2441"/>
                    <a:pt x="198" y="2718"/>
                  </a:cubicBezTo>
                  <a:cubicBezTo>
                    <a:pt x="170" y="2833"/>
                    <a:pt x="265" y="2909"/>
                    <a:pt x="357" y="2909"/>
                  </a:cubicBezTo>
                  <a:cubicBezTo>
                    <a:pt x="417" y="2909"/>
                    <a:pt x="475" y="2876"/>
                    <a:pt x="494" y="2800"/>
                  </a:cubicBezTo>
                  <a:cubicBezTo>
                    <a:pt x="526" y="2664"/>
                    <a:pt x="547" y="2525"/>
                    <a:pt x="575" y="2388"/>
                  </a:cubicBezTo>
                  <a:cubicBezTo>
                    <a:pt x="586" y="2328"/>
                    <a:pt x="599" y="2267"/>
                    <a:pt x="618" y="2207"/>
                  </a:cubicBezTo>
                  <a:cubicBezTo>
                    <a:pt x="621" y="2196"/>
                    <a:pt x="641" y="2144"/>
                    <a:pt x="640" y="2144"/>
                  </a:cubicBezTo>
                  <a:lnTo>
                    <a:pt x="640" y="2144"/>
                  </a:lnTo>
                  <a:cubicBezTo>
                    <a:pt x="640" y="2144"/>
                    <a:pt x="639" y="2146"/>
                    <a:pt x="637" y="2150"/>
                  </a:cubicBezTo>
                  <a:lnTo>
                    <a:pt x="637" y="2150"/>
                  </a:lnTo>
                  <a:cubicBezTo>
                    <a:pt x="649" y="2122"/>
                    <a:pt x="662" y="2095"/>
                    <a:pt x="678" y="2068"/>
                  </a:cubicBezTo>
                  <a:cubicBezTo>
                    <a:pt x="737" y="1971"/>
                    <a:pt x="821" y="1902"/>
                    <a:pt x="948" y="1842"/>
                  </a:cubicBezTo>
                  <a:cubicBezTo>
                    <a:pt x="1138" y="1752"/>
                    <a:pt x="1363" y="1714"/>
                    <a:pt x="1570" y="1687"/>
                  </a:cubicBezTo>
                  <a:cubicBezTo>
                    <a:pt x="1737" y="1665"/>
                    <a:pt x="1785" y="1445"/>
                    <a:pt x="1611" y="1386"/>
                  </a:cubicBezTo>
                  <a:cubicBezTo>
                    <a:pt x="1284" y="1275"/>
                    <a:pt x="978" y="1115"/>
                    <a:pt x="754" y="843"/>
                  </a:cubicBezTo>
                  <a:cubicBezTo>
                    <a:pt x="569" y="618"/>
                    <a:pt x="455" y="337"/>
                    <a:pt x="325" y="78"/>
                  </a:cubicBezTo>
                  <a:cubicBezTo>
                    <a:pt x="298" y="23"/>
                    <a:pt x="253" y="0"/>
                    <a:pt x="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6476077" y="106107"/>
              <a:ext cx="108168" cy="164885"/>
            </a:xfrm>
            <a:custGeom>
              <a:avLst/>
              <a:gdLst/>
              <a:ahLst/>
              <a:cxnLst/>
              <a:rect l="l" t="t" r="r" b="b"/>
              <a:pathLst>
                <a:path w="1808" h="2756" extrusionOk="0">
                  <a:moveTo>
                    <a:pt x="1573" y="0"/>
                  </a:moveTo>
                  <a:cubicBezTo>
                    <a:pt x="1538" y="0"/>
                    <a:pt x="1503" y="14"/>
                    <a:pt x="1471" y="46"/>
                  </a:cubicBezTo>
                  <a:cubicBezTo>
                    <a:pt x="1255" y="265"/>
                    <a:pt x="1121" y="538"/>
                    <a:pt x="952" y="790"/>
                  </a:cubicBezTo>
                  <a:cubicBezTo>
                    <a:pt x="757" y="1081"/>
                    <a:pt x="490" y="1272"/>
                    <a:pt x="160" y="1385"/>
                  </a:cubicBezTo>
                  <a:cubicBezTo>
                    <a:pt x="1" y="1439"/>
                    <a:pt x="21" y="1684"/>
                    <a:pt x="201" y="1686"/>
                  </a:cubicBezTo>
                  <a:cubicBezTo>
                    <a:pt x="365" y="1687"/>
                    <a:pt x="522" y="1712"/>
                    <a:pt x="659" y="1801"/>
                  </a:cubicBezTo>
                  <a:cubicBezTo>
                    <a:pt x="759" y="1865"/>
                    <a:pt x="833" y="1967"/>
                    <a:pt x="900" y="2073"/>
                  </a:cubicBezTo>
                  <a:cubicBezTo>
                    <a:pt x="1065" y="2332"/>
                    <a:pt x="1217" y="2591"/>
                    <a:pt x="1502" y="2737"/>
                  </a:cubicBezTo>
                  <a:cubicBezTo>
                    <a:pt x="1527" y="2749"/>
                    <a:pt x="1551" y="2755"/>
                    <a:pt x="1574" y="2755"/>
                  </a:cubicBezTo>
                  <a:cubicBezTo>
                    <a:pt x="1714" y="2755"/>
                    <a:pt x="1807" y="2549"/>
                    <a:pt x="1657" y="2473"/>
                  </a:cubicBezTo>
                  <a:cubicBezTo>
                    <a:pt x="1384" y="2332"/>
                    <a:pt x="1282" y="2078"/>
                    <a:pt x="1109" y="1835"/>
                  </a:cubicBezTo>
                  <a:cubicBezTo>
                    <a:pt x="1019" y="1707"/>
                    <a:pt x="914" y="1592"/>
                    <a:pt x="776" y="1513"/>
                  </a:cubicBezTo>
                  <a:cubicBezTo>
                    <a:pt x="747" y="1497"/>
                    <a:pt x="717" y="1482"/>
                    <a:pt x="687" y="1469"/>
                  </a:cubicBezTo>
                  <a:lnTo>
                    <a:pt x="687" y="1469"/>
                  </a:lnTo>
                  <a:cubicBezTo>
                    <a:pt x="873" y="1350"/>
                    <a:pt x="1035" y="1200"/>
                    <a:pt x="1172" y="1011"/>
                  </a:cubicBezTo>
                  <a:cubicBezTo>
                    <a:pt x="1349" y="764"/>
                    <a:pt x="1471" y="481"/>
                    <a:pt x="1687" y="262"/>
                  </a:cubicBezTo>
                  <a:cubicBezTo>
                    <a:pt x="1795" y="154"/>
                    <a:pt x="1689" y="0"/>
                    <a:pt x="1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3" name="Google Shape;753;p31"/>
          <p:cNvSpPr txBox="1">
            <a:spLocks noGrp="1"/>
          </p:cNvSpPr>
          <p:nvPr>
            <p:ph type="subTitle" idx="2"/>
          </p:nvPr>
        </p:nvSpPr>
        <p:spPr>
          <a:xfrm>
            <a:off x="5634202" y="2406650"/>
            <a:ext cx="2068500" cy="19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3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31"/>
          <p:cNvSpPr txBox="1">
            <a:spLocks noGrp="1"/>
          </p:cNvSpPr>
          <p:nvPr>
            <p:ph type="subTitle" idx="3"/>
          </p:nvPr>
        </p:nvSpPr>
        <p:spPr>
          <a:xfrm>
            <a:off x="1441300" y="1927175"/>
            <a:ext cx="25650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55" name="Google Shape;755;p31"/>
          <p:cNvSpPr txBox="1">
            <a:spLocks noGrp="1"/>
          </p:cNvSpPr>
          <p:nvPr>
            <p:ph type="subTitle" idx="4"/>
          </p:nvPr>
        </p:nvSpPr>
        <p:spPr>
          <a:xfrm>
            <a:off x="5137600" y="1927175"/>
            <a:ext cx="25650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redits">
  <p:cSld name="MAIN_POINT_1_1_1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32"/>
          <p:cNvGrpSpPr/>
          <p:nvPr/>
        </p:nvGrpSpPr>
        <p:grpSpPr>
          <a:xfrm>
            <a:off x="975623" y="868637"/>
            <a:ext cx="7020761" cy="1560414"/>
            <a:chOff x="1021550" y="1583496"/>
            <a:chExt cx="7020761" cy="2451554"/>
          </a:xfrm>
        </p:grpSpPr>
        <p:sp>
          <p:nvSpPr>
            <p:cNvPr id="758" name="Google Shape;758;p32"/>
            <p:cNvSpPr/>
            <p:nvPr/>
          </p:nvSpPr>
          <p:spPr>
            <a:xfrm rot="-5400000">
              <a:off x="6492231" y="2484970"/>
              <a:ext cx="1328229" cy="1771931"/>
            </a:xfrm>
            <a:custGeom>
              <a:avLst/>
              <a:gdLst/>
              <a:ahLst/>
              <a:cxnLst/>
              <a:rect l="l" t="t" r="r" b="b"/>
              <a:pathLst>
                <a:path w="7202" h="9608" extrusionOk="0">
                  <a:moveTo>
                    <a:pt x="1" y="1"/>
                  </a:moveTo>
                  <a:lnTo>
                    <a:pt x="1" y="9607"/>
                  </a:lnTo>
                  <a:lnTo>
                    <a:pt x="3602" y="7391"/>
                  </a:lnTo>
                  <a:lnTo>
                    <a:pt x="7201" y="9607"/>
                  </a:lnTo>
                  <a:lnTo>
                    <a:pt x="72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 rot="-5400000">
              <a:off x="1243494" y="2484878"/>
              <a:ext cx="1328229" cy="1772116"/>
            </a:xfrm>
            <a:custGeom>
              <a:avLst/>
              <a:gdLst/>
              <a:ahLst/>
              <a:cxnLst/>
              <a:rect l="l" t="t" r="r" b="b"/>
              <a:pathLst>
                <a:path w="7202" h="9609" extrusionOk="0">
                  <a:moveTo>
                    <a:pt x="1" y="1"/>
                  </a:moveTo>
                  <a:lnTo>
                    <a:pt x="1" y="9609"/>
                  </a:lnTo>
                  <a:lnTo>
                    <a:pt x="7201" y="9609"/>
                  </a:lnTo>
                  <a:lnTo>
                    <a:pt x="7201" y="1"/>
                  </a:lnTo>
                  <a:lnTo>
                    <a:pt x="3602" y="22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 rot="-5400000">
              <a:off x="3542415" y="-101935"/>
              <a:ext cx="1979051" cy="5349912"/>
            </a:xfrm>
            <a:custGeom>
              <a:avLst/>
              <a:gdLst/>
              <a:ahLst/>
              <a:cxnLst/>
              <a:rect l="l" t="t" r="r" b="b"/>
              <a:pathLst>
                <a:path w="7201" h="29009" extrusionOk="0">
                  <a:moveTo>
                    <a:pt x="0" y="0"/>
                  </a:moveTo>
                  <a:lnTo>
                    <a:pt x="0" y="29009"/>
                  </a:lnTo>
                  <a:lnTo>
                    <a:pt x="7200" y="29009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Google Shape;761;p32"/>
          <p:cNvSpPr/>
          <p:nvPr/>
        </p:nvSpPr>
        <p:spPr>
          <a:xfrm rot="5437877">
            <a:off x="4183373" y="641757"/>
            <a:ext cx="777266" cy="578578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2"/>
          <p:cNvSpPr/>
          <p:nvPr/>
        </p:nvSpPr>
        <p:spPr>
          <a:xfrm rot="-5400000">
            <a:off x="6818008" y="1051782"/>
            <a:ext cx="756804" cy="1771931"/>
          </a:xfrm>
          <a:custGeom>
            <a:avLst/>
            <a:gdLst/>
            <a:ahLst/>
            <a:cxnLst/>
            <a:rect l="l" t="t" r="r" b="b"/>
            <a:pathLst>
              <a:path w="7202" h="9608" extrusionOk="0">
                <a:moveTo>
                  <a:pt x="1" y="1"/>
                </a:moveTo>
                <a:lnTo>
                  <a:pt x="1" y="9607"/>
                </a:lnTo>
                <a:lnTo>
                  <a:pt x="3602" y="7391"/>
                </a:lnTo>
                <a:lnTo>
                  <a:pt x="7201" y="9607"/>
                </a:lnTo>
                <a:lnTo>
                  <a:pt x="720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2"/>
          <p:cNvSpPr/>
          <p:nvPr/>
        </p:nvSpPr>
        <p:spPr>
          <a:xfrm rot="-5400000">
            <a:off x="6646477" y="1759846"/>
            <a:ext cx="339053" cy="1011106"/>
          </a:xfrm>
          <a:custGeom>
            <a:avLst/>
            <a:gdLst/>
            <a:ahLst/>
            <a:cxnLst/>
            <a:rect l="l" t="t" r="r" b="b"/>
            <a:pathLst>
              <a:path w="2563" h="5078" extrusionOk="0">
                <a:moveTo>
                  <a:pt x="1" y="1"/>
                </a:moveTo>
                <a:lnTo>
                  <a:pt x="2562" y="5078"/>
                </a:lnTo>
                <a:lnTo>
                  <a:pt x="256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2"/>
          <p:cNvSpPr/>
          <p:nvPr/>
        </p:nvSpPr>
        <p:spPr>
          <a:xfrm rot="-5400000">
            <a:off x="6377795" y="1492020"/>
            <a:ext cx="869696" cy="1004365"/>
          </a:xfrm>
          <a:custGeom>
            <a:avLst/>
            <a:gdLst/>
            <a:ahLst/>
            <a:cxnLst/>
            <a:rect l="l" t="t" r="r" b="b"/>
            <a:pathLst>
              <a:path w="7202" h="5446" extrusionOk="0">
                <a:moveTo>
                  <a:pt x="1" y="1"/>
                </a:moveTo>
                <a:lnTo>
                  <a:pt x="1" y="703"/>
                </a:lnTo>
                <a:lnTo>
                  <a:pt x="2393" y="5446"/>
                </a:lnTo>
                <a:lnTo>
                  <a:pt x="7201" y="5446"/>
                </a:lnTo>
                <a:lnTo>
                  <a:pt x="7201" y="5078"/>
                </a:lnTo>
                <a:lnTo>
                  <a:pt x="2562" y="5078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5400000">
            <a:off x="1569281" y="1051690"/>
            <a:ext cx="756804" cy="1772116"/>
          </a:xfrm>
          <a:custGeom>
            <a:avLst/>
            <a:gdLst/>
            <a:ahLst/>
            <a:cxnLst/>
            <a:rect l="l" t="t" r="r" b="b"/>
            <a:pathLst>
              <a:path w="7202" h="9609" extrusionOk="0">
                <a:moveTo>
                  <a:pt x="1" y="1"/>
                </a:moveTo>
                <a:lnTo>
                  <a:pt x="1" y="9609"/>
                </a:lnTo>
                <a:lnTo>
                  <a:pt x="7201" y="9609"/>
                </a:lnTo>
                <a:lnTo>
                  <a:pt x="7201" y="1"/>
                </a:lnTo>
                <a:lnTo>
                  <a:pt x="3602" y="2217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5400000">
            <a:off x="3942250" y="-1221986"/>
            <a:ext cx="1259527" cy="5349912"/>
          </a:xfrm>
          <a:custGeom>
            <a:avLst/>
            <a:gdLst/>
            <a:ahLst/>
            <a:cxnLst/>
            <a:rect l="l" t="t" r="r" b="b"/>
            <a:pathLst>
              <a:path w="7201" h="29009" extrusionOk="0">
                <a:moveTo>
                  <a:pt x="0" y="0"/>
                </a:moveTo>
                <a:lnTo>
                  <a:pt x="0" y="29009"/>
                </a:lnTo>
                <a:lnTo>
                  <a:pt x="7200" y="29009"/>
                </a:lnTo>
                <a:lnTo>
                  <a:pt x="720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5400000">
            <a:off x="2136087" y="1737287"/>
            <a:ext cx="352201" cy="1043074"/>
          </a:xfrm>
          <a:custGeom>
            <a:avLst/>
            <a:gdLst/>
            <a:ahLst/>
            <a:cxnLst/>
            <a:rect l="l" t="t" r="r" b="b"/>
            <a:pathLst>
              <a:path w="2563" h="5079" extrusionOk="0">
                <a:moveTo>
                  <a:pt x="2562" y="0"/>
                </a:moveTo>
                <a:lnTo>
                  <a:pt x="1" y="5079"/>
                </a:lnTo>
                <a:lnTo>
                  <a:pt x="2562" y="5079"/>
                </a:lnTo>
                <a:lnTo>
                  <a:pt x="256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/>
          <p:nvPr/>
        </p:nvSpPr>
        <p:spPr>
          <a:xfrm rot="-5400000">
            <a:off x="1896710" y="1492020"/>
            <a:ext cx="869696" cy="1004365"/>
          </a:xfrm>
          <a:custGeom>
            <a:avLst/>
            <a:gdLst/>
            <a:ahLst/>
            <a:cxnLst/>
            <a:rect l="l" t="t" r="r" b="b"/>
            <a:pathLst>
              <a:path w="7202" h="5446" extrusionOk="0">
                <a:moveTo>
                  <a:pt x="2393" y="1"/>
                </a:moveTo>
                <a:lnTo>
                  <a:pt x="1" y="4742"/>
                </a:lnTo>
                <a:lnTo>
                  <a:pt x="1" y="5446"/>
                </a:lnTo>
                <a:lnTo>
                  <a:pt x="2562" y="367"/>
                </a:lnTo>
                <a:lnTo>
                  <a:pt x="7201" y="367"/>
                </a:lnTo>
                <a:lnTo>
                  <a:pt x="72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2"/>
          <p:cNvSpPr/>
          <p:nvPr/>
        </p:nvSpPr>
        <p:spPr>
          <a:xfrm rot="5437877">
            <a:off x="4371060" y="609355"/>
            <a:ext cx="533936" cy="394216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2"/>
          <p:cNvSpPr txBox="1">
            <a:spLocks noGrp="1"/>
          </p:cNvSpPr>
          <p:nvPr>
            <p:ph type="title"/>
          </p:nvPr>
        </p:nvSpPr>
        <p:spPr>
          <a:xfrm>
            <a:off x="1956775" y="823175"/>
            <a:ext cx="5230500" cy="12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-25075" y="-22500"/>
            <a:ext cx="1261394" cy="1618430"/>
          </a:xfrm>
          <a:custGeom>
            <a:avLst/>
            <a:gdLst/>
            <a:ahLst/>
            <a:cxnLst/>
            <a:rect l="l" t="t" r="r" b="b"/>
            <a:pathLst>
              <a:path w="30873" h="39614" extrusionOk="0">
                <a:moveTo>
                  <a:pt x="0" y="0"/>
                </a:moveTo>
                <a:lnTo>
                  <a:pt x="0" y="36352"/>
                </a:lnTo>
                <a:lnTo>
                  <a:pt x="18457" y="39613"/>
                </a:lnTo>
                <a:lnTo>
                  <a:pt x="308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-25075" y="-22500"/>
            <a:ext cx="1497918" cy="1385924"/>
          </a:xfrm>
          <a:custGeom>
            <a:avLst/>
            <a:gdLst/>
            <a:ahLst/>
            <a:cxnLst/>
            <a:rect l="l" t="t" r="r" b="b"/>
            <a:pathLst>
              <a:path w="36662" h="33923" extrusionOk="0">
                <a:moveTo>
                  <a:pt x="0" y="0"/>
                </a:moveTo>
                <a:lnTo>
                  <a:pt x="0" y="26481"/>
                </a:lnTo>
                <a:lnTo>
                  <a:pt x="15058" y="33923"/>
                </a:lnTo>
                <a:lnTo>
                  <a:pt x="366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3" name="Google Shape;773;p32"/>
          <p:cNvGrpSpPr/>
          <p:nvPr/>
        </p:nvGrpSpPr>
        <p:grpSpPr>
          <a:xfrm rot="8999903">
            <a:off x="1160958" y="3767232"/>
            <a:ext cx="263669" cy="263589"/>
            <a:chOff x="4028549" y="3239505"/>
            <a:chExt cx="131381" cy="131321"/>
          </a:xfrm>
        </p:grpSpPr>
        <p:sp>
          <p:nvSpPr>
            <p:cNvPr id="774" name="Google Shape;774;p32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" name="Google Shape;776;p32"/>
          <p:cNvSpPr/>
          <p:nvPr/>
        </p:nvSpPr>
        <p:spPr>
          <a:xfrm>
            <a:off x="7996363" y="713673"/>
            <a:ext cx="234823" cy="237276"/>
          </a:xfrm>
          <a:custGeom>
            <a:avLst/>
            <a:gdLst/>
            <a:ahLst/>
            <a:cxnLst/>
            <a:rect l="l" t="t" r="r" b="b"/>
            <a:pathLst>
              <a:path w="3925" h="3966" extrusionOk="0">
                <a:moveTo>
                  <a:pt x="2051" y="519"/>
                </a:moveTo>
                <a:cubicBezTo>
                  <a:pt x="2352" y="1046"/>
                  <a:pt x="2822" y="1500"/>
                  <a:pt x="3345" y="1805"/>
                </a:cubicBezTo>
                <a:cubicBezTo>
                  <a:pt x="2663" y="2102"/>
                  <a:pt x="2252" y="2583"/>
                  <a:pt x="2184" y="3295"/>
                </a:cubicBezTo>
                <a:cubicBezTo>
                  <a:pt x="1836" y="2611"/>
                  <a:pt x="1338" y="2045"/>
                  <a:pt x="618" y="1785"/>
                </a:cubicBezTo>
                <a:cubicBezTo>
                  <a:pt x="1182" y="1466"/>
                  <a:pt x="1642" y="1028"/>
                  <a:pt x="2051" y="519"/>
                </a:cubicBezTo>
                <a:close/>
                <a:moveTo>
                  <a:pt x="2028" y="0"/>
                </a:moveTo>
                <a:cubicBezTo>
                  <a:pt x="1933" y="0"/>
                  <a:pt x="1842" y="73"/>
                  <a:pt x="1887" y="184"/>
                </a:cubicBezTo>
                <a:cubicBezTo>
                  <a:pt x="1892" y="196"/>
                  <a:pt x="1897" y="206"/>
                  <a:pt x="1902" y="218"/>
                </a:cubicBezTo>
                <a:cubicBezTo>
                  <a:pt x="1413" y="844"/>
                  <a:pt x="856" y="1369"/>
                  <a:pt x="120" y="1696"/>
                </a:cubicBezTo>
                <a:cubicBezTo>
                  <a:pt x="1" y="1748"/>
                  <a:pt x="31" y="1951"/>
                  <a:pt x="157" y="1976"/>
                </a:cubicBezTo>
                <a:cubicBezTo>
                  <a:pt x="1102" y="2156"/>
                  <a:pt x="1681" y="2854"/>
                  <a:pt x="2041" y="3706"/>
                </a:cubicBezTo>
                <a:cubicBezTo>
                  <a:pt x="2068" y="3774"/>
                  <a:pt x="2128" y="3804"/>
                  <a:pt x="2187" y="3807"/>
                </a:cubicBezTo>
                <a:cubicBezTo>
                  <a:pt x="2188" y="3810"/>
                  <a:pt x="2188" y="3814"/>
                  <a:pt x="2188" y="3819"/>
                </a:cubicBezTo>
                <a:cubicBezTo>
                  <a:pt x="2198" y="3916"/>
                  <a:pt x="2280" y="3965"/>
                  <a:pt x="2357" y="3965"/>
                </a:cubicBezTo>
                <a:cubicBezTo>
                  <a:pt x="2434" y="3965"/>
                  <a:pt x="2505" y="3916"/>
                  <a:pt x="2495" y="3819"/>
                </a:cubicBezTo>
                <a:cubicBezTo>
                  <a:pt x="2385" y="2832"/>
                  <a:pt x="2831" y="2268"/>
                  <a:pt x="3759" y="1975"/>
                </a:cubicBezTo>
                <a:cubicBezTo>
                  <a:pt x="3875" y="1940"/>
                  <a:pt x="3924" y="1754"/>
                  <a:pt x="3796" y="1696"/>
                </a:cubicBezTo>
                <a:cubicBezTo>
                  <a:pt x="3131" y="1390"/>
                  <a:pt x="2463" y="795"/>
                  <a:pt x="2182" y="103"/>
                </a:cubicBezTo>
                <a:cubicBezTo>
                  <a:pt x="2153" y="31"/>
                  <a:pt x="2090" y="0"/>
                  <a:pt x="2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2"/>
          <p:cNvGrpSpPr/>
          <p:nvPr/>
        </p:nvGrpSpPr>
        <p:grpSpPr>
          <a:xfrm>
            <a:off x="8231164" y="539509"/>
            <a:ext cx="189773" cy="174158"/>
            <a:chOff x="6476077" y="96834"/>
            <a:chExt cx="189773" cy="174158"/>
          </a:xfrm>
        </p:grpSpPr>
        <p:sp>
          <p:nvSpPr>
            <p:cNvPr id="778" name="Google Shape;778;p32"/>
            <p:cNvSpPr/>
            <p:nvPr/>
          </p:nvSpPr>
          <p:spPr>
            <a:xfrm>
              <a:off x="6558997" y="96834"/>
              <a:ext cx="106852" cy="174038"/>
            </a:xfrm>
            <a:custGeom>
              <a:avLst/>
              <a:gdLst/>
              <a:ahLst/>
              <a:cxnLst/>
              <a:rect l="l" t="t" r="r" b="b"/>
              <a:pathLst>
                <a:path w="1786" h="2909" extrusionOk="0">
                  <a:moveTo>
                    <a:pt x="208" y="0"/>
                  </a:moveTo>
                  <a:cubicBezTo>
                    <a:pt x="107" y="0"/>
                    <a:pt x="0" y="112"/>
                    <a:pt x="61" y="233"/>
                  </a:cubicBezTo>
                  <a:cubicBezTo>
                    <a:pt x="207" y="525"/>
                    <a:pt x="338" y="824"/>
                    <a:pt x="550" y="1075"/>
                  </a:cubicBezTo>
                  <a:cubicBezTo>
                    <a:pt x="692" y="1244"/>
                    <a:pt x="865" y="1374"/>
                    <a:pt x="1055" y="1478"/>
                  </a:cubicBezTo>
                  <a:lnTo>
                    <a:pt x="1055" y="1478"/>
                  </a:lnTo>
                  <a:cubicBezTo>
                    <a:pt x="809" y="1548"/>
                    <a:pt x="582" y="1665"/>
                    <a:pt x="436" y="1880"/>
                  </a:cubicBezTo>
                  <a:cubicBezTo>
                    <a:pt x="269" y="2124"/>
                    <a:pt x="266" y="2441"/>
                    <a:pt x="198" y="2718"/>
                  </a:cubicBezTo>
                  <a:cubicBezTo>
                    <a:pt x="170" y="2833"/>
                    <a:pt x="265" y="2909"/>
                    <a:pt x="357" y="2909"/>
                  </a:cubicBezTo>
                  <a:cubicBezTo>
                    <a:pt x="417" y="2909"/>
                    <a:pt x="475" y="2876"/>
                    <a:pt x="494" y="2800"/>
                  </a:cubicBezTo>
                  <a:cubicBezTo>
                    <a:pt x="526" y="2664"/>
                    <a:pt x="547" y="2525"/>
                    <a:pt x="575" y="2388"/>
                  </a:cubicBezTo>
                  <a:cubicBezTo>
                    <a:pt x="586" y="2328"/>
                    <a:pt x="599" y="2267"/>
                    <a:pt x="618" y="2207"/>
                  </a:cubicBezTo>
                  <a:cubicBezTo>
                    <a:pt x="621" y="2196"/>
                    <a:pt x="641" y="2144"/>
                    <a:pt x="640" y="2144"/>
                  </a:cubicBezTo>
                  <a:lnTo>
                    <a:pt x="640" y="2144"/>
                  </a:lnTo>
                  <a:cubicBezTo>
                    <a:pt x="640" y="2144"/>
                    <a:pt x="639" y="2146"/>
                    <a:pt x="637" y="2150"/>
                  </a:cubicBezTo>
                  <a:lnTo>
                    <a:pt x="637" y="2150"/>
                  </a:lnTo>
                  <a:cubicBezTo>
                    <a:pt x="649" y="2122"/>
                    <a:pt x="662" y="2095"/>
                    <a:pt x="678" y="2068"/>
                  </a:cubicBezTo>
                  <a:cubicBezTo>
                    <a:pt x="737" y="1971"/>
                    <a:pt x="821" y="1902"/>
                    <a:pt x="948" y="1842"/>
                  </a:cubicBezTo>
                  <a:cubicBezTo>
                    <a:pt x="1138" y="1752"/>
                    <a:pt x="1363" y="1714"/>
                    <a:pt x="1570" y="1687"/>
                  </a:cubicBezTo>
                  <a:cubicBezTo>
                    <a:pt x="1737" y="1665"/>
                    <a:pt x="1785" y="1445"/>
                    <a:pt x="1611" y="1386"/>
                  </a:cubicBezTo>
                  <a:cubicBezTo>
                    <a:pt x="1284" y="1275"/>
                    <a:pt x="978" y="1115"/>
                    <a:pt x="754" y="843"/>
                  </a:cubicBezTo>
                  <a:cubicBezTo>
                    <a:pt x="569" y="618"/>
                    <a:pt x="455" y="337"/>
                    <a:pt x="325" y="78"/>
                  </a:cubicBezTo>
                  <a:cubicBezTo>
                    <a:pt x="298" y="23"/>
                    <a:pt x="253" y="0"/>
                    <a:pt x="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6476077" y="106107"/>
              <a:ext cx="108168" cy="164885"/>
            </a:xfrm>
            <a:custGeom>
              <a:avLst/>
              <a:gdLst/>
              <a:ahLst/>
              <a:cxnLst/>
              <a:rect l="l" t="t" r="r" b="b"/>
              <a:pathLst>
                <a:path w="1808" h="2756" extrusionOk="0">
                  <a:moveTo>
                    <a:pt x="1573" y="0"/>
                  </a:moveTo>
                  <a:cubicBezTo>
                    <a:pt x="1538" y="0"/>
                    <a:pt x="1503" y="14"/>
                    <a:pt x="1471" y="46"/>
                  </a:cubicBezTo>
                  <a:cubicBezTo>
                    <a:pt x="1255" y="265"/>
                    <a:pt x="1121" y="538"/>
                    <a:pt x="952" y="790"/>
                  </a:cubicBezTo>
                  <a:cubicBezTo>
                    <a:pt x="757" y="1081"/>
                    <a:pt x="490" y="1272"/>
                    <a:pt x="160" y="1385"/>
                  </a:cubicBezTo>
                  <a:cubicBezTo>
                    <a:pt x="1" y="1439"/>
                    <a:pt x="21" y="1684"/>
                    <a:pt x="201" y="1686"/>
                  </a:cubicBezTo>
                  <a:cubicBezTo>
                    <a:pt x="365" y="1687"/>
                    <a:pt x="522" y="1712"/>
                    <a:pt x="659" y="1801"/>
                  </a:cubicBezTo>
                  <a:cubicBezTo>
                    <a:pt x="759" y="1865"/>
                    <a:pt x="833" y="1967"/>
                    <a:pt x="900" y="2073"/>
                  </a:cubicBezTo>
                  <a:cubicBezTo>
                    <a:pt x="1065" y="2332"/>
                    <a:pt x="1217" y="2591"/>
                    <a:pt x="1502" y="2737"/>
                  </a:cubicBezTo>
                  <a:cubicBezTo>
                    <a:pt x="1527" y="2749"/>
                    <a:pt x="1551" y="2755"/>
                    <a:pt x="1574" y="2755"/>
                  </a:cubicBezTo>
                  <a:cubicBezTo>
                    <a:pt x="1714" y="2755"/>
                    <a:pt x="1807" y="2549"/>
                    <a:pt x="1657" y="2473"/>
                  </a:cubicBezTo>
                  <a:cubicBezTo>
                    <a:pt x="1384" y="2332"/>
                    <a:pt x="1282" y="2078"/>
                    <a:pt x="1109" y="1835"/>
                  </a:cubicBezTo>
                  <a:cubicBezTo>
                    <a:pt x="1019" y="1707"/>
                    <a:pt x="914" y="1592"/>
                    <a:pt x="776" y="1513"/>
                  </a:cubicBezTo>
                  <a:cubicBezTo>
                    <a:pt x="747" y="1497"/>
                    <a:pt x="717" y="1482"/>
                    <a:pt x="687" y="1469"/>
                  </a:cubicBezTo>
                  <a:lnTo>
                    <a:pt x="687" y="1469"/>
                  </a:lnTo>
                  <a:cubicBezTo>
                    <a:pt x="873" y="1350"/>
                    <a:pt x="1035" y="1200"/>
                    <a:pt x="1172" y="1011"/>
                  </a:cubicBezTo>
                  <a:cubicBezTo>
                    <a:pt x="1349" y="764"/>
                    <a:pt x="1471" y="481"/>
                    <a:pt x="1687" y="262"/>
                  </a:cubicBezTo>
                  <a:cubicBezTo>
                    <a:pt x="1795" y="154"/>
                    <a:pt x="1689" y="0"/>
                    <a:pt x="1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0" name="Google Shape;780;p32"/>
          <p:cNvSpPr txBox="1"/>
          <p:nvPr/>
        </p:nvSpPr>
        <p:spPr>
          <a:xfrm>
            <a:off x="2288725" y="3668088"/>
            <a:ext cx="45666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rPr>
              <a:t>CREDITS: This presentation template was created by </a:t>
            </a:r>
            <a:r>
              <a:rPr lang="en" sz="1100" b="1">
                <a:solidFill>
                  <a:schemeClr val="accent3"/>
                </a:solidFill>
                <a:latin typeface="Alata"/>
                <a:ea typeface="Alata"/>
                <a:cs typeface="Alata"/>
                <a:sym typeface="Alata"/>
              </a:rPr>
              <a:t>Slidesgo,</a:t>
            </a:r>
            <a:r>
              <a:rPr lang="en" sz="1100" b="1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  <a:r>
              <a:rPr lang="en" sz="1100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rPr>
              <a:t>including icons from </a:t>
            </a:r>
            <a:r>
              <a:rPr lang="en" sz="1100" b="1">
                <a:solidFill>
                  <a:schemeClr val="accent3"/>
                </a:solidFill>
                <a:latin typeface="Alata"/>
                <a:ea typeface="Alata"/>
                <a:cs typeface="Alata"/>
                <a:sym typeface="Alata"/>
              </a:rPr>
              <a:t>Flaticon,</a:t>
            </a:r>
            <a:r>
              <a:rPr lang="en" sz="1100" b="1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  <a:r>
              <a:rPr lang="en" sz="1100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rPr>
              <a:t>and infographics &amp; images by </a:t>
            </a:r>
            <a:r>
              <a:rPr lang="en" sz="1100" b="1">
                <a:solidFill>
                  <a:schemeClr val="accent3"/>
                </a:solidFill>
                <a:latin typeface="Alata"/>
                <a:ea typeface="Alata"/>
                <a:cs typeface="Alata"/>
                <a:sym typeface="Alata"/>
              </a:rPr>
              <a:t>Freepik.</a:t>
            </a:r>
            <a:endParaRPr sz="1100" b="1">
              <a:solidFill>
                <a:schemeClr val="accent3"/>
              </a:solidFill>
              <a:latin typeface="Alata"/>
              <a:ea typeface="Alata"/>
              <a:cs typeface="Alata"/>
              <a:sym typeface="A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accent5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781" name="Google Shape;781;p32"/>
          <p:cNvSpPr txBox="1">
            <a:spLocks noGrp="1"/>
          </p:cNvSpPr>
          <p:nvPr>
            <p:ph type="subTitle" idx="1"/>
          </p:nvPr>
        </p:nvSpPr>
        <p:spPr>
          <a:xfrm>
            <a:off x="2288688" y="2425351"/>
            <a:ext cx="4566600" cy="11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32"/>
          <p:cNvSpPr txBox="1">
            <a:spLocks noGrp="1"/>
          </p:cNvSpPr>
          <p:nvPr>
            <p:ph type="subTitle" idx="2"/>
          </p:nvPr>
        </p:nvSpPr>
        <p:spPr>
          <a:xfrm>
            <a:off x="2288725" y="4260425"/>
            <a:ext cx="4566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83" name="Google Shape;783;p32"/>
          <p:cNvSpPr/>
          <p:nvPr/>
        </p:nvSpPr>
        <p:spPr>
          <a:xfrm>
            <a:off x="7234355" y="4488193"/>
            <a:ext cx="1898626" cy="659179"/>
          </a:xfrm>
          <a:custGeom>
            <a:avLst/>
            <a:gdLst/>
            <a:ahLst/>
            <a:cxnLst/>
            <a:rect l="l" t="t" r="r" b="b"/>
            <a:pathLst>
              <a:path w="31735" h="11018" extrusionOk="0">
                <a:moveTo>
                  <a:pt x="26485" y="1"/>
                </a:moveTo>
                <a:lnTo>
                  <a:pt x="1" y="11018"/>
                </a:lnTo>
                <a:lnTo>
                  <a:pt x="31734" y="11018"/>
                </a:lnTo>
                <a:lnTo>
                  <a:pt x="2648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4" name="Google Shape;784;p32"/>
          <p:cNvGrpSpPr/>
          <p:nvPr/>
        </p:nvGrpSpPr>
        <p:grpSpPr>
          <a:xfrm>
            <a:off x="7592913" y="3381225"/>
            <a:ext cx="218131" cy="228540"/>
            <a:chOff x="1567788" y="4831150"/>
            <a:chExt cx="218131" cy="228540"/>
          </a:xfrm>
        </p:grpSpPr>
        <p:sp>
          <p:nvSpPr>
            <p:cNvPr id="785" name="Google Shape;785;p32"/>
            <p:cNvSpPr/>
            <p:nvPr/>
          </p:nvSpPr>
          <p:spPr>
            <a:xfrm>
              <a:off x="1691630" y="4831150"/>
              <a:ext cx="18367" cy="63597"/>
            </a:xfrm>
            <a:custGeom>
              <a:avLst/>
              <a:gdLst/>
              <a:ahLst/>
              <a:cxnLst/>
              <a:rect l="l" t="t" r="r" b="b"/>
              <a:pathLst>
                <a:path w="307" h="1063" extrusionOk="0">
                  <a:moveTo>
                    <a:pt x="154" y="1"/>
                  </a:moveTo>
                  <a:cubicBezTo>
                    <a:pt x="77" y="1"/>
                    <a:pt x="0" y="50"/>
                    <a:pt x="0" y="149"/>
                  </a:cubicBezTo>
                  <a:lnTo>
                    <a:pt x="0" y="915"/>
                  </a:lnTo>
                  <a:cubicBezTo>
                    <a:pt x="0" y="1013"/>
                    <a:pt x="77" y="1062"/>
                    <a:pt x="154" y="1062"/>
                  </a:cubicBezTo>
                  <a:cubicBezTo>
                    <a:pt x="230" y="1062"/>
                    <a:pt x="307" y="1013"/>
                    <a:pt x="307" y="915"/>
                  </a:cubicBezTo>
                  <a:lnTo>
                    <a:pt x="307" y="149"/>
                  </a:lnTo>
                  <a:cubicBezTo>
                    <a:pt x="307" y="50"/>
                    <a:pt x="230" y="1"/>
                    <a:pt x="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627256" y="4858670"/>
              <a:ext cx="40503" cy="54862"/>
            </a:xfrm>
            <a:custGeom>
              <a:avLst/>
              <a:gdLst/>
              <a:ahLst/>
              <a:cxnLst/>
              <a:rect l="l" t="t" r="r" b="b"/>
              <a:pathLst>
                <a:path w="677" h="917" extrusionOk="0">
                  <a:moveTo>
                    <a:pt x="150" y="1"/>
                  </a:moveTo>
                  <a:cubicBezTo>
                    <a:pt x="74" y="1"/>
                    <a:pt x="0" y="50"/>
                    <a:pt x="4" y="148"/>
                  </a:cubicBezTo>
                  <a:cubicBezTo>
                    <a:pt x="16" y="411"/>
                    <a:pt x="177" y="684"/>
                    <a:pt x="355" y="869"/>
                  </a:cubicBezTo>
                  <a:cubicBezTo>
                    <a:pt x="387" y="902"/>
                    <a:pt x="422" y="916"/>
                    <a:pt x="457" y="916"/>
                  </a:cubicBezTo>
                  <a:cubicBezTo>
                    <a:pt x="573" y="916"/>
                    <a:pt x="677" y="762"/>
                    <a:pt x="571" y="653"/>
                  </a:cubicBezTo>
                  <a:cubicBezTo>
                    <a:pt x="453" y="528"/>
                    <a:pt x="318" y="326"/>
                    <a:pt x="310" y="148"/>
                  </a:cubicBezTo>
                  <a:cubicBezTo>
                    <a:pt x="305" y="50"/>
                    <a:pt x="226" y="1"/>
                    <a:pt x="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1567788" y="4931959"/>
              <a:ext cx="80707" cy="27222"/>
            </a:xfrm>
            <a:custGeom>
              <a:avLst/>
              <a:gdLst/>
              <a:ahLst/>
              <a:cxnLst/>
              <a:rect l="l" t="t" r="r" b="b"/>
              <a:pathLst>
                <a:path w="1349" h="455" extrusionOk="0">
                  <a:moveTo>
                    <a:pt x="240" y="1"/>
                  </a:moveTo>
                  <a:cubicBezTo>
                    <a:pt x="96" y="1"/>
                    <a:pt x="0" y="209"/>
                    <a:pt x="154" y="281"/>
                  </a:cubicBezTo>
                  <a:cubicBezTo>
                    <a:pt x="467" y="426"/>
                    <a:pt x="812" y="455"/>
                    <a:pt x="1152" y="455"/>
                  </a:cubicBezTo>
                  <a:cubicBezTo>
                    <a:pt x="1349" y="455"/>
                    <a:pt x="1349" y="148"/>
                    <a:pt x="1152" y="148"/>
                  </a:cubicBezTo>
                  <a:cubicBezTo>
                    <a:pt x="870" y="148"/>
                    <a:pt x="569" y="136"/>
                    <a:pt x="309" y="17"/>
                  </a:cubicBezTo>
                  <a:cubicBezTo>
                    <a:pt x="285" y="6"/>
                    <a:pt x="262" y="1"/>
                    <a:pt x="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599735" y="4986641"/>
              <a:ext cx="48759" cy="36375"/>
            </a:xfrm>
            <a:custGeom>
              <a:avLst/>
              <a:gdLst/>
              <a:ahLst/>
              <a:cxnLst/>
              <a:rect l="l" t="t" r="r" b="b"/>
              <a:pathLst>
                <a:path w="815" h="608" extrusionOk="0">
                  <a:moveTo>
                    <a:pt x="622" y="1"/>
                  </a:moveTo>
                  <a:cubicBezTo>
                    <a:pt x="621" y="1"/>
                    <a:pt x="619" y="1"/>
                    <a:pt x="618" y="1"/>
                  </a:cubicBezTo>
                  <a:cubicBezTo>
                    <a:pt x="336" y="5"/>
                    <a:pt x="16" y="138"/>
                    <a:pt x="4" y="459"/>
                  </a:cubicBezTo>
                  <a:cubicBezTo>
                    <a:pt x="1" y="558"/>
                    <a:pt x="76" y="607"/>
                    <a:pt x="152" y="607"/>
                  </a:cubicBezTo>
                  <a:cubicBezTo>
                    <a:pt x="229" y="607"/>
                    <a:pt x="307" y="558"/>
                    <a:pt x="311" y="459"/>
                  </a:cubicBezTo>
                  <a:cubicBezTo>
                    <a:pt x="311" y="433"/>
                    <a:pt x="324" y="399"/>
                    <a:pt x="367" y="369"/>
                  </a:cubicBezTo>
                  <a:cubicBezTo>
                    <a:pt x="440" y="318"/>
                    <a:pt x="530" y="307"/>
                    <a:pt x="618" y="306"/>
                  </a:cubicBezTo>
                  <a:cubicBezTo>
                    <a:pt x="814" y="303"/>
                    <a:pt x="815" y="1"/>
                    <a:pt x="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1660580" y="5004828"/>
              <a:ext cx="31110" cy="54862"/>
            </a:xfrm>
            <a:custGeom>
              <a:avLst/>
              <a:gdLst/>
              <a:ahLst/>
              <a:cxnLst/>
              <a:rect l="l" t="t" r="r" b="b"/>
              <a:pathLst>
                <a:path w="520" h="917" extrusionOk="0">
                  <a:moveTo>
                    <a:pt x="219" y="0"/>
                  </a:moveTo>
                  <a:cubicBezTo>
                    <a:pt x="104" y="0"/>
                    <a:pt x="0" y="153"/>
                    <a:pt x="105" y="263"/>
                  </a:cubicBezTo>
                  <a:cubicBezTo>
                    <a:pt x="235" y="399"/>
                    <a:pt x="213" y="593"/>
                    <a:pt x="213" y="769"/>
                  </a:cubicBezTo>
                  <a:cubicBezTo>
                    <a:pt x="213" y="867"/>
                    <a:pt x="289" y="916"/>
                    <a:pt x="366" y="916"/>
                  </a:cubicBezTo>
                  <a:cubicBezTo>
                    <a:pt x="443" y="916"/>
                    <a:pt x="519" y="867"/>
                    <a:pt x="519" y="769"/>
                  </a:cubicBezTo>
                  <a:cubicBezTo>
                    <a:pt x="519" y="501"/>
                    <a:pt x="515" y="250"/>
                    <a:pt x="321" y="47"/>
                  </a:cubicBezTo>
                  <a:cubicBezTo>
                    <a:pt x="289" y="14"/>
                    <a:pt x="254" y="0"/>
                    <a:pt x="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1707245" y="4986641"/>
              <a:ext cx="39666" cy="36375"/>
            </a:xfrm>
            <a:custGeom>
              <a:avLst/>
              <a:gdLst/>
              <a:ahLst/>
              <a:cxnLst/>
              <a:rect l="l" t="t" r="r" b="b"/>
              <a:pathLst>
                <a:path w="663" h="608" extrusionOk="0">
                  <a:moveTo>
                    <a:pt x="190" y="1"/>
                  </a:moveTo>
                  <a:cubicBezTo>
                    <a:pt x="1" y="1"/>
                    <a:pt x="5" y="297"/>
                    <a:pt x="198" y="306"/>
                  </a:cubicBezTo>
                  <a:cubicBezTo>
                    <a:pt x="272" y="310"/>
                    <a:pt x="348" y="385"/>
                    <a:pt x="351" y="459"/>
                  </a:cubicBezTo>
                  <a:cubicBezTo>
                    <a:pt x="355" y="558"/>
                    <a:pt x="434" y="607"/>
                    <a:pt x="511" y="607"/>
                  </a:cubicBezTo>
                  <a:cubicBezTo>
                    <a:pt x="588" y="607"/>
                    <a:pt x="662" y="558"/>
                    <a:pt x="658" y="459"/>
                  </a:cubicBezTo>
                  <a:cubicBezTo>
                    <a:pt x="646" y="214"/>
                    <a:pt x="445" y="11"/>
                    <a:pt x="198" y="1"/>
                  </a:cubicBezTo>
                  <a:cubicBezTo>
                    <a:pt x="195" y="1"/>
                    <a:pt x="192" y="1"/>
                    <a:pt x="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1725612" y="4931600"/>
              <a:ext cx="60306" cy="18427"/>
            </a:xfrm>
            <a:custGeom>
              <a:avLst/>
              <a:gdLst/>
              <a:ahLst/>
              <a:cxnLst/>
              <a:rect l="l" t="t" r="r" b="b"/>
              <a:pathLst>
                <a:path w="1008" h="308" extrusionOk="0">
                  <a:moveTo>
                    <a:pt x="197" y="1"/>
                  </a:moveTo>
                  <a:cubicBezTo>
                    <a:pt x="0" y="1"/>
                    <a:pt x="0" y="307"/>
                    <a:pt x="197" y="307"/>
                  </a:cubicBezTo>
                  <a:lnTo>
                    <a:pt x="811" y="307"/>
                  </a:lnTo>
                  <a:cubicBezTo>
                    <a:pt x="1008" y="307"/>
                    <a:pt x="1008" y="1"/>
                    <a:pt x="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1727946" y="4858670"/>
              <a:ext cx="28179" cy="45230"/>
            </a:xfrm>
            <a:custGeom>
              <a:avLst/>
              <a:gdLst/>
              <a:ahLst/>
              <a:cxnLst/>
              <a:rect l="l" t="t" r="r" b="b"/>
              <a:pathLst>
                <a:path w="471" h="756" extrusionOk="0">
                  <a:moveTo>
                    <a:pt x="320" y="1"/>
                  </a:moveTo>
                  <a:cubicBezTo>
                    <a:pt x="243" y="1"/>
                    <a:pt x="164" y="50"/>
                    <a:pt x="158" y="148"/>
                  </a:cubicBezTo>
                  <a:cubicBezTo>
                    <a:pt x="154" y="221"/>
                    <a:pt x="109" y="288"/>
                    <a:pt x="78" y="352"/>
                  </a:cubicBezTo>
                  <a:cubicBezTo>
                    <a:pt x="37" y="434"/>
                    <a:pt x="9" y="516"/>
                    <a:pt x="5" y="608"/>
                  </a:cubicBezTo>
                  <a:cubicBezTo>
                    <a:pt x="0" y="706"/>
                    <a:pt x="74" y="755"/>
                    <a:pt x="150" y="755"/>
                  </a:cubicBezTo>
                  <a:cubicBezTo>
                    <a:pt x="227" y="755"/>
                    <a:pt x="307" y="706"/>
                    <a:pt x="312" y="608"/>
                  </a:cubicBezTo>
                  <a:cubicBezTo>
                    <a:pt x="316" y="536"/>
                    <a:pt x="361" y="468"/>
                    <a:pt x="392" y="405"/>
                  </a:cubicBezTo>
                  <a:cubicBezTo>
                    <a:pt x="433" y="322"/>
                    <a:pt x="459" y="240"/>
                    <a:pt x="465" y="148"/>
                  </a:cubicBezTo>
                  <a:cubicBezTo>
                    <a:pt x="470" y="50"/>
                    <a:pt x="396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">
    <p:bg>
      <p:bgPr>
        <a:solidFill>
          <a:schemeClr val="accent3"/>
        </a:solidFill>
        <a:effectLst/>
      </p:bgPr>
    </p:bg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bg>
      <p:bgPr>
        <a:solidFill>
          <a:schemeClr val="accent6"/>
        </a:solidFill>
        <a:effectLst/>
      </p:bgPr>
    </p:bg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">
    <p:bg>
      <p:bgPr>
        <a:solidFill>
          <a:schemeClr val="accent5"/>
        </a:solidFill>
        <a:effectLst/>
      </p:bgPr>
    </p:bg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" name="Google Shape;800;p3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37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37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804" name="Google Shape;804;p37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805" name="Google Shape;805;p37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" name="Google Shape;807;p3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09" name="Google Shape;809;p38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810" name="Google Shape;810;p38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811" name="Google Shape;811;p38"/>
          <p:cNvSpPr txBox="1">
            <a:spLocks noGrp="1"/>
          </p:cNvSpPr>
          <p:nvPr>
            <p:ph type="title" idx="2" hasCustomPrompt="1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3" name="Google Shape;813;p3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39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39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6" name="Google Shape;816;p39"/>
          <p:cNvSpPr txBox="1">
            <a:spLocks noGrp="1"/>
          </p:cNvSpPr>
          <p:nvPr>
            <p:ph type="body" idx="1"/>
          </p:nvPr>
        </p:nvSpPr>
        <p:spPr>
          <a:xfrm>
            <a:off x="1398275" y="1249425"/>
            <a:ext cx="6963300" cy="28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892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1pPr>
            <a:lvl2pPr marL="914400" lvl="1" indent="-28892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2pPr>
            <a:lvl3pPr marL="1371600" lvl="2" indent="-28892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3pPr>
            <a:lvl4pPr marL="1828800" lvl="3" indent="-28892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4pPr>
            <a:lvl5pPr marL="2286000" lvl="4" indent="-28892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5pPr>
            <a:lvl6pPr marL="2743200" lvl="5" indent="-28892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6pPr>
            <a:lvl7pPr marL="3200400" lvl="6" indent="-28892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7pPr>
            <a:lvl8pPr marL="3657600" lvl="7" indent="-28892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8pPr>
            <a:lvl9pPr marL="4114800" lvl="8" indent="-288925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8" name="Google Shape;818;p4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40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1" name="Google Shape;821;p40"/>
          <p:cNvSpPr txBox="1">
            <a:spLocks noGrp="1"/>
          </p:cNvSpPr>
          <p:nvPr>
            <p:ph type="body" idx="1"/>
          </p:nvPr>
        </p:nvSpPr>
        <p:spPr>
          <a:xfrm>
            <a:off x="744675" y="1551725"/>
            <a:ext cx="3593400" cy="28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2" name="Google Shape;822;p40"/>
          <p:cNvSpPr txBox="1">
            <a:spLocks noGrp="1"/>
          </p:cNvSpPr>
          <p:nvPr>
            <p:ph type="body" idx="2"/>
          </p:nvPr>
        </p:nvSpPr>
        <p:spPr>
          <a:xfrm>
            <a:off x="4805925" y="1551725"/>
            <a:ext cx="3593400" cy="28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4" name="Google Shape;824;p4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41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20721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>
            <a:spLocks noGrp="1"/>
          </p:cNvSpPr>
          <p:nvPr>
            <p:ph type="subTitle" idx="1"/>
          </p:nvPr>
        </p:nvSpPr>
        <p:spPr>
          <a:xfrm>
            <a:off x="713125" y="1181800"/>
            <a:ext cx="3686400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subTitle" idx="2"/>
          </p:nvPr>
        </p:nvSpPr>
        <p:spPr>
          <a:xfrm>
            <a:off x="4744175" y="1181800"/>
            <a:ext cx="3686400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Google Shape;828;p4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42"/>
          <p:cNvSpPr txBox="1">
            <a:spLocks noGrp="1"/>
          </p:cNvSpPr>
          <p:nvPr>
            <p:ph type="body" idx="1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1" name="Google Shape;831;p42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3" name="Google Shape;833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6489">
            <a:off x="6092370" y="-1056710"/>
            <a:ext cx="2878009" cy="3364796"/>
          </a:xfrm>
          <a:prstGeom prst="rect">
            <a:avLst/>
          </a:prstGeom>
          <a:noFill/>
          <a:ln>
            <a:noFill/>
          </a:ln>
          <a:effectLst>
            <a:outerShdw blurRad="85725" dist="57150" dir="5400000" algn="bl" rotWithShape="0">
              <a:srgbClr val="000000">
                <a:alpha val="39000"/>
              </a:srgbClr>
            </a:outerShdw>
          </a:effectLst>
        </p:spPr>
      </p:pic>
      <p:sp>
        <p:nvSpPr>
          <p:cNvPr id="834" name="Google Shape;834;p43"/>
          <p:cNvSpPr txBox="1">
            <a:spLocks noGrp="1"/>
          </p:cNvSpPr>
          <p:nvPr>
            <p:ph type="title"/>
          </p:nvPr>
        </p:nvSpPr>
        <p:spPr>
          <a:xfrm rot="877333">
            <a:off x="6289345" y="436639"/>
            <a:ext cx="2155721" cy="1510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6" name="Google Shape;836;p4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44"/>
          <p:cNvSpPr txBox="1">
            <a:spLocks noGrp="1"/>
          </p:cNvSpPr>
          <p:nvPr>
            <p:ph type="subTitle" idx="1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44"/>
          <p:cNvSpPr txBox="1">
            <a:spLocks noGrp="1"/>
          </p:cNvSpPr>
          <p:nvPr>
            <p:ph type="body" idx="2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0" name="Google Shape;840;p44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2" name="Google Shape;842;p4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45"/>
          <p:cNvSpPr txBox="1">
            <a:spLocks noGrp="1"/>
          </p:cNvSpPr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6" name="Google Shape;846;p4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46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46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46"/>
          <p:cNvPicPr preferRelativeResize="0"/>
          <p:nvPr/>
        </p:nvPicPr>
        <p:blipFill rotWithShape="1">
          <a:blip r:embed="rId4">
            <a:alphaModFix/>
          </a:blip>
          <a:srcRect b="7123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46"/>
          <p:cNvSpPr txBox="1">
            <a:spLocks noGrp="1"/>
          </p:cNvSpPr>
          <p:nvPr>
            <p:ph type="title" hasCustomPrompt="1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51" name="Google Shape;851;p46"/>
          <p:cNvSpPr txBox="1">
            <a:spLocks noGrp="1"/>
          </p:cNvSpPr>
          <p:nvPr>
            <p:ph type="body" idx="1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4290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4" name="Google Shape;854;p4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48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857" name="Google Shape;857;p48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8" name="Google Shape;858;p48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859" name="Google Shape;859;p48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0" name="Google Shape;860;p48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861" name="Google Shape;861;p48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2" name="Google Shape;862;p48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863" name="Google Shape;863;p48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4" name="Google Shape;864;p48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TITLE_AND_DESCRIPTION_1_1"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6" name="Google Shape;866;p4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49"/>
          <p:cNvSpPr txBox="1">
            <a:spLocks noGrp="1"/>
          </p:cNvSpPr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69" name="Google Shape;869;p49"/>
          <p:cNvSpPr txBox="1">
            <a:spLocks noGrp="1"/>
          </p:cNvSpPr>
          <p:nvPr>
            <p:ph type="subTitle" idx="1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0" name="Google Shape;870;p49"/>
          <p:cNvSpPr txBox="1">
            <a:spLocks noGrp="1"/>
          </p:cNvSpPr>
          <p:nvPr>
            <p:ph type="title" idx="2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1" name="Google Shape;871;p49"/>
          <p:cNvSpPr txBox="1">
            <a:spLocks noGrp="1"/>
          </p:cNvSpPr>
          <p:nvPr>
            <p:ph type="subTitle" idx="3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2" name="Google Shape;872;p49"/>
          <p:cNvSpPr txBox="1">
            <a:spLocks noGrp="1"/>
          </p:cNvSpPr>
          <p:nvPr>
            <p:ph type="title" idx="4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3" name="Google Shape;873;p49"/>
          <p:cNvSpPr txBox="1">
            <a:spLocks noGrp="1"/>
          </p:cNvSpPr>
          <p:nvPr>
            <p:ph type="subTitle" idx="5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4" name="Google Shape;874;p49"/>
          <p:cNvSpPr txBox="1">
            <a:spLocks noGrp="1"/>
          </p:cNvSpPr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6" name="Google Shape;876;p5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50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50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50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50"/>
          <p:cNvSpPr txBox="1">
            <a:spLocks noGrp="1"/>
          </p:cNvSpPr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881" name="Google Shape;881;p50"/>
          <p:cNvSpPr txBox="1">
            <a:spLocks noGrp="1"/>
          </p:cNvSpPr>
          <p:nvPr>
            <p:ph type="subTitle" idx="1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4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TITLE_AND_DESCRIPTION_1_2"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3" name="Google Shape;883;p5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51"/>
          <p:cNvSpPr txBox="1">
            <a:spLocks noGrp="1"/>
          </p:cNvSpPr>
          <p:nvPr>
            <p:ph type="title"/>
          </p:nvPr>
        </p:nvSpPr>
        <p:spPr>
          <a:xfrm>
            <a:off x="602672" y="201002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886" name="Google Shape;886;p51"/>
          <p:cNvSpPr txBox="1">
            <a:spLocks noGrp="1"/>
          </p:cNvSpPr>
          <p:nvPr>
            <p:ph type="subTitle" idx="1"/>
          </p:nvPr>
        </p:nvSpPr>
        <p:spPr>
          <a:xfrm>
            <a:off x="839201" y="2389868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7" name="Google Shape;887;p51"/>
          <p:cNvSpPr txBox="1">
            <a:spLocks noGrp="1"/>
          </p:cNvSpPr>
          <p:nvPr>
            <p:ph type="title" idx="2"/>
          </p:nvPr>
        </p:nvSpPr>
        <p:spPr>
          <a:xfrm>
            <a:off x="5845528" y="201002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888" name="Google Shape;888;p51"/>
          <p:cNvSpPr txBox="1">
            <a:spLocks noGrp="1"/>
          </p:cNvSpPr>
          <p:nvPr>
            <p:ph type="subTitle" idx="3"/>
          </p:nvPr>
        </p:nvSpPr>
        <p:spPr>
          <a:xfrm>
            <a:off x="5845522" y="2389875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9" name="Google Shape;889;p51"/>
          <p:cNvSpPr txBox="1">
            <a:spLocks noGrp="1"/>
          </p:cNvSpPr>
          <p:nvPr>
            <p:ph type="title" idx="4"/>
          </p:nvPr>
        </p:nvSpPr>
        <p:spPr>
          <a:xfrm>
            <a:off x="602672" y="3449699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890" name="Google Shape;890;p51"/>
          <p:cNvSpPr txBox="1">
            <a:spLocks noGrp="1"/>
          </p:cNvSpPr>
          <p:nvPr>
            <p:ph type="subTitle" idx="5"/>
          </p:nvPr>
        </p:nvSpPr>
        <p:spPr>
          <a:xfrm>
            <a:off x="839201" y="3838273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1" name="Google Shape;891;p51"/>
          <p:cNvSpPr txBox="1">
            <a:spLocks noGrp="1"/>
          </p:cNvSpPr>
          <p:nvPr>
            <p:ph type="title" idx="6"/>
          </p:nvPr>
        </p:nvSpPr>
        <p:spPr>
          <a:xfrm>
            <a:off x="5845528" y="344969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892" name="Google Shape;892;p51"/>
          <p:cNvSpPr txBox="1">
            <a:spLocks noGrp="1"/>
          </p:cNvSpPr>
          <p:nvPr>
            <p:ph type="subTitle" idx="7"/>
          </p:nvPr>
        </p:nvSpPr>
        <p:spPr>
          <a:xfrm>
            <a:off x="5845522" y="3838276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3" name="Google Shape;893;p51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6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"/>
          <p:cNvSpPr/>
          <p:nvPr/>
        </p:nvSpPr>
        <p:spPr>
          <a:xfrm rot="4499988">
            <a:off x="358896" y="4426812"/>
            <a:ext cx="217118" cy="223759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6"/>
          <p:cNvGrpSpPr/>
          <p:nvPr/>
        </p:nvGrpSpPr>
        <p:grpSpPr>
          <a:xfrm rot="8413903">
            <a:off x="149826" y="4677798"/>
            <a:ext cx="263672" cy="263580"/>
            <a:chOff x="4028549" y="3239505"/>
            <a:chExt cx="131381" cy="131321"/>
          </a:xfrm>
        </p:grpSpPr>
        <p:sp>
          <p:nvSpPr>
            <p:cNvPr id="160" name="Google Shape;160;p6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BIG_NUMBER_1"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5" name="Google Shape;895;p5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5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5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5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52"/>
          <p:cNvSpPr txBox="1">
            <a:spLocks noGrp="1"/>
          </p:cNvSpPr>
          <p:nvPr>
            <p:ph type="title" hasCustomPrompt="1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0" name="Google Shape;900;p52"/>
          <p:cNvSpPr txBox="1">
            <a:spLocks noGrp="1"/>
          </p:cNvSpPr>
          <p:nvPr>
            <p:ph type="subTitle" idx="1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1" name="Google Shape;901;p52"/>
          <p:cNvSpPr txBox="1">
            <a:spLocks noGrp="1"/>
          </p:cNvSpPr>
          <p:nvPr>
            <p:ph type="title" idx="2" hasCustomPrompt="1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2" name="Google Shape;902;p52"/>
          <p:cNvSpPr txBox="1">
            <a:spLocks noGrp="1"/>
          </p:cNvSpPr>
          <p:nvPr>
            <p:ph type="subTitle" idx="3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3" name="Google Shape;903;p52"/>
          <p:cNvSpPr txBox="1">
            <a:spLocks noGrp="1"/>
          </p:cNvSpPr>
          <p:nvPr>
            <p:ph type="title" idx="4" hasCustomPrompt="1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4" name="Google Shape;904;p52"/>
          <p:cNvSpPr txBox="1">
            <a:spLocks noGrp="1"/>
          </p:cNvSpPr>
          <p:nvPr>
            <p:ph type="subTitle" idx="5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_1_2"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6" name="Google Shape;906;p5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53"/>
          <p:cNvSpPr txBox="1">
            <a:spLocks noGrp="1"/>
          </p:cNvSpPr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09" name="Google Shape;909;p53"/>
          <p:cNvSpPr txBox="1">
            <a:spLocks noGrp="1"/>
          </p:cNvSpPr>
          <p:nvPr>
            <p:ph type="subTitle" idx="1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0" name="Google Shape;910;p53"/>
          <p:cNvSpPr txBox="1">
            <a:spLocks noGrp="1"/>
          </p:cNvSpPr>
          <p:nvPr>
            <p:ph type="title" idx="2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11" name="Google Shape;911;p53"/>
          <p:cNvSpPr txBox="1">
            <a:spLocks noGrp="1"/>
          </p:cNvSpPr>
          <p:nvPr>
            <p:ph type="subTitle" idx="3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2" name="Google Shape;912;p53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APTION_ONLY_1"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4" name="Google Shape;914;p5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54"/>
          <p:cNvSpPr txBox="1">
            <a:spLocks noGrp="1"/>
          </p:cNvSpPr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917" name="Google Shape;917;p54"/>
          <p:cNvSpPr txBox="1">
            <a:spLocks noGrp="1"/>
          </p:cNvSpPr>
          <p:nvPr>
            <p:ph type="subTitle" idx="1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8" name="Google Shape;918;p54"/>
          <p:cNvSpPr txBox="1">
            <a:spLocks noGrp="1"/>
          </p:cNvSpPr>
          <p:nvPr>
            <p:ph type="title" idx="2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919" name="Google Shape;919;p54"/>
          <p:cNvSpPr txBox="1">
            <a:spLocks noGrp="1"/>
          </p:cNvSpPr>
          <p:nvPr>
            <p:ph type="subTitle" idx="3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BIG_NUMBER_1_1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" name="Google Shape;921;p5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" name="Google Shape;922;p55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55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BIG_NUMBER_1_1_1"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5" name="Google Shape;925;p5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Google Shape;926;p56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56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8" name="Google Shape;928;p56"/>
          <p:cNvSpPr txBox="1">
            <a:spLocks noGrp="1"/>
          </p:cNvSpPr>
          <p:nvPr>
            <p:ph type="title" idx="2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29" name="Google Shape;929;p56"/>
          <p:cNvSpPr txBox="1">
            <a:spLocks noGrp="1"/>
          </p:cNvSpPr>
          <p:nvPr>
            <p:ph type="subTitle" idx="1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0" name="Google Shape;930;p56"/>
          <p:cNvSpPr txBox="1">
            <a:spLocks noGrp="1"/>
          </p:cNvSpPr>
          <p:nvPr>
            <p:ph type="title" idx="3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31" name="Google Shape;931;p56"/>
          <p:cNvSpPr txBox="1">
            <a:spLocks noGrp="1"/>
          </p:cNvSpPr>
          <p:nvPr>
            <p:ph type="subTitle" idx="4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2" name="Google Shape;932;p56"/>
          <p:cNvSpPr txBox="1">
            <a:spLocks noGrp="1"/>
          </p:cNvSpPr>
          <p:nvPr>
            <p:ph type="title" idx="5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33" name="Google Shape;933;p56"/>
          <p:cNvSpPr txBox="1">
            <a:spLocks noGrp="1"/>
          </p:cNvSpPr>
          <p:nvPr>
            <p:ph type="subTitle" idx="6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4" name="Google Shape;934;p56"/>
          <p:cNvSpPr txBox="1">
            <a:spLocks noGrp="1"/>
          </p:cNvSpPr>
          <p:nvPr>
            <p:ph type="title" idx="7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35" name="Google Shape;935;p56"/>
          <p:cNvSpPr txBox="1">
            <a:spLocks noGrp="1"/>
          </p:cNvSpPr>
          <p:nvPr>
            <p:ph type="subTitle" idx="8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6" name="Google Shape;936;p56"/>
          <p:cNvSpPr txBox="1">
            <a:spLocks noGrp="1"/>
          </p:cNvSpPr>
          <p:nvPr>
            <p:ph type="title" idx="9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37" name="Google Shape;937;p56"/>
          <p:cNvSpPr txBox="1">
            <a:spLocks noGrp="1"/>
          </p:cNvSpPr>
          <p:nvPr>
            <p:ph type="subTitle" idx="13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8" name="Google Shape;938;p56"/>
          <p:cNvSpPr txBox="1">
            <a:spLocks noGrp="1"/>
          </p:cNvSpPr>
          <p:nvPr>
            <p:ph type="title" idx="14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39" name="Google Shape;939;p56"/>
          <p:cNvSpPr txBox="1">
            <a:spLocks noGrp="1"/>
          </p:cNvSpPr>
          <p:nvPr>
            <p:ph type="subTitle" idx="15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TITLE_AND_DESCRIPTION_1_1_3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" name="Google Shape;941;p5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57"/>
          <p:cNvSpPr txBox="1">
            <a:spLocks noGrp="1"/>
          </p:cNvSpPr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44" name="Google Shape;944;p57"/>
          <p:cNvSpPr txBox="1">
            <a:spLocks noGrp="1"/>
          </p:cNvSpPr>
          <p:nvPr>
            <p:ph type="subTitle" idx="1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945" name="Google Shape;94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57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9" name="Google Shape;949;p5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" name="Google Shape;951;p5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4" name="Google Shape;954;p6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7" name="Google Shape;957;p6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61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subTitle" idx="1"/>
          </p:nvPr>
        </p:nvSpPr>
        <p:spPr>
          <a:xfrm>
            <a:off x="1902075" y="1649150"/>
            <a:ext cx="3234300" cy="27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7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7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094150" y="4618425"/>
            <a:ext cx="1898626" cy="533932"/>
          </a:xfrm>
          <a:custGeom>
            <a:avLst/>
            <a:gdLst/>
            <a:ahLst/>
            <a:cxnLst/>
            <a:rect l="l" t="t" r="r" b="b"/>
            <a:pathLst>
              <a:path w="31735" h="11018" extrusionOk="0">
                <a:moveTo>
                  <a:pt x="26485" y="1"/>
                </a:moveTo>
                <a:lnTo>
                  <a:pt x="1" y="11018"/>
                </a:lnTo>
                <a:lnTo>
                  <a:pt x="31734" y="11018"/>
                </a:lnTo>
                <a:lnTo>
                  <a:pt x="2648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237416" y="4282164"/>
            <a:ext cx="217114" cy="223755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288663" y="4679410"/>
            <a:ext cx="234823" cy="237276"/>
          </a:xfrm>
          <a:custGeom>
            <a:avLst/>
            <a:gdLst/>
            <a:ahLst/>
            <a:cxnLst/>
            <a:rect l="l" t="t" r="r" b="b"/>
            <a:pathLst>
              <a:path w="3925" h="3966" extrusionOk="0">
                <a:moveTo>
                  <a:pt x="2051" y="519"/>
                </a:moveTo>
                <a:cubicBezTo>
                  <a:pt x="2352" y="1046"/>
                  <a:pt x="2822" y="1500"/>
                  <a:pt x="3345" y="1805"/>
                </a:cubicBezTo>
                <a:cubicBezTo>
                  <a:pt x="2663" y="2102"/>
                  <a:pt x="2252" y="2583"/>
                  <a:pt x="2184" y="3295"/>
                </a:cubicBezTo>
                <a:cubicBezTo>
                  <a:pt x="1836" y="2611"/>
                  <a:pt x="1338" y="2045"/>
                  <a:pt x="618" y="1785"/>
                </a:cubicBezTo>
                <a:cubicBezTo>
                  <a:pt x="1182" y="1466"/>
                  <a:pt x="1642" y="1028"/>
                  <a:pt x="2051" y="519"/>
                </a:cubicBezTo>
                <a:close/>
                <a:moveTo>
                  <a:pt x="2028" y="0"/>
                </a:moveTo>
                <a:cubicBezTo>
                  <a:pt x="1933" y="0"/>
                  <a:pt x="1842" y="73"/>
                  <a:pt x="1887" y="184"/>
                </a:cubicBezTo>
                <a:cubicBezTo>
                  <a:pt x="1892" y="196"/>
                  <a:pt x="1897" y="206"/>
                  <a:pt x="1902" y="218"/>
                </a:cubicBezTo>
                <a:cubicBezTo>
                  <a:pt x="1413" y="844"/>
                  <a:pt x="856" y="1369"/>
                  <a:pt x="120" y="1696"/>
                </a:cubicBezTo>
                <a:cubicBezTo>
                  <a:pt x="1" y="1748"/>
                  <a:pt x="31" y="1951"/>
                  <a:pt x="157" y="1976"/>
                </a:cubicBezTo>
                <a:cubicBezTo>
                  <a:pt x="1102" y="2156"/>
                  <a:pt x="1681" y="2854"/>
                  <a:pt x="2041" y="3706"/>
                </a:cubicBezTo>
                <a:cubicBezTo>
                  <a:pt x="2068" y="3774"/>
                  <a:pt x="2128" y="3804"/>
                  <a:pt x="2187" y="3807"/>
                </a:cubicBezTo>
                <a:cubicBezTo>
                  <a:pt x="2188" y="3810"/>
                  <a:pt x="2188" y="3814"/>
                  <a:pt x="2188" y="3819"/>
                </a:cubicBezTo>
                <a:cubicBezTo>
                  <a:pt x="2198" y="3916"/>
                  <a:pt x="2280" y="3965"/>
                  <a:pt x="2357" y="3965"/>
                </a:cubicBezTo>
                <a:cubicBezTo>
                  <a:pt x="2434" y="3965"/>
                  <a:pt x="2505" y="3916"/>
                  <a:pt x="2495" y="3819"/>
                </a:cubicBezTo>
                <a:cubicBezTo>
                  <a:pt x="2385" y="2832"/>
                  <a:pt x="2831" y="2268"/>
                  <a:pt x="3759" y="1975"/>
                </a:cubicBezTo>
                <a:cubicBezTo>
                  <a:pt x="3875" y="1940"/>
                  <a:pt x="3924" y="1754"/>
                  <a:pt x="3796" y="1696"/>
                </a:cubicBezTo>
                <a:cubicBezTo>
                  <a:pt x="3131" y="1390"/>
                  <a:pt x="2463" y="795"/>
                  <a:pt x="2182" y="103"/>
                </a:cubicBezTo>
                <a:cubicBezTo>
                  <a:pt x="2153" y="31"/>
                  <a:pt x="2090" y="0"/>
                  <a:pt x="20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7"/>
          <p:cNvGrpSpPr/>
          <p:nvPr/>
        </p:nvGrpSpPr>
        <p:grpSpPr>
          <a:xfrm>
            <a:off x="523464" y="4505247"/>
            <a:ext cx="189773" cy="174158"/>
            <a:chOff x="6476077" y="96834"/>
            <a:chExt cx="189773" cy="174158"/>
          </a:xfrm>
        </p:grpSpPr>
        <p:sp>
          <p:nvSpPr>
            <p:cNvPr id="173" name="Google Shape;173;p7"/>
            <p:cNvSpPr/>
            <p:nvPr/>
          </p:nvSpPr>
          <p:spPr>
            <a:xfrm>
              <a:off x="6558997" y="96834"/>
              <a:ext cx="106852" cy="174038"/>
            </a:xfrm>
            <a:custGeom>
              <a:avLst/>
              <a:gdLst/>
              <a:ahLst/>
              <a:cxnLst/>
              <a:rect l="l" t="t" r="r" b="b"/>
              <a:pathLst>
                <a:path w="1786" h="2909" extrusionOk="0">
                  <a:moveTo>
                    <a:pt x="208" y="0"/>
                  </a:moveTo>
                  <a:cubicBezTo>
                    <a:pt x="107" y="0"/>
                    <a:pt x="0" y="112"/>
                    <a:pt x="61" y="233"/>
                  </a:cubicBezTo>
                  <a:cubicBezTo>
                    <a:pt x="207" y="525"/>
                    <a:pt x="338" y="824"/>
                    <a:pt x="550" y="1075"/>
                  </a:cubicBezTo>
                  <a:cubicBezTo>
                    <a:pt x="692" y="1244"/>
                    <a:pt x="865" y="1374"/>
                    <a:pt x="1055" y="1478"/>
                  </a:cubicBezTo>
                  <a:lnTo>
                    <a:pt x="1055" y="1478"/>
                  </a:lnTo>
                  <a:cubicBezTo>
                    <a:pt x="809" y="1548"/>
                    <a:pt x="582" y="1665"/>
                    <a:pt x="436" y="1880"/>
                  </a:cubicBezTo>
                  <a:cubicBezTo>
                    <a:pt x="269" y="2124"/>
                    <a:pt x="266" y="2441"/>
                    <a:pt x="198" y="2718"/>
                  </a:cubicBezTo>
                  <a:cubicBezTo>
                    <a:pt x="170" y="2833"/>
                    <a:pt x="265" y="2909"/>
                    <a:pt x="357" y="2909"/>
                  </a:cubicBezTo>
                  <a:cubicBezTo>
                    <a:pt x="417" y="2909"/>
                    <a:pt x="475" y="2876"/>
                    <a:pt x="494" y="2800"/>
                  </a:cubicBezTo>
                  <a:cubicBezTo>
                    <a:pt x="526" y="2664"/>
                    <a:pt x="547" y="2525"/>
                    <a:pt x="575" y="2388"/>
                  </a:cubicBezTo>
                  <a:cubicBezTo>
                    <a:pt x="586" y="2328"/>
                    <a:pt x="599" y="2267"/>
                    <a:pt x="618" y="2207"/>
                  </a:cubicBezTo>
                  <a:cubicBezTo>
                    <a:pt x="621" y="2196"/>
                    <a:pt x="641" y="2144"/>
                    <a:pt x="640" y="2144"/>
                  </a:cubicBezTo>
                  <a:lnTo>
                    <a:pt x="640" y="2144"/>
                  </a:lnTo>
                  <a:cubicBezTo>
                    <a:pt x="640" y="2144"/>
                    <a:pt x="639" y="2146"/>
                    <a:pt x="637" y="2150"/>
                  </a:cubicBezTo>
                  <a:lnTo>
                    <a:pt x="637" y="2150"/>
                  </a:lnTo>
                  <a:cubicBezTo>
                    <a:pt x="649" y="2122"/>
                    <a:pt x="662" y="2095"/>
                    <a:pt x="678" y="2068"/>
                  </a:cubicBezTo>
                  <a:cubicBezTo>
                    <a:pt x="737" y="1971"/>
                    <a:pt x="821" y="1902"/>
                    <a:pt x="948" y="1842"/>
                  </a:cubicBezTo>
                  <a:cubicBezTo>
                    <a:pt x="1138" y="1752"/>
                    <a:pt x="1363" y="1714"/>
                    <a:pt x="1570" y="1687"/>
                  </a:cubicBezTo>
                  <a:cubicBezTo>
                    <a:pt x="1737" y="1665"/>
                    <a:pt x="1785" y="1445"/>
                    <a:pt x="1611" y="1386"/>
                  </a:cubicBezTo>
                  <a:cubicBezTo>
                    <a:pt x="1284" y="1275"/>
                    <a:pt x="978" y="1115"/>
                    <a:pt x="754" y="843"/>
                  </a:cubicBezTo>
                  <a:cubicBezTo>
                    <a:pt x="569" y="618"/>
                    <a:pt x="455" y="337"/>
                    <a:pt x="325" y="78"/>
                  </a:cubicBezTo>
                  <a:cubicBezTo>
                    <a:pt x="298" y="23"/>
                    <a:pt x="253" y="0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476077" y="106107"/>
              <a:ext cx="108168" cy="164885"/>
            </a:xfrm>
            <a:custGeom>
              <a:avLst/>
              <a:gdLst/>
              <a:ahLst/>
              <a:cxnLst/>
              <a:rect l="l" t="t" r="r" b="b"/>
              <a:pathLst>
                <a:path w="1808" h="2756" extrusionOk="0">
                  <a:moveTo>
                    <a:pt x="1573" y="0"/>
                  </a:moveTo>
                  <a:cubicBezTo>
                    <a:pt x="1538" y="0"/>
                    <a:pt x="1503" y="14"/>
                    <a:pt x="1471" y="46"/>
                  </a:cubicBezTo>
                  <a:cubicBezTo>
                    <a:pt x="1255" y="265"/>
                    <a:pt x="1121" y="538"/>
                    <a:pt x="952" y="790"/>
                  </a:cubicBezTo>
                  <a:cubicBezTo>
                    <a:pt x="757" y="1081"/>
                    <a:pt x="490" y="1272"/>
                    <a:pt x="160" y="1385"/>
                  </a:cubicBezTo>
                  <a:cubicBezTo>
                    <a:pt x="1" y="1439"/>
                    <a:pt x="21" y="1684"/>
                    <a:pt x="201" y="1686"/>
                  </a:cubicBezTo>
                  <a:cubicBezTo>
                    <a:pt x="365" y="1687"/>
                    <a:pt x="522" y="1712"/>
                    <a:pt x="659" y="1801"/>
                  </a:cubicBezTo>
                  <a:cubicBezTo>
                    <a:pt x="759" y="1865"/>
                    <a:pt x="833" y="1967"/>
                    <a:pt x="900" y="2073"/>
                  </a:cubicBezTo>
                  <a:cubicBezTo>
                    <a:pt x="1065" y="2332"/>
                    <a:pt x="1217" y="2591"/>
                    <a:pt x="1502" y="2737"/>
                  </a:cubicBezTo>
                  <a:cubicBezTo>
                    <a:pt x="1527" y="2749"/>
                    <a:pt x="1551" y="2755"/>
                    <a:pt x="1574" y="2755"/>
                  </a:cubicBezTo>
                  <a:cubicBezTo>
                    <a:pt x="1714" y="2755"/>
                    <a:pt x="1807" y="2549"/>
                    <a:pt x="1657" y="2473"/>
                  </a:cubicBezTo>
                  <a:cubicBezTo>
                    <a:pt x="1384" y="2332"/>
                    <a:pt x="1282" y="2078"/>
                    <a:pt x="1109" y="1835"/>
                  </a:cubicBezTo>
                  <a:cubicBezTo>
                    <a:pt x="1019" y="1707"/>
                    <a:pt x="914" y="1592"/>
                    <a:pt x="776" y="1513"/>
                  </a:cubicBezTo>
                  <a:cubicBezTo>
                    <a:pt x="747" y="1497"/>
                    <a:pt x="717" y="1482"/>
                    <a:pt x="687" y="1469"/>
                  </a:cubicBezTo>
                  <a:lnTo>
                    <a:pt x="687" y="1469"/>
                  </a:lnTo>
                  <a:cubicBezTo>
                    <a:pt x="873" y="1350"/>
                    <a:pt x="1035" y="1200"/>
                    <a:pt x="1172" y="1011"/>
                  </a:cubicBezTo>
                  <a:cubicBezTo>
                    <a:pt x="1349" y="764"/>
                    <a:pt x="1471" y="481"/>
                    <a:pt x="1687" y="262"/>
                  </a:cubicBezTo>
                  <a:cubicBezTo>
                    <a:pt x="1795" y="154"/>
                    <a:pt x="1689" y="0"/>
                    <a:pt x="1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8"/>
          <p:cNvGrpSpPr/>
          <p:nvPr/>
        </p:nvGrpSpPr>
        <p:grpSpPr>
          <a:xfrm>
            <a:off x="975625" y="1574596"/>
            <a:ext cx="7020761" cy="2451554"/>
            <a:chOff x="1021550" y="1583496"/>
            <a:chExt cx="7020761" cy="2451554"/>
          </a:xfrm>
        </p:grpSpPr>
        <p:sp>
          <p:nvSpPr>
            <p:cNvPr id="177" name="Google Shape;177;p8"/>
            <p:cNvSpPr/>
            <p:nvPr/>
          </p:nvSpPr>
          <p:spPr>
            <a:xfrm rot="-5400000">
              <a:off x="6492231" y="2484970"/>
              <a:ext cx="1328229" cy="1771931"/>
            </a:xfrm>
            <a:custGeom>
              <a:avLst/>
              <a:gdLst/>
              <a:ahLst/>
              <a:cxnLst/>
              <a:rect l="l" t="t" r="r" b="b"/>
              <a:pathLst>
                <a:path w="7202" h="9608" extrusionOk="0">
                  <a:moveTo>
                    <a:pt x="1" y="1"/>
                  </a:moveTo>
                  <a:lnTo>
                    <a:pt x="1" y="9607"/>
                  </a:lnTo>
                  <a:lnTo>
                    <a:pt x="3602" y="7391"/>
                  </a:lnTo>
                  <a:lnTo>
                    <a:pt x="7201" y="9607"/>
                  </a:lnTo>
                  <a:lnTo>
                    <a:pt x="72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 rot="-5400000">
              <a:off x="1243494" y="2484878"/>
              <a:ext cx="1328229" cy="1772116"/>
            </a:xfrm>
            <a:custGeom>
              <a:avLst/>
              <a:gdLst/>
              <a:ahLst/>
              <a:cxnLst/>
              <a:rect l="l" t="t" r="r" b="b"/>
              <a:pathLst>
                <a:path w="7202" h="9609" extrusionOk="0">
                  <a:moveTo>
                    <a:pt x="1" y="1"/>
                  </a:moveTo>
                  <a:lnTo>
                    <a:pt x="1" y="9609"/>
                  </a:lnTo>
                  <a:lnTo>
                    <a:pt x="7201" y="9609"/>
                  </a:lnTo>
                  <a:lnTo>
                    <a:pt x="7201" y="1"/>
                  </a:lnTo>
                  <a:lnTo>
                    <a:pt x="3602" y="22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 rot="-5400000">
              <a:off x="3542415" y="-101935"/>
              <a:ext cx="1979051" cy="5349912"/>
            </a:xfrm>
            <a:custGeom>
              <a:avLst/>
              <a:gdLst/>
              <a:ahLst/>
              <a:cxnLst/>
              <a:rect l="l" t="t" r="r" b="b"/>
              <a:pathLst>
                <a:path w="7201" h="29009" extrusionOk="0">
                  <a:moveTo>
                    <a:pt x="0" y="0"/>
                  </a:moveTo>
                  <a:lnTo>
                    <a:pt x="0" y="29009"/>
                  </a:lnTo>
                  <a:lnTo>
                    <a:pt x="7200" y="29009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8"/>
          <p:cNvSpPr/>
          <p:nvPr/>
        </p:nvSpPr>
        <p:spPr>
          <a:xfrm rot="5437877">
            <a:off x="4183373" y="1321932"/>
            <a:ext cx="777266" cy="578578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"/>
          <p:cNvSpPr/>
          <p:nvPr/>
        </p:nvSpPr>
        <p:spPr>
          <a:xfrm rot="-5400000">
            <a:off x="6532306" y="2404845"/>
            <a:ext cx="1328229" cy="1771931"/>
          </a:xfrm>
          <a:custGeom>
            <a:avLst/>
            <a:gdLst/>
            <a:ahLst/>
            <a:cxnLst/>
            <a:rect l="l" t="t" r="r" b="b"/>
            <a:pathLst>
              <a:path w="7202" h="9608" extrusionOk="0">
                <a:moveTo>
                  <a:pt x="1" y="1"/>
                </a:moveTo>
                <a:lnTo>
                  <a:pt x="1" y="9607"/>
                </a:lnTo>
                <a:lnTo>
                  <a:pt x="3602" y="7391"/>
                </a:lnTo>
                <a:lnTo>
                  <a:pt x="7201" y="9607"/>
                </a:lnTo>
                <a:lnTo>
                  <a:pt x="720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"/>
          <p:cNvSpPr/>
          <p:nvPr/>
        </p:nvSpPr>
        <p:spPr>
          <a:xfrm rot="-5400000">
            <a:off x="6542363" y="3250336"/>
            <a:ext cx="472681" cy="936497"/>
          </a:xfrm>
          <a:custGeom>
            <a:avLst/>
            <a:gdLst/>
            <a:ahLst/>
            <a:cxnLst/>
            <a:rect l="l" t="t" r="r" b="b"/>
            <a:pathLst>
              <a:path w="2563" h="5078" extrusionOk="0">
                <a:moveTo>
                  <a:pt x="1" y="1"/>
                </a:moveTo>
                <a:lnTo>
                  <a:pt x="2562" y="5078"/>
                </a:lnTo>
                <a:lnTo>
                  <a:pt x="256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"/>
          <p:cNvSpPr/>
          <p:nvPr/>
        </p:nvSpPr>
        <p:spPr>
          <a:xfrm rot="-5400000">
            <a:off x="6148523" y="2788628"/>
            <a:ext cx="1328229" cy="1004365"/>
          </a:xfrm>
          <a:custGeom>
            <a:avLst/>
            <a:gdLst/>
            <a:ahLst/>
            <a:cxnLst/>
            <a:rect l="l" t="t" r="r" b="b"/>
            <a:pathLst>
              <a:path w="7202" h="5446" extrusionOk="0">
                <a:moveTo>
                  <a:pt x="1" y="1"/>
                </a:moveTo>
                <a:lnTo>
                  <a:pt x="1" y="703"/>
                </a:lnTo>
                <a:lnTo>
                  <a:pt x="2393" y="5446"/>
                </a:lnTo>
                <a:lnTo>
                  <a:pt x="7201" y="5446"/>
                </a:lnTo>
                <a:lnTo>
                  <a:pt x="7201" y="5078"/>
                </a:lnTo>
                <a:lnTo>
                  <a:pt x="2562" y="5078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"/>
          <p:cNvSpPr/>
          <p:nvPr/>
        </p:nvSpPr>
        <p:spPr>
          <a:xfrm rot="-5400000">
            <a:off x="1283569" y="2404753"/>
            <a:ext cx="1328229" cy="1772116"/>
          </a:xfrm>
          <a:custGeom>
            <a:avLst/>
            <a:gdLst/>
            <a:ahLst/>
            <a:cxnLst/>
            <a:rect l="l" t="t" r="r" b="b"/>
            <a:pathLst>
              <a:path w="7202" h="9609" extrusionOk="0">
                <a:moveTo>
                  <a:pt x="1" y="1"/>
                </a:moveTo>
                <a:lnTo>
                  <a:pt x="1" y="9609"/>
                </a:lnTo>
                <a:lnTo>
                  <a:pt x="7201" y="9609"/>
                </a:lnTo>
                <a:lnTo>
                  <a:pt x="7201" y="1"/>
                </a:lnTo>
                <a:lnTo>
                  <a:pt x="3602" y="2217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 rot="-5400000">
            <a:off x="3582490" y="-182060"/>
            <a:ext cx="1979051" cy="5349912"/>
          </a:xfrm>
          <a:custGeom>
            <a:avLst/>
            <a:gdLst/>
            <a:ahLst/>
            <a:cxnLst/>
            <a:rect l="l" t="t" r="r" b="b"/>
            <a:pathLst>
              <a:path w="7201" h="29009" extrusionOk="0">
                <a:moveTo>
                  <a:pt x="0" y="0"/>
                </a:moveTo>
                <a:lnTo>
                  <a:pt x="0" y="29009"/>
                </a:lnTo>
                <a:lnTo>
                  <a:pt x="7200" y="29009"/>
                </a:lnTo>
                <a:lnTo>
                  <a:pt x="72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/>
          <p:nvPr/>
        </p:nvSpPr>
        <p:spPr>
          <a:xfrm rot="-5400000">
            <a:off x="2129056" y="3250243"/>
            <a:ext cx="472681" cy="936682"/>
          </a:xfrm>
          <a:custGeom>
            <a:avLst/>
            <a:gdLst/>
            <a:ahLst/>
            <a:cxnLst/>
            <a:rect l="l" t="t" r="r" b="b"/>
            <a:pathLst>
              <a:path w="2563" h="5079" extrusionOk="0">
                <a:moveTo>
                  <a:pt x="2562" y="0"/>
                </a:moveTo>
                <a:lnTo>
                  <a:pt x="1" y="5079"/>
                </a:lnTo>
                <a:lnTo>
                  <a:pt x="2562" y="5079"/>
                </a:lnTo>
                <a:lnTo>
                  <a:pt x="256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"/>
          <p:cNvSpPr/>
          <p:nvPr/>
        </p:nvSpPr>
        <p:spPr>
          <a:xfrm rot="-5400000">
            <a:off x="1667441" y="2788628"/>
            <a:ext cx="1328229" cy="1004365"/>
          </a:xfrm>
          <a:custGeom>
            <a:avLst/>
            <a:gdLst/>
            <a:ahLst/>
            <a:cxnLst/>
            <a:rect l="l" t="t" r="r" b="b"/>
            <a:pathLst>
              <a:path w="7202" h="5446" extrusionOk="0">
                <a:moveTo>
                  <a:pt x="2393" y="1"/>
                </a:moveTo>
                <a:lnTo>
                  <a:pt x="1" y="4742"/>
                </a:lnTo>
                <a:lnTo>
                  <a:pt x="1" y="5446"/>
                </a:lnTo>
                <a:lnTo>
                  <a:pt x="2562" y="367"/>
                </a:lnTo>
                <a:lnTo>
                  <a:pt x="7201" y="367"/>
                </a:lnTo>
                <a:lnTo>
                  <a:pt x="72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"/>
          <p:cNvSpPr/>
          <p:nvPr/>
        </p:nvSpPr>
        <p:spPr>
          <a:xfrm>
            <a:off x="-25075" y="-22499"/>
            <a:ext cx="1337063" cy="1237172"/>
          </a:xfrm>
          <a:custGeom>
            <a:avLst/>
            <a:gdLst/>
            <a:ahLst/>
            <a:cxnLst/>
            <a:rect l="l" t="t" r="r" b="b"/>
            <a:pathLst>
              <a:path w="36662" h="33923" extrusionOk="0">
                <a:moveTo>
                  <a:pt x="0" y="0"/>
                </a:moveTo>
                <a:lnTo>
                  <a:pt x="0" y="26481"/>
                </a:lnTo>
                <a:lnTo>
                  <a:pt x="15058" y="33923"/>
                </a:lnTo>
                <a:lnTo>
                  <a:pt x="366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"/>
          <p:cNvSpPr/>
          <p:nvPr/>
        </p:nvSpPr>
        <p:spPr>
          <a:xfrm>
            <a:off x="7094150" y="4618425"/>
            <a:ext cx="1898626" cy="533932"/>
          </a:xfrm>
          <a:custGeom>
            <a:avLst/>
            <a:gdLst/>
            <a:ahLst/>
            <a:cxnLst/>
            <a:rect l="l" t="t" r="r" b="b"/>
            <a:pathLst>
              <a:path w="31735" h="11018" extrusionOk="0">
                <a:moveTo>
                  <a:pt x="26485" y="1"/>
                </a:moveTo>
                <a:lnTo>
                  <a:pt x="1" y="11018"/>
                </a:lnTo>
                <a:lnTo>
                  <a:pt x="31734" y="11018"/>
                </a:lnTo>
                <a:lnTo>
                  <a:pt x="2648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"/>
          <p:cNvSpPr/>
          <p:nvPr/>
        </p:nvSpPr>
        <p:spPr>
          <a:xfrm rot="5437877">
            <a:off x="4371060" y="1289530"/>
            <a:ext cx="533936" cy="394216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"/>
          <p:cNvSpPr/>
          <p:nvPr/>
        </p:nvSpPr>
        <p:spPr>
          <a:xfrm>
            <a:off x="4192423" y="3983258"/>
            <a:ext cx="587147" cy="92972"/>
          </a:xfrm>
          <a:custGeom>
            <a:avLst/>
            <a:gdLst/>
            <a:ahLst/>
            <a:cxnLst/>
            <a:rect l="l" t="t" r="r" b="b"/>
            <a:pathLst>
              <a:path w="9814" h="1554" extrusionOk="0">
                <a:moveTo>
                  <a:pt x="7641" y="1"/>
                </a:moveTo>
                <a:cubicBezTo>
                  <a:pt x="7605" y="1"/>
                  <a:pt x="7569" y="4"/>
                  <a:pt x="7531" y="12"/>
                </a:cubicBezTo>
                <a:cubicBezTo>
                  <a:pt x="7199" y="76"/>
                  <a:pt x="6934" y="241"/>
                  <a:pt x="6658" y="431"/>
                </a:cubicBezTo>
                <a:cubicBezTo>
                  <a:pt x="6529" y="520"/>
                  <a:pt x="6401" y="609"/>
                  <a:pt x="6268" y="693"/>
                </a:cubicBezTo>
                <a:cubicBezTo>
                  <a:pt x="6145" y="771"/>
                  <a:pt x="6038" y="804"/>
                  <a:pt x="5945" y="804"/>
                </a:cubicBezTo>
                <a:cubicBezTo>
                  <a:pt x="5648" y="804"/>
                  <a:pt x="5480" y="475"/>
                  <a:pt x="5357" y="184"/>
                </a:cubicBezTo>
                <a:cubicBezTo>
                  <a:pt x="5335" y="135"/>
                  <a:pt x="5276" y="108"/>
                  <a:pt x="5221" y="108"/>
                </a:cubicBezTo>
                <a:cubicBezTo>
                  <a:pt x="5194" y="108"/>
                  <a:pt x="5167" y="114"/>
                  <a:pt x="5146" y="128"/>
                </a:cubicBezTo>
                <a:cubicBezTo>
                  <a:pt x="4637" y="475"/>
                  <a:pt x="3996" y="1024"/>
                  <a:pt x="3417" y="1024"/>
                </a:cubicBezTo>
                <a:cubicBezTo>
                  <a:pt x="3120" y="1024"/>
                  <a:pt x="2839" y="880"/>
                  <a:pt x="2600" y="491"/>
                </a:cubicBezTo>
                <a:cubicBezTo>
                  <a:pt x="2571" y="443"/>
                  <a:pt x="2518" y="414"/>
                  <a:pt x="2464" y="414"/>
                </a:cubicBezTo>
                <a:cubicBezTo>
                  <a:pt x="2438" y="414"/>
                  <a:pt x="2413" y="420"/>
                  <a:pt x="2389" y="435"/>
                </a:cubicBezTo>
                <a:cubicBezTo>
                  <a:pt x="2019" y="671"/>
                  <a:pt x="1337" y="1244"/>
                  <a:pt x="779" y="1244"/>
                </a:cubicBezTo>
                <a:cubicBezTo>
                  <a:pt x="615" y="1244"/>
                  <a:pt x="461" y="1194"/>
                  <a:pt x="329" y="1072"/>
                </a:cubicBezTo>
                <a:cubicBezTo>
                  <a:pt x="297" y="1042"/>
                  <a:pt x="261" y="1029"/>
                  <a:pt x="227" y="1029"/>
                </a:cubicBezTo>
                <a:cubicBezTo>
                  <a:pt x="106" y="1029"/>
                  <a:pt x="0" y="1183"/>
                  <a:pt x="113" y="1288"/>
                </a:cubicBezTo>
                <a:cubicBezTo>
                  <a:pt x="317" y="1478"/>
                  <a:pt x="540" y="1553"/>
                  <a:pt x="770" y="1553"/>
                </a:cubicBezTo>
                <a:cubicBezTo>
                  <a:pt x="1339" y="1553"/>
                  <a:pt x="1949" y="1093"/>
                  <a:pt x="2424" y="778"/>
                </a:cubicBezTo>
                <a:cubicBezTo>
                  <a:pt x="2710" y="1176"/>
                  <a:pt x="3033" y="1326"/>
                  <a:pt x="3373" y="1326"/>
                </a:cubicBezTo>
                <a:cubicBezTo>
                  <a:pt x="3957" y="1326"/>
                  <a:pt x="4589" y="882"/>
                  <a:pt x="5161" y="489"/>
                </a:cubicBezTo>
                <a:cubicBezTo>
                  <a:pt x="5375" y="920"/>
                  <a:pt x="5612" y="1075"/>
                  <a:pt x="5873" y="1075"/>
                </a:cubicBezTo>
                <a:cubicBezTo>
                  <a:pt x="6264" y="1075"/>
                  <a:pt x="6710" y="728"/>
                  <a:pt x="7221" y="435"/>
                </a:cubicBezTo>
                <a:cubicBezTo>
                  <a:pt x="7331" y="372"/>
                  <a:pt x="7436" y="346"/>
                  <a:pt x="7537" y="346"/>
                </a:cubicBezTo>
                <a:cubicBezTo>
                  <a:pt x="7969" y="346"/>
                  <a:pt x="8339" y="820"/>
                  <a:pt x="8775" y="934"/>
                </a:cubicBezTo>
                <a:cubicBezTo>
                  <a:pt x="8826" y="948"/>
                  <a:pt x="8875" y="954"/>
                  <a:pt x="8922" y="954"/>
                </a:cubicBezTo>
                <a:cubicBezTo>
                  <a:pt x="9309" y="954"/>
                  <a:pt x="9577" y="533"/>
                  <a:pt x="9746" y="236"/>
                </a:cubicBezTo>
                <a:cubicBezTo>
                  <a:pt x="9814" y="117"/>
                  <a:pt x="9708" y="7"/>
                  <a:pt x="9604" y="7"/>
                </a:cubicBezTo>
                <a:cubicBezTo>
                  <a:pt x="9558" y="7"/>
                  <a:pt x="9512" y="29"/>
                  <a:pt x="9482" y="82"/>
                </a:cubicBezTo>
                <a:cubicBezTo>
                  <a:pt x="9256" y="478"/>
                  <a:pt x="9059" y="613"/>
                  <a:pt x="8873" y="613"/>
                </a:cubicBezTo>
                <a:cubicBezTo>
                  <a:pt x="8476" y="613"/>
                  <a:pt x="8125" y="1"/>
                  <a:pt x="76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4284524" y="3839306"/>
            <a:ext cx="667256" cy="95604"/>
          </a:xfrm>
          <a:custGeom>
            <a:avLst/>
            <a:gdLst/>
            <a:ahLst/>
            <a:cxnLst/>
            <a:rect l="l" t="t" r="r" b="b"/>
            <a:pathLst>
              <a:path w="11153" h="1598" extrusionOk="0">
                <a:moveTo>
                  <a:pt x="8306" y="0"/>
                </a:moveTo>
                <a:cubicBezTo>
                  <a:pt x="8229" y="0"/>
                  <a:pt x="8158" y="12"/>
                  <a:pt x="8099" y="41"/>
                </a:cubicBezTo>
                <a:cubicBezTo>
                  <a:pt x="7710" y="228"/>
                  <a:pt x="7392" y="613"/>
                  <a:pt x="6985" y="613"/>
                </a:cubicBezTo>
                <a:cubicBezTo>
                  <a:pt x="6843" y="613"/>
                  <a:pt x="6690" y="566"/>
                  <a:pt x="6519" y="448"/>
                </a:cubicBezTo>
                <a:cubicBezTo>
                  <a:pt x="6479" y="420"/>
                  <a:pt x="6422" y="409"/>
                  <a:pt x="6357" y="409"/>
                </a:cubicBezTo>
                <a:cubicBezTo>
                  <a:pt x="6120" y="409"/>
                  <a:pt x="5763" y="552"/>
                  <a:pt x="5623" y="587"/>
                </a:cubicBezTo>
                <a:cubicBezTo>
                  <a:pt x="5218" y="683"/>
                  <a:pt x="4812" y="712"/>
                  <a:pt x="4408" y="793"/>
                </a:cubicBezTo>
                <a:cubicBezTo>
                  <a:pt x="4259" y="822"/>
                  <a:pt x="4065" y="905"/>
                  <a:pt x="3901" y="905"/>
                </a:cubicBezTo>
                <a:cubicBezTo>
                  <a:pt x="3790" y="905"/>
                  <a:pt x="3693" y="867"/>
                  <a:pt x="3634" y="749"/>
                </a:cubicBezTo>
                <a:cubicBezTo>
                  <a:pt x="3583" y="648"/>
                  <a:pt x="3543" y="612"/>
                  <a:pt x="3456" y="550"/>
                </a:cubicBezTo>
                <a:cubicBezTo>
                  <a:pt x="3425" y="529"/>
                  <a:pt x="3384" y="520"/>
                  <a:pt x="3336" y="520"/>
                </a:cubicBezTo>
                <a:cubicBezTo>
                  <a:pt x="3063" y="520"/>
                  <a:pt x="2554" y="808"/>
                  <a:pt x="2388" y="873"/>
                </a:cubicBezTo>
                <a:cubicBezTo>
                  <a:pt x="2045" y="1006"/>
                  <a:pt x="1439" y="1275"/>
                  <a:pt x="950" y="1275"/>
                </a:cubicBezTo>
                <a:cubicBezTo>
                  <a:pt x="702" y="1275"/>
                  <a:pt x="483" y="1205"/>
                  <a:pt x="345" y="1013"/>
                </a:cubicBezTo>
                <a:cubicBezTo>
                  <a:pt x="311" y="966"/>
                  <a:pt x="264" y="947"/>
                  <a:pt x="217" y="947"/>
                </a:cubicBezTo>
                <a:cubicBezTo>
                  <a:pt x="107" y="947"/>
                  <a:pt x="0" y="1055"/>
                  <a:pt x="81" y="1168"/>
                </a:cubicBezTo>
                <a:cubicBezTo>
                  <a:pt x="308" y="1485"/>
                  <a:pt x="621" y="1598"/>
                  <a:pt x="967" y="1598"/>
                </a:cubicBezTo>
                <a:cubicBezTo>
                  <a:pt x="1603" y="1598"/>
                  <a:pt x="2350" y="1215"/>
                  <a:pt x="2877" y="1010"/>
                </a:cubicBezTo>
                <a:cubicBezTo>
                  <a:pt x="3004" y="961"/>
                  <a:pt x="3130" y="888"/>
                  <a:pt x="3238" y="888"/>
                </a:cubicBezTo>
                <a:cubicBezTo>
                  <a:pt x="3312" y="888"/>
                  <a:pt x="3378" y="923"/>
                  <a:pt x="3429" y="1025"/>
                </a:cubicBezTo>
                <a:cubicBezTo>
                  <a:pt x="3475" y="1112"/>
                  <a:pt x="3542" y="1210"/>
                  <a:pt x="3644" y="1238"/>
                </a:cubicBezTo>
                <a:cubicBezTo>
                  <a:pt x="3709" y="1256"/>
                  <a:pt x="3781" y="1264"/>
                  <a:pt x="3858" y="1264"/>
                </a:cubicBezTo>
                <a:cubicBezTo>
                  <a:pt x="4260" y="1264"/>
                  <a:pt x="4796" y="1053"/>
                  <a:pt x="5145" y="1003"/>
                </a:cubicBezTo>
                <a:cubicBezTo>
                  <a:pt x="5543" y="945"/>
                  <a:pt x="5887" y="793"/>
                  <a:pt x="6242" y="793"/>
                </a:cubicBezTo>
                <a:cubicBezTo>
                  <a:pt x="6389" y="793"/>
                  <a:pt x="6539" y="819"/>
                  <a:pt x="6694" y="889"/>
                </a:cubicBezTo>
                <a:cubicBezTo>
                  <a:pt x="6798" y="936"/>
                  <a:pt x="6904" y="956"/>
                  <a:pt x="7008" y="956"/>
                </a:cubicBezTo>
                <a:cubicBezTo>
                  <a:pt x="7257" y="956"/>
                  <a:pt x="7499" y="840"/>
                  <a:pt x="7698" y="685"/>
                </a:cubicBezTo>
                <a:cubicBezTo>
                  <a:pt x="7959" y="479"/>
                  <a:pt x="8135" y="360"/>
                  <a:pt x="8403" y="360"/>
                </a:cubicBezTo>
                <a:cubicBezTo>
                  <a:pt x="8489" y="360"/>
                  <a:pt x="8585" y="373"/>
                  <a:pt x="8696" y="398"/>
                </a:cubicBezTo>
                <a:cubicBezTo>
                  <a:pt x="8975" y="463"/>
                  <a:pt x="9241" y="576"/>
                  <a:pt x="9520" y="645"/>
                </a:cubicBezTo>
                <a:cubicBezTo>
                  <a:pt x="9639" y="675"/>
                  <a:pt x="9756" y="688"/>
                  <a:pt x="9870" y="688"/>
                </a:cubicBezTo>
                <a:cubicBezTo>
                  <a:pt x="10276" y="688"/>
                  <a:pt x="10655" y="520"/>
                  <a:pt x="11011" y="305"/>
                </a:cubicBezTo>
                <a:cubicBezTo>
                  <a:pt x="11152" y="219"/>
                  <a:pt x="11066" y="18"/>
                  <a:pt x="10934" y="18"/>
                </a:cubicBezTo>
                <a:cubicBezTo>
                  <a:pt x="10909" y="18"/>
                  <a:pt x="10883" y="25"/>
                  <a:pt x="10856" y="41"/>
                </a:cubicBezTo>
                <a:cubicBezTo>
                  <a:pt x="10504" y="253"/>
                  <a:pt x="10194" y="347"/>
                  <a:pt x="9869" y="347"/>
                </a:cubicBezTo>
                <a:cubicBezTo>
                  <a:pt x="9632" y="347"/>
                  <a:pt x="9388" y="297"/>
                  <a:pt x="9114" y="206"/>
                </a:cubicBezTo>
                <a:cubicBezTo>
                  <a:pt x="8921" y="142"/>
                  <a:pt x="8575" y="0"/>
                  <a:pt x="83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8192866" y="278826"/>
            <a:ext cx="217114" cy="223755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8244113" y="676073"/>
            <a:ext cx="234823" cy="237276"/>
          </a:xfrm>
          <a:custGeom>
            <a:avLst/>
            <a:gdLst/>
            <a:ahLst/>
            <a:cxnLst/>
            <a:rect l="l" t="t" r="r" b="b"/>
            <a:pathLst>
              <a:path w="3925" h="3966" extrusionOk="0">
                <a:moveTo>
                  <a:pt x="2051" y="519"/>
                </a:moveTo>
                <a:cubicBezTo>
                  <a:pt x="2352" y="1046"/>
                  <a:pt x="2822" y="1500"/>
                  <a:pt x="3345" y="1805"/>
                </a:cubicBezTo>
                <a:cubicBezTo>
                  <a:pt x="2663" y="2102"/>
                  <a:pt x="2252" y="2583"/>
                  <a:pt x="2184" y="3295"/>
                </a:cubicBezTo>
                <a:cubicBezTo>
                  <a:pt x="1836" y="2611"/>
                  <a:pt x="1338" y="2045"/>
                  <a:pt x="618" y="1785"/>
                </a:cubicBezTo>
                <a:cubicBezTo>
                  <a:pt x="1182" y="1466"/>
                  <a:pt x="1642" y="1028"/>
                  <a:pt x="2051" y="519"/>
                </a:cubicBezTo>
                <a:close/>
                <a:moveTo>
                  <a:pt x="2028" y="0"/>
                </a:moveTo>
                <a:cubicBezTo>
                  <a:pt x="1933" y="0"/>
                  <a:pt x="1842" y="73"/>
                  <a:pt x="1887" y="184"/>
                </a:cubicBezTo>
                <a:cubicBezTo>
                  <a:pt x="1892" y="196"/>
                  <a:pt x="1897" y="206"/>
                  <a:pt x="1902" y="218"/>
                </a:cubicBezTo>
                <a:cubicBezTo>
                  <a:pt x="1413" y="844"/>
                  <a:pt x="856" y="1369"/>
                  <a:pt x="120" y="1696"/>
                </a:cubicBezTo>
                <a:cubicBezTo>
                  <a:pt x="1" y="1748"/>
                  <a:pt x="31" y="1951"/>
                  <a:pt x="157" y="1976"/>
                </a:cubicBezTo>
                <a:cubicBezTo>
                  <a:pt x="1102" y="2156"/>
                  <a:pt x="1681" y="2854"/>
                  <a:pt x="2041" y="3706"/>
                </a:cubicBezTo>
                <a:cubicBezTo>
                  <a:pt x="2068" y="3774"/>
                  <a:pt x="2128" y="3804"/>
                  <a:pt x="2187" y="3807"/>
                </a:cubicBezTo>
                <a:cubicBezTo>
                  <a:pt x="2188" y="3810"/>
                  <a:pt x="2188" y="3814"/>
                  <a:pt x="2188" y="3819"/>
                </a:cubicBezTo>
                <a:cubicBezTo>
                  <a:pt x="2198" y="3916"/>
                  <a:pt x="2280" y="3965"/>
                  <a:pt x="2357" y="3965"/>
                </a:cubicBezTo>
                <a:cubicBezTo>
                  <a:pt x="2434" y="3965"/>
                  <a:pt x="2505" y="3916"/>
                  <a:pt x="2495" y="3819"/>
                </a:cubicBezTo>
                <a:cubicBezTo>
                  <a:pt x="2385" y="2832"/>
                  <a:pt x="2831" y="2268"/>
                  <a:pt x="3759" y="1975"/>
                </a:cubicBezTo>
                <a:cubicBezTo>
                  <a:pt x="3875" y="1940"/>
                  <a:pt x="3924" y="1754"/>
                  <a:pt x="3796" y="1696"/>
                </a:cubicBezTo>
                <a:cubicBezTo>
                  <a:pt x="3131" y="1390"/>
                  <a:pt x="2463" y="795"/>
                  <a:pt x="2182" y="103"/>
                </a:cubicBezTo>
                <a:cubicBezTo>
                  <a:pt x="2153" y="31"/>
                  <a:pt x="2090" y="0"/>
                  <a:pt x="20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" name="Google Shape;195;p8"/>
          <p:cNvGrpSpPr/>
          <p:nvPr/>
        </p:nvGrpSpPr>
        <p:grpSpPr>
          <a:xfrm>
            <a:off x="8478914" y="501909"/>
            <a:ext cx="189773" cy="174158"/>
            <a:chOff x="6476077" y="96834"/>
            <a:chExt cx="189773" cy="174158"/>
          </a:xfrm>
        </p:grpSpPr>
        <p:sp>
          <p:nvSpPr>
            <p:cNvPr id="196" name="Google Shape;196;p8"/>
            <p:cNvSpPr/>
            <p:nvPr/>
          </p:nvSpPr>
          <p:spPr>
            <a:xfrm>
              <a:off x="6558997" y="96834"/>
              <a:ext cx="106852" cy="174038"/>
            </a:xfrm>
            <a:custGeom>
              <a:avLst/>
              <a:gdLst/>
              <a:ahLst/>
              <a:cxnLst/>
              <a:rect l="l" t="t" r="r" b="b"/>
              <a:pathLst>
                <a:path w="1786" h="2909" extrusionOk="0">
                  <a:moveTo>
                    <a:pt x="208" y="0"/>
                  </a:moveTo>
                  <a:cubicBezTo>
                    <a:pt x="107" y="0"/>
                    <a:pt x="0" y="112"/>
                    <a:pt x="61" y="233"/>
                  </a:cubicBezTo>
                  <a:cubicBezTo>
                    <a:pt x="207" y="525"/>
                    <a:pt x="338" y="824"/>
                    <a:pt x="550" y="1075"/>
                  </a:cubicBezTo>
                  <a:cubicBezTo>
                    <a:pt x="692" y="1244"/>
                    <a:pt x="865" y="1374"/>
                    <a:pt x="1055" y="1478"/>
                  </a:cubicBezTo>
                  <a:lnTo>
                    <a:pt x="1055" y="1478"/>
                  </a:lnTo>
                  <a:cubicBezTo>
                    <a:pt x="809" y="1548"/>
                    <a:pt x="582" y="1665"/>
                    <a:pt x="436" y="1880"/>
                  </a:cubicBezTo>
                  <a:cubicBezTo>
                    <a:pt x="269" y="2124"/>
                    <a:pt x="266" y="2441"/>
                    <a:pt x="198" y="2718"/>
                  </a:cubicBezTo>
                  <a:cubicBezTo>
                    <a:pt x="170" y="2833"/>
                    <a:pt x="265" y="2909"/>
                    <a:pt x="357" y="2909"/>
                  </a:cubicBezTo>
                  <a:cubicBezTo>
                    <a:pt x="417" y="2909"/>
                    <a:pt x="475" y="2876"/>
                    <a:pt x="494" y="2800"/>
                  </a:cubicBezTo>
                  <a:cubicBezTo>
                    <a:pt x="526" y="2664"/>
                    <a:pt x="547" y="2525"/>
                    <a:pt x="575" y="2388"/>
                  </a:cubicBezTo>
                  <a:cubicBezTo>
                    <a:pt x="586" y="2328"/>
                    <a:pt x="599" y="2267"/>
                    <a:pt x="618" y="2207"/>
                  </a:cubicBezTo>
                  <a:cubicBezTo>
                    <a:pt x="621" y="2196"/>
                    <a:pt x="641" y="2144"/>
                    <a:pt x="640" y="2144"/>
                  </a:cubicBezTo>
                  <a:lnTo>
                    <a:pt x="640" y="2144"/>
                  </a:lnTo>
                  <a:cubicBezTo>
                    <a:pt x="640" y="2144"/>
                    <a:pt x="639" y="2146"/>
                    <a:pt x="637" y="2150"/>
                  </a:cubicBezTo>
                  <a:lnTo>
                    <a:pt x="637" y="2150"/>
                  </a:lnTo>
                  <a:cubicBezTo>
                    <a:pt x="649" y="2122"/>
                    <a:pt x="662" y="2095"/>
                    <a:pt x="678" y="2068"/>
                  </a:cubicBezTo>
                  <a:cubicBezTo>
                    <a:pt x="737" y="1971"/>
                    <a:pt x="821" y="1902"/>
                    <a:pt x="948" y="1842"/>
                  </a:cubicBezTo>
                  <a:cubicBezTo>
                    <a:pt x="1138" y="1752"/>
                    <a:pt x="1363" y="1714"/>
                    <a:pt x="1570" y="1687"/>
                  </a:cubicBezTo>
                  <a:cubicBezTo>
                    <a:pt x="1737" y="1665"/>
                    <a:pt x="1785" y="1445"/>
                    <a:pt x="1611" y="1386"/>
                  </a:cubicBezTo>
                  <a:cubicBezTo>
                    <a:pt x="1284" y="1275"/>
                    <a:pt x="978" y="1115"/>
                    <a:pt x="754" y="843"/>
                  </a:cubicBezTo>
                  <a:cubicBezTo>
                    <a:pt x="569" y="618"/>
                    <a:pt x="455" y="337"/>
                    <a:pt x="325" y="78"/>
                  </a:cubicBezTo>
                  <a:cubicBezTo>
                    <a:pt x="298" y="23"/>
                    <a:pt x="253" y="0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476077" y="106107"/>
              <a:ext cx="108168" cy="164885"/>
            </a:xfrm>
            <a:custGeom>
              <a:avLst/>
              <a:gdLst/>
              <a:ahLst/>
              <a:cxnLst/>
              <a:rect l="l" t="t" r="r" b="b"/>
              <a:pathLst>
                <a:path w="1808" h="2756" extrusionOk="0">
                  <a:moveTo>
                    <a:pt x="1573" y="0"/>
                  </a:moveTo>
                  <a:cubicBezTo>
                    <a:pt x="1538" y="0"/>
                    <a:pt x="1503" y="14"/>
                    <a:pt x="1471" y="46"/>
                  </a:cubicBezTo>
                  <a:cubicBezTo>
                    <a:pt x="1255" y="265"/>
                    <a:pt x="1121" y="538"/>
                    <a:pt x="952" y="790"/>
                  </a:cubicBezTo>
                  <a:cubicBezTo>
                    <a:pt x="757" y="1081"/>
                    <a:pt x="490" y="1272"/>
                    <a:pt x="160" y="1385"/>
                  </a:cubicBezTo>
                  <a:cubicBezTo>
                    <a:pt x="1" y="1439"/>
                    <a:pt x="21" y="1684"/>
                    <a:pt x="201" y="1686"/>
                  </a:cubicBezTo>
                  <a:cubicBezTo>
                    <a:pt x="365" y="1687"/>
                    <a:pt x="522" y="1712"/>
                    <a:pt x="659" y="1801"/>
                  </a:cubicBezTo>
                  <a:cubicBezTo>
                    <a:pt x="759" y="1865"/>
                    <a:pt x="833" y="1967"/>
                    <a:pt x="900" y="2073"/>
                  </a:cubicBezTo>
                  <a:cubicBezTo>
                    <a:pt x="1065" y="2332"/>
                    <a:pt x="1217" y="2591"/>
                    <a:pt x="1502" y="2737"/>
                  </a:cubicBezTo>
                  <a:cubicBezTo>
                    <a:pt x="1527" y="2749"/>
                    <a:pt x="1551" y="2755"/>
                    <a:pt x="1574" y="2755"/>
                  </a:cubicBezTo>
                  <a:cubicBezTo>
                    <a:pt x="1714" y="2755"/>
                    <a:pt x="1807" y="2549"/>
                    <a:pt x="1657" y="2473"/>
                  </a:cubicBezTo>
                  <a:cubicBezTo>
                    <a:pt x="1384" y="2332"/>
                    <a:pt x="1282" y="2078"/>
                    <a:pt x="1109" y="1835"/>
                  </a:cubicBezTo>
                  <a:cubicBezTo>
                    <a:pt x="1019" y="1707"/>
                    <a:pt x="914" y="1592"/>
                    <a:pt x="776" y="1513"/>
                  </a:cubicBezTo>
                  <a:cubicBezTo>
                    <a:pt x="747" y="1497"/>
                    <a:pt x="717" y="1482"/>
                    <a:pt x="687" y="1469"/>
                  </a:cubicBezTo>
                  <a:lnTo>
                    <a:pt x="687" y="1469"/>
                  </a:lnTo>
                  <a:cubicBezTo>
                    <a:pt x="873" y="1350"/>
                    <a:pt x="1035" y="1200"/>
                    <a:pt x="1172" y="1011"/>
                  </a:cubicBezTo>
                  <a:cubicBezTo>
                    <a:pt x="1349" y="764"/>
                    <a:pt x="1471" y="481"/>
                    <a:pt x="1687" y="262"/>
                  </a:cubicBezTo>
                  <a:cubicBezTo>
                    <a:pt x="1795" y="154"/>
                    <a:pt x="1689" y="0"/>
                    <a:pt x="1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8"/>
          <p:cNvGrpSpPr/>
          <p:nvPr/>
        </p:nvGrpSpPr>
        <p:grpSpPr>
          <a:xfrm>
            <a:off x="264762" y="4708524"/>
            <a:ext cx="218071" cy="228481"/>
            <a:chOff x="4930687" y="3942774"/>
            <a:chExt cx="218071" cy="228481"/>
          </a:xfrm>
        </p:grpSpPr>
        <p:sp>
          <p:nvSpPr>
            <p:cNvPr id="199" name="Google Shape;199;p8"/>
            <p:cNvSpPr/>
            <p:nvPr/>
          </p:nvSpPr>
          <p:spPr>
            <a:xfrm>
              <a:off x="5054410" y="3942774"/>
              <a:ext cx="18307" cy="63597"/>
            </a:xfrm>
            <a:custGeom>
              <a:avLst/>
              <a:gdLst/>
              <a:ahLst/>
              <a:cxnLst/>
              <a:rect l="l" t="t" r="r" b="b"/>
              <a:pathLst>
                <a:path w="306" h="1063" extrusionOk="0">
                  <a:moveTo>
                    <a:pt x="153" y="0"/>
                  </a:moveTo>
                  <a:cubicBezTo>
                    <a:pt x="77" y="0"/>
                    <a:pt x="1" y="49"/>
                    <a:pt x="1" y="148"/>
                  </a:cubicBezTo>
                  <a:lnTo>
                    <a:pt x="1" y="915"/>
                  </a:lnTo>
                  <a:cubicBezTo>
                    <a:pt x="1" y="1013"/>
                    <a:pt x="77" y="1062"/>
                    <a:pt x="153" y="1062"/>
                  </a:cubicBezTo>
                  <a:cubicBezTo>
                    <a:pt x="230" y="1062"/>
                    <a:pt x="306" y="1013"/>
                    <a:pt x="306" y="915"/>
                  </a:cubicBezTo>
                  <a:lnTo>
                    <a:pt x="306" y="148"/>
                  </a:lnTo>
                  <a:cubicBezTo>
                    <a:pt x="306" y="49"/>
                    <a:pt x="230" y="0"/>
                    <a:pt x="1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4990095" y="3970295"/>
              <a:ext cx="40503" cy="54742"/>
            </a:xfrm>
            <a:custGeom>
              <a:avLst/>
              <a:gdLst/>
              <a:ahLst/>
              <a:cxnLst/>
              <a:rect l="l" t="t" r="r" b="b"/>
              <a:pathLst>
                <a:path w="677" h="915" extrusionOk="0">
                  <a:moveTo>
                    <a:pt x="152" y="0"/>
                  </a:moveTo>
                  <a:cubicBezTo>
                    <a:pt x="75" y="0"/>
                    <a:pt x="0" y="49"/>
                    <a:pt x="4" y="148"/>
                  </a:cubicBezTo>
                  <a:cubicBezTo>
                    <a:pt x="11" y="408"/>
                    <a:pt x="178" y="685"/>
                    <a:pt x="354" y="868"/>
                  </a:cubicBezTo>
                  <a:cubicBezTo>
                    <a:pt x="386" y="901"/>
                    <a:pt x="422" y="915"/>
                    <a:pt x="457" y="915"/>
                  </a:cubicBezTo>
                  <a:cubicBezTo>
                    <a:pt x="572" y="915"/>
                    <a:pt x="676" y="761"/>
                    <a:pt x="570" y="652"/>
                  </a:cubicBezTo>
                  <a:cubicBezTo>
                    <a:pt x="451" y="528"/>
                    <a:pt x="315" y="309"/>
                    <a:pt x="309" y="148"/>
                  </a:cubicBezTo>
                  <a:cubicBezTo>
                    <a:pt x="306" y="49"/>
                    <a:pt x="228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4930687" y="4043464"/>
              <a:ext cx="80647" cy="27341"/>
            </a:xfrm>
            <a:custGeom>
              <a:avLst/>
              <a:gdLst/>
              <a:ahLst/>
              <a:cxnLst/>
              <a:rect l="l" t="t" r="r" b="b"/>
              <a:pathLst>
                <a:path w="1348" h="457" extrusionOk="0">
                  <a:moveTo>
                    <a:pt x="238" y="1"/>
                  </a:moveTo>
                  <a:cubicBezTo>
                    <a:pt x="95" y="1"/>
                    <a:pt x="0" y="208"/>
                    <a:pt x="153" y="283"/>
                  </a:cubicBezTo>
                  <a:cubicBezTo>
                    <a:pt x="461" y="430"/>
                    <a:pt x="811" y="457"/>
                    <a:pt x="1149" y="457"/>
                  </a:cubicBezTo>
                  <a:cubicBezTo>
                    <a:pt x="1346" y="457"/>
                    <a:pt x="1347" y="150"/>
                    <a:pt x="1149" y="150"/>
                  </a:cubicBezTo>
                  <a:cubicBezTo>
                    <a:pt x="870" y="150"/>
                    <a:pt x="565" y="141"/>
                    <a:pt x="308" y="17"/>
                  </a:cubicBezTo>
                  <a:cubicBezTo>
                    <a:pt x="284" y="6"/>
                    <a:pt x="260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4962575" y="4098206"/>
              <a:ext cx="48759" cy="36435"/>
            </a:xfrm>
            <a:custGeom>
              <a:avLst/>
              <a:gdLst/>
              <a:ahLst/>
              <a:cxnLst/>
              <a:rect l="l" t="t" r="r" b="b"/>
              <a:pathLst>
                <a:path w="815" h="609" extrusionOk="0">
                  <a:moveTo>
                    <a:pt x="619" y="0"/>
                  </a:moveTo>
                  <a:cubicBezTo>
                    <a:pt x="618" y="0"/>
                    <a:pt x="617" y="0"/>
                    <a:pt x="616" y="0"/>
                  </a:cubicBezTo>
                  <a:cubicBezTo>
                    <a:pt x="337" y="6"/>
                    <a:pt x="16" y="139"/>
                    <a:pt x="4" y="460"/>
                  </a:cubicBezTo>
                  <a:cubicBezTo>
                    <a:pt x="0" y="559"/>
                    <a:pt x="75" y="608"/>
                    <a:pt x="152" y="608"/>
                  </a:cubicBezTo>
                  <a:cubicBezTo>
                    <a:pt x="228" y="608"/>
                    <a:pt x="307" y="559"/>
                    <a:pt x="311" y="460"/>
                  </a:cubicBezTo>
                  <a:cubicBezTo>
                    <a:pt x="311" y="434"/>
                    <a:pt x="322" y="402"/>
                    <a:pt x="366" y="370"/>
                  </a:cubicBezTo>
                  <a:cubicBezTo>
                    <a:pt x="436" y="317"/>
                    <a:pt x="531" y="308"/>
                    <a:pt x="616" y="307"/>
                  </a:cubicBezTo>
                  <a:cubicBezTo>
                    <a:pt x="812" y="304"/>
                    <a:pt x="814" y="0"/>
                    <a:pt x="6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5023300" y="4116453"/>
              <a:ext cx="31170" cy="54802"/>
            </a:xfrm>
            <a:custGeom>
              <a:avLst/>
              <a:gdLst/>
              <a:ahLst/>
              <a:cxnLst/>
              <a:rect l="l" t="t" r="r" b="b"/>
              <a:pathLst>
                <a:path w="521" h="916" extrusionOk="0">
                  <a:moveTo>
                    <a:pt x="220" y="0"/>
                  </a:moveTo>
                  <a:cubicBezTo>
                    <a:pt x="104" y="0"/>
                    <a:pt x="0" y="154"/>
                    <a:pt x="106" y="263"/>
                  </a:cubicBezTo>
                  <a:cubicBezTo>
                    <a:pt x="235" y="396"/>
                    <a:pt x="214" y="590"/>
                    <a:pt x="214" y="767"/>
                  </a:cubicBezTo>
                  <a:cubicBezTo>
                    <a:pt x="214" y="866"/>
                    <a:pt x="291" y="915"/>
                    <a:pt x="368" y="915"/>
                  </a:cubicBezTo>
                  <a:cubicBezTo>
                    <a:pt x="444" y="915"/>
                    <a:pt x="521" y="866"/>
                    <a:pt x="521" y="767"/>
                  </a:cubicBezTo>
                  <a:cubicBezTo>
                    <a:pt x="521" y="503"/>
                    <a:pt x="516" y="249"/>
                    <a:pt x="322" y="47"/>
                  </a:cubicBezTo>
                  <a:cubicBezTo>
                    <a:pt x="290" y="14"/>
                    <a:pt x="255" y="0"/>
                    <a:pt x="2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5072657" y="4098206"/>
              <a:ext cx="36973" cy="36734"/>
            </a:xfrm>
            <a:custGeom>
              <a:avLst/>
              <a:gdLst/>
              <a:ahLst/>
              <a:cxnLst/>
              <a:rect l="l" t="t" r="r" b="b"/>
              <a:pathLst>
                <a:path w="618" h="614" extrusionOk="0">
                  <a:moveTo>
                    <a:pt x="150" y="0"/>
                  </a:moveTo>
                  <a:cubicBezTo>
                    <a:pt x="70" y="0"/>
                    <a:pt x="1" y="75"/>
                    <a:pt x="1" y="154"/>
                  </a:cubicBezTo>
                  <a:cubicBezTo>
                    <a:pt x="1" y="240"/>
                    <a:pt x="71" y="304"/>
                    <a:pt x="154" y="307"/>
                  </a:cubicBezTo>
                  <a:cubicBezTo>
                    <a:pt x="223" y="310"/>
                    <a:pt x="305" y="393"/>
                    <a:pt x="308" y="460"/>
                  </a:cubicBezTo>
                  <a:cubicBezTo>
                    <a:pt x="310" y="543"/>
                    <a:pt x="376" y="614"/>
                    <a:pt x="461" y="614"/>
                  </a:cubicBezTo>
                  <a:cubicBezTo>
                    <a:pt x="541" y="614"/>
                    <a:pt x="617" y="543"/>
                    <a:pt x="614" y="460"/>
                  </a:cubicBezTo>
                  <a:cubicBezTo>
                    <a:pt x="605" y="215"/>
                    <a:pt x="400" y="9"/>
                    <a:pt x="154" y="0"/>
                  </a:cubicBezTo>
                  <a:cubicBezTo>
                    <a:pt x="153" y="0"/>
                    <a:pt x="151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5088392" y="4043224"/>
              <a:ext cx="60366" cy="18427"/>
            </a:xfrm>
            <a:custGeom>
              <a:avLst/>
              <a:gdLst/>
              <a:ahLst/>
              <a:cxnLst/>
              <a:rect l="l" t="t" r="r" b="b"/>
              <a:pathLst>
                <a:path w="1009" h="308" extrusionOk="0">
                  <a:moveTo>
                    <a:pt x="198" y="1"/>
                  </a:moveTo>
                  <a:cubicBezTo>
                    <a:pt x="1" y="1"/>
                    <a:pt x="1" y="307"/>
                    <a:pt x="198" y="307"/>
                  </a:cubicBezTo>
                  <a:lnTo>
                    <a:pt x="810" y="307"/>
                  </a:lnTo>
                  <a:cubicBezTo>
                    <a:pt x="1007" y="307"/>
                    <a:pt x="1008" y="1"/>
                    <a:pt x="8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5090725" y="3970295"/>
              <a:ext cx="28179" cy="45170"/>
            </a:xfrm>
            <a:custGeom>
              <a:avLst/>
              <a:gdLst/>
              <a:ahLst/>
              <a:cxnLst/>
              <a:rect l="l" t="t" r="r" b="b"/>
              <a:pathLst>
                <a:path w="471" h="755" extrusionOk="0">
                  <a:moveTo>
                    <a:pt x="320" y="0"/>
                  </a:moveTo>
                  <a:cubicBezTo>
                    <a:pt x="243" y="0"/>
                    <a:pt x="164" y="49"/>
                    <a:pt x="159" y="148"/>
                  </a:cubicBezTo>
                  <a:cubicBezTo>
                    <a:pt x="154" y="220"/>
                    <a:pt x="108" y="288"/>
                    <a:pt x="79" y="351"/>
                  </a:cubicBezTo>
                  <a:cubicBezTo>
                    <a:pt x="39" y="434"/>
                    <a:pt x="11" y="514"/>
                    <a:pt x="6" y="608"/>
                  </a:cubicBezTo>
                  <a:cubicBezTo>
                    <a:pt x="0" y="706"/>
                    <a:pt x="75" y="755"/>
                    <a:pt x="151" y="755"/>
                  </a:cubicBezTo>
                  <a:cubicBezTo>
                    <a:pt x="228" y="755"/>
                    <a:pt x="307" y="706"/>
                    <a:pt x="312" y="608"/>
                  </a:cubicBezTo>
                  <a:cubicBezTo>
                    <a:pt x="317" y="535"/>
                    <a:pt x="363" y="468"/>
                    <a:pt x="393" y="404"/>
                  </a:cubicBezTo>
                  <a:cubicBezTo>
                    <a:pt x="432" y="320"/>
                    <a:pt x="460" y="240"/>
                    <a:pt x="466" y="148"/>
                  </a:cubicBezTo>
                  <a:cubicBezTo>
                    <a:pt x="471" y="49"/>
                    <a:pt x="397" y="0"/>
                    <a:pt x="3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8"/>
          <p:cNvSpPr txBox="1">
            <a:spLocks noGrp="1"/>
          </p:cNvSpPr>
          <p:nvPr>
            <p:ph type="title"/>
          </p:nvPr>
        </p:nvSpPr>
        <p:spPr>
          <a:xfrm>
            <a:off x="1499550" y="1350950"/>
            <a:ext cx="6144900" cy="22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9"/>
          <p:cNvSpPr/>
          <p:nvPr/>
        </p:nvSpPr>
        <p:spPr>
          <a:xfrm rot="-5399687">
            <a:off x="168663" y="3207613"/>
            <a:ext cx="1695777" cy="2175997"/>
          </a:xfrm>
          <a:custGeom>
            <a:avLst/>
            <a:gdLst/>
            <a:ahLst/>
            <a:cxnLst/>
            <a:rect l="l" t="t" r="r" b="b"/>
            <a:pathLst>
              <a:path w="30873" h="39614" extrusionOk="0">
                <a:moveTo>
                  <a:pt x="0" y="0"/>
                </a:moveTo>
                <a:lnTo>
                  <a:pt x="0" y="36352"/>
                </a:lnTo>
                <a:lnTo>
                  <a:pt x="18457" y="39613"/>
                </a:lnTo>
                <a:lnTo>
                  <a:pt x="308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9"/>
          <p:cNvSpPr/>
          <p:nvPr/>
        </p:nvSpPr>
        <p:spPr>
          <a:xfrm rot="-995320">
            <a:off x="873021" y="263039"/>
            <a:ext cx="4257317" cy="4768636"/>
          </a:xfrm>
          <a:custGeom>
            <a:avLst/>
            <a:gdLst/>
            <a:ahLst/>
            <a:cxnLst/>
            <a:rect l="l" t="t" r="r" b="b"/>
            <a:pathLst>
              <a:path w="40997" h="45923" extrusionOk="0">
                <a:moveTo>
                  <a:pt x="7135" y="1509"/>
                </a:moveTo>
                <a:cubicBezTo>
                  <a:pt x="7176" y="1509"/>
                  <a:pt x="7217" y="1511"/>
                  <a:pt x="7258" y="1516"/>
                </a:cubicBezTo>
                <a:cubicBezTo>
                  <a:pt x="7804" y="1585"/>
                  <a:pt x="8191" y="2081"/>
                  <a:pt x="8124" y="2627"/>
                </a:cubicBezTo>
                <a:cubicBezTo>
                  <a:pt x="8062" y="3130"/>
                  <a:pt x="7633" y="3500"/>
                  <a:pt x="7139" y="3500"/>
                </a:cubicBezTo>
                <a:cubicBezTo>
                  <a:pt x="7098" y="3500"/>
                  <a:pt x="7056" y="3497"/>
                  <a:pt x="7014" y="3492"/>
                </a:cubicBezTo>
                <a:cubicBezTo>
                  <a:pt x="6468" y="3425"/>
                  <a:pt x="6081" y="2928"/>
                  <a:pt x="6148" y="2382"/>
                </a:cubicBezTo>
                <a:cubicBezTo>
                  <a:pt x="6210" y="1878"/>
                  <a:pt x="6641" y="1509"/>
                  <a:pt x="7135" y="1509"/>
                </a:cubicBezTo>
                <a:close/>
                <a:moveTo>
                  <a:pt x="14998" y="2481"/>
                </a:moveTo>
                <a:cubicBezTo>
                  <a:pt x="15039" y="2481"/>
                  <a:pt x="15080" y="2483"/>
                  <a:pt x="15121" y="2489"/>
                </a:cubicBezTo>
                <a:cubicBezTo>
                  <a:pt x="15666" y="2556"/>
                  <a:pt x="16054" y="3054"/>
                  <a:pt x="15987" y="3598"/>
                </a:cubicBezTo>
                <a:cubicBezTo>
                  <a:pt x="15924" y="4103"/>
                  <a:pt x="15495" y="4472"/>
                  <a:pt x="14999" y="4472"/>
                </a:cubicBezTo>
                <a:cubicBezTo>
                  <a:pt x="14959" y="4472"/>
                  <a:pt x="14917" y="4469"/>
                  <a:pt x="14876" y="4464"/>
                </a:cubicBezTo>
                <a:cubicBezTo>
                  <a:pt x="14331" y="4397"/>
                  <a:pt x="13943" y="3901"/>
                  <a:pt x="14012" y="3354"/>
                </a:cubicBezTo>
                <a:cubicBezTo>
                  <a:pt x="14074" y="2850"/>
                  <a:pt x="14502" y="2481"/>
                  <a:pt x="14998" y="2481"/>
                </a:cubicBezTo>
                <a:close/>
                <a:moveTo>
                  <a:pt x="22521" y="3411"/>
                </a:moveTo>
                <a:cubicBezTo>
                  <a:pt x="22562" y="3411"/>
                  <a:pt x="22603" y="3414"/>
                  <a:pt x="22644" y="3419"/>
                </a:cubicBezTo>
                <a:cubicBezTo>
                  <a:pt x="23189" y="3486"/>
                  <a:pt x="23577" y="3982"/>
                  <a:pt x="23509" y="4529"/>
                </a:cubicBezTo>
                <a:cubicBezTo>
                  <a:pt x="23447" y="5033"/>
                  <a:pt x="23018" y="5402"/>
                  <a:pt x="22522" y="5402"/>
                </a:cubicBezTo>
                <a:cubicBezTo>
                  <a:pt x="22482" y="5402"/>
                  <a:pt x="22441" y="5400"/>
                  <a:pt x="22399" y="5394"/>
                </a:cubicBezTo>
                <a:cubicBezTo>
                  <a:pt x="21854" y="5327"/>
                  <a:pt x="21466" y="4829"/>
                  <a:pt x="21533" y="4285"/>
                </a:cubicBezTo>
                <a:cubicBezTo>
                  <a:pt x="21597" y="3780"/>
                  <a:pt x="22025" y="3411"/>
                  <a:pt x="22521" y="3411"/>
                </a:cubicBezTo>
                <a:close/>
                <a:moveTo>
                  <a:pt x="30391" y="4384"/>
                </a:moveTo>
                <a:cubicBezTo>
                  <a:pt x="30431" y="4384"/>
                  <a:pt x="30472" y="4386"/>
                  <a:pt x="30514" y="4391"/>
                </a:cubicBezTo>
                <a:cubicBezTo>
                  <a:pt x="31060" y="4458"/>
                  <a:pt x="31447" y="4956"/>
                  <a:pt x="31379" y="5501"/>
                </a:cubicBezTo>
                <a:cubicBezTo>
                  <a:pt x="31317" y="6006"/>
                  <a:pt x="30889" y="6375"/>
                  <a:pt x="30393" y="6375"/>
                </a:cubicBezTo>
                <a:cubicBezTo>
                  <a:pt x="30352" y="6375"/>
                  <a:pt x="30311" y="6372"/>
                  <a:pt x="30270" y="6367"/>
                </a:cubicBezTo>
                <a:cubicBezTo>
                  <a:pt x="29724" y="6300"/>
                  <a:pt x="29337" y="5803"/>
                  <a:pt x="29404" y="5257"/>
                </a:cubicBezTo>
                <a:cubicBezTo>
                  <a:pt x="29466" y="4754"/>
                  <a:pt x="29896" y="4384"/>
                  <a:pt x="30391" y="4384"/>
                </a:cubicBezTo>
                <a:close/>
                <a:moveTo>
                  <a:pt x="38199" y="5350"/>
                </a:moveTo>
                <a:cubicBezTo>
                  <a:pt x="38241" y="5350"/>
                  <a:pt x="38282" y="5353"/>
                  <a:pt x="38324" y="5358"/>
                </a:cubicBezTo>
                <a:cubicBezTo>
                  <a:pt x="38870" y="5425"/>
                  <a:pt x="39259" y="5922"/>
                  <a:pt x="39190" y="6468"/>
                </a:cubicBezTo>
                <a:cubicBezTo>
                  <a:pt x="39128" y="6971"/>
                  <a:pt x="38699" y="7341"/>
                  <a:pt x="38203" y="7341"/>
                </a:cubicBezTo>
                <a:cubicBezTo>
                  <a:pt x="38163" y="7341"/>
                  <a:pt x="38122" y="7339"/>
                  <a:pt x="38080" y="7334"/>
                </a:cubicBezTo>
                <a:cubicBezTo>
                  <a:pt x="37534" y="7265"/>
                  <a:pt x="37147" y="6768"/>
                  <a:pt x="37215" y="6222"/>
                </a:cubicBezTo>
                <a:cubicBezTo>
                  <a:pt x="37277" y="5720"/>
                  <a:pt x="37705" y="5350"/>
                  <a:pt x="38199" y="5350"/>
                </a:cubicBezTo>
                <a:close/>
                <a:moveTo>
                  <a:pt x="5129" y="0"/>
                </a:moveTo>
                <a:lnTo>
                  <a:pt x="1" y="41490"/>
                </a:lnTo>
                <a:lnTo>
                  <a:pt x="35867" y="45923"/>
                </a:lnTo>
                <a:lnTo>
                  <a:pt x="40997" y="4434"/>
                </a:lnTo>
                <a:lnTo>
                  <a:pt x="512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9"/>
          <p:cNvSpPr/>
          <p:nvPr/>
        </p:nvSpPr>
        <p:spPr>
          <a:xfrm rot="4442638">
            <a:off x="2269077" y="311308"/>
            <a:ext cx="613074" cy="456378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9"/>
          <p:cNvSpPr/>
          <p:nvPr/>
        </p:nvSpPr>
        <p:spPr>
          <a:xfrm rot="-995320">
            <a:off x="811429" y="246259"/>
            <a:ext cx="4257317" cy="4768636"/>
          </a:xfrm>
          <a:custGeom>
            <a:avLst/>
            <a:gdLst/>
            <a:ahLst/>
            <a:cxnLst/>
            <a:rect l="l" t="t" r="r" b="b"/>
            <a:pathLst>
              <a:path w="40997" h="45923" extrusionOk="0">
                <a:moveTo>
                  <a:pt x="7135" y="1509"/>
                </a:moveTo>
                <a:cubicBezTo>
                  <a:pt x="7176" y="1509"/>
                  <a:pt x="7217" y="1511"/>
                  <a:pt x="7258" y="1516"/>
                </a:cubicBezTo>
                <a:cubicBezTo>
                  <a:pt x="7804" y="1585"/>
                  <a:pt x="8191" y="2081"/>
                  <a:pt x="8124" y="2627"/>
                </a:cubicBezTo>
                <a:cubicBezTo>
                  <a:pt x="8062" y="3130"/>
                  <a:pt x="7633" y="3500"/>
                  <a:pt x="7139" y="3500"/>
                </a:cubicBezTo>
                <a:cubicBezTo>
                  <a:pt x="7098" y="3500"/>
                  <a:pt x="7056" y="3497"/>
                  <a:pt x="7014" y="3492"/>
                </a:cubicBezTo>
                <a:cubicBezTo>
                  <a:pt x="6468" y="3425"/>
                  <a:pt x="6081" y="2928"/>
                  <a:pt x="6148" y="2382"/>
                </a:cubicBezTo>
                <a:cubicBezTo>
                  <a:pt x="6210" y="1878"/>
                  <a:pt x="6641" y="1509"/>
                  <a:pt x="7135" y="1509"/>
                </a:cubicBezTo>
                <a:close/>
                <a:moveTo>
                  <a:pt x="14998" y="2481"/>
                </a:moveTo>
                <a:cubicBezTo>
                  <a:pt x="15039" y="2481"/>
                  <a:pt x="15080" y="2483"/>
                  <a:pt x="15121" y="2489"/>
                </a:cubicBezTo>
                <a:cubicBezTo>
                  <a:pt x="15666" y="2556"/>
                  <a:pt x="16054" y="3054"/>
                  <a:pt x="15987" y="3598"/>
                </a:cubicBezTo>
                <a:cubicBezTo>
                  <a:pt x="15924" y="4103"/>
                  <a:pt x="15495" y="4472"/>
                  <a:pt x="14999" y="4472"/>
                </a:cubicBezTo>
                <a:cubicBezTo>
                  <a:pt x="14959" y="4472"/>
                  <a:pt x="14917" y="4469"/>
                  <a:pt x="14876" y="4464"/>
                </a:cubicBezTo>
                <a:cubicBezTo>
                  <a:pt x="14331" y="4397"/>
                  <a:pt x="13943" y="3901"/>
                  <a:pt x="14012" y="3354"/>
                </a:cubicBezTo>
                <a:cubicBezTo>
                  <a:pt x="14074" y="2850"/>
                  <a:pt x="14502" y="2481"/>
                  <a:pt x="14998" y="2481"/>
                </a:cubicBezTo>
                <a:close/>
                <a:moveTo>
                  <a:pt x="22521" y="3411"/>
                </a:moveTo>
                <a:cubicBezTo>
                  <a:pt x="22562" y="3411"/>
                  <a:pt x="22603" y="3414"/>
                  <a:pt x="22644" y="3419"/>
                </a:cubicBezTo>
                <a:cubicBezTo>
                  <a:pt x="23189" y="3486"/>
                  <a:pt x="23577" y="3982"/>
                  <a:pt x="23509" y="4529"/>
                </a:cubicBezTo>
                <a:cubicBezTo>
                  <a:pt x="23447" y="5033"/>
                  <a:pt x="23018" y="5402"/>
                  <a:pt x="22522" y="5402"/>
                </a:cubicBezTo>
                <a:cubicBezTo>
                  <a:pt x="22482" y="5402"/>
                  <a:pt x="22441" y="5400"/>
                  <a:pt x="22399" y="5394"/>
                </a:cubicBezTo>
                <a:cubicBezTo>
                  <a:pt x="21854" y="5327"/>
                  <a:pt x="21466" y="4829"/>
                  <a:pt x="21533" y="4285"/>
                </a:cubicBezTo>
                <a:cubicBezTo>
                  <a:pt x="21597" y="3780"/>
                  <a:pt x="22025" y="3411"/>
                  <a:pt x="22521" y="3411"/>
                </a:cubicBezTo>
                <a:close/>
                <a:moveTo>
                  <a:pt x="30391" y="4384"/>
                </a:moveTo>
                <a:cubicBezTo>
                  <a:pt x="30431" y="4384"/>
                  <a:pt x="30472" y="4386"/>
                  <a:pt x="30514" y="4391"/>
                </a:cubicBezTo>
                <a:cubicBezTo>
                  <a:pt x="31060" y="4458"/>
                  <a:pt x="31447" y="4956"/>
                  <a:pt x="31379" y="5501"/>
                </a:cubicBezTo>
                <a:cubicBezTo>
                  <a:pt x="31317" y="6006"/>
                  <a:pt x="30889" y="6375"/>
                  <a:pt x="30393" y="6375"/>
                </a:cubicBezTo>
                <a:cubicBezTo>
                  <a:pt x="30352" y="6375"/>
                  <a:pt x="30311" y="6372"/>
                  <a:pt x="30270" y="6367"/>
                </a:cubicBezTo>
                <a:cubicBezTo>
                  <a:pt x="29724" y="6300"/>
                  <a:pt x="29337" y="5803"/>
                  <a:pt x="29404" y="5257"/>
                </a:cubicBezTo>
                <a:cubicBezTo>
                  <a:pt x="29466" y="4754"/>
                  <a:pt x="29896" y="4384"/>
                  <a:pt x="30391" y="4384"/>
                </a:cubicBezTo>
                <a:close/>
                <a:moveTo>
                  <a:pt x="38199" y="5350"/>
                </a:moveTo>
                <a:cubicBezTo>
                  <a:pt x="38241" y="5350"/>
                  <a:pt x="38282" y="5353"/>
                  <a:pt x="38324" y="5358"/>
                </a:cubicBezTo>
                <a:cubicBezTo>
                  <a:pt x="38870" y="5425"/>
                  <a:pt x="39259" y="5922"/>
                  <a:pt x="39190" y="6468"/>
                </a:cubicBezTo>
                <a:cubicBezTo>
                  <a:pt x="39128" y="6971"/>
                  <a:pt x="38699" y="7341"/>
                  <a:pt x="38203" y="7341"/>
                </a:cubicBezTo>
                <a:cubicBezTo>
                  <a:pt x="38163" y="7341"/>
                  <a:pt x="38122" y="7339"/>
                  <a:pt x="38080" y="7334"/>
                </a:cubicBezTo>
                <a:cubicBezTo>
                  <a:pt x="37534" y="7265"/>
                  <a:pt x="37147" y="6768"/>
                  <a:pt x="37215" y="6222"/>
                </a:cubicBezTo>
                <a:cubicBezTo>
                  <a:pt x="37277" y="5720"/>
                  <a:pt x="37705" y="5350"/>
                  <a:pt x="38199" y="5350"/>
                </a:cubicBezTo>
                <a:close/>
                <a:moveTo>
                  <a:pt x="5129" y="0"/>
                </a:moveTo>
                <a:lnTo>
                  <a:pt x="1" y="41490"/>
                </a:lnTo>
                <a:lnTo>
                  <a:pt x="35867" y="45923"/>
                </a:lnTo>
                <a:lnTo>
                  <a:pt x="40997" y="4434"/>
                </a:lnTo>
                <a:lnTo>
                  <a:pt x="512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9"/>
          <p:cNvSpPr/>
          <p:nvPr/>
        </p:nvSpPr>
        <p:spPr>
          <a:xfrm rot="4442638">
            <a:off x="2386898" y="274973"/>
            <a:ext cx="421146" cy="310954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9"/>
          <p:cNvSpPr txBox="1">
            <a:spLocks noGrp="1"/>
          </p:cNvSpPr>
          <p:nvPr>
            <p:ph type="title"/>
          </p:nvPr>
        </p:nvSpPr>
        <p:spPr>
          <a:xfrm rot="-537545">
            <a:off x="1270979" y="1650993"/>
            <a:ext cx="3234461" cy="12640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6" name="Google Shape;216;p9"/>
          <p:cNvSpPr txBox="1">
            <a:spLocks noGrp="1"/>
          </p:cNvSpPr>
          <p:nvPr>
            <p:ph type="subTitle" idx="1"/>
          </p:nvPr>
        </p:nvSpPr>
        <p:spPr>
          <a:xfrm rot="-537097">
            <a:off x="1451032" y="3152651"/>
            <a:ext cx="3231358" cy="767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9"/>
          <p:cNvSpPr txBox="1">
            <a:spLocks noGrp="1"/>
          </p:cNvSpPr>
          <p:nvPr>
            <p:ph type="title" idx="2" hasCustomPrompt="1"/>
          </p:nvPr>
        </p:nvSpPr>
        <p:spPr>
          <a:xfrm>
            <a:off x="4995550" y="1187550"/>
            <a:ext cx="3435300" cy="27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0"/>
              <a:buNone/>
              <a:defRPr sz="1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8" name="Google Shape;218;p9"/>
          <p:cNvSpPr/>
          <p:nvPr/>
        </p:nvSpPr>
        <p:spPr>
          <a:xfrm rot="-5399665">
            <a:off x="-59719" y="3330917"/>
            <a:ext cx="1882869" cy="1742285"/>
          </a:xfrm>
          <a:custGeom>
            <a:avLst/>
            <a:gdLst/>
            <a:ahLst/>
            <a:cxnLst/>
            <a:rect l="l" t="t" r="r" b="b"/>
            <a:pathLst>
              <a:path w="36662" h="33923" extrusionOk="0">
                <a:moveTo>
                  <a:pt x="0" y="0"/>
                </a:moveTo>
                <a:lnTo>
                  <a:pt x="0" y="26481"/>
                </a:lnTo>
                <a:lnTo>
                  <a:pt x="15058" y="33923"/>
                </a:lnTo>
                <a:lnTo>
                  <a:pt x="366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"/>
          <p:cNvSpPr/>
          <p:nvPr/>
        </p:nvSpPr>
        <p:spPr>
          <a:xfrm rot="5400377">
            <a:off x="7387656" y="-348227"/>
            <a:ext cx="1408040" cy="2104494"/>
          </a:xfrm>
          <a:custGeom>
            <a:avLst/>
            <a:gdLst/>
            <a:ahLst/>
            <a:cxnLst/>
            <a:rect l="l" t="t" r="r" b="b"/>
            <a:pathLst>
              <a:path w="30873" h="39614" extrusionOk="0">
                <a:moveTo>
                  <a:pt x="0" y="0"/>
                </a:moveTo>
                <a:lnTo>
                  <a:pt x="0" y="36352"/>
                </a:lnTo>
                <a:lnTo>
                  <a:pt x="18457" y="39613"/>
                </a:lnTo>
                <a:lnTo>
                  <a:pt x="308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/>
          <p:nvPr/>
        </p:nvSpPr>
        <p:spPr>
          <a:xfrm rot="5400403">
            <a:off x="7440397" y="-60836"/>
            <a:ext cx="1563359" cy="1685040"/>
          </a:xfrm>
          <a:custGeom>
            <a:avLst/>
            <a:gdLst/>
            <a:ahLst/>
            <a:cxnLst/>
            <a:rect l="l" t="t" r="r" b="b"/>
            <a:pathLst>
              <a:path w="36662" h="33923" extrusionOk="0">
                <a:moveTo>
                  <a:pt x="0" y="0"/>
                </a:moveTo>
                <a:lnTo>
                  <a:pt x="0" y="26481"/>
                </a:lnTo>
                <a:lnTo>
                  <a:pt x="15058" y="33923"/>
                </a:lnTo>
                <a:lnTo>
                  <a:pt x="366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 rot="-8610992">
            <a:off x="8808681" y="3091174"/>
            <a:ext cx="398985" cy="738802"/>
          </a:xfrm>
          <a:custGeom>
            <a:avLst/>
            <a:gdLst/>
            <a:ahLst/>
            <a:cxnLst/>
            <a:rect l="l" t="t" r="r" b="b"/>
            <a:pathLst>
              <a:path w="6669" h="12349" extrusionOk="0">
                <a:moveTo>
                  <a:pt x="6439" y="1"/>
                </a:moveTo>
                <a:cubicBezTo>
                  <a:pt x="4707" y="106"/>
                  <a:pt x="1067" y="373"/>
                  <a:pt x="1067" y="373"/>
                </a:cubicBezTo>
                <a:cubicBezTo>
                  <a:pt x="1067" y="373"/>
                  <a:pt x="1477" y="7405"/>
                  <a:pt x="1" y="11576"/>
                </a:cubicBezTo>
                <a:cubicBezTo>
                  <a:pt x="2161" y="9507"/>
                  <a:pt x="3451" y="8190"/>
                  <a:pt x="3451" y="8190"/>
                </a:cubicBezTo>
                <a:lnTo>
                  <a:pt x="4352" y="12348"/>
                </a:lnTo>
                <a:cubicBezTo>
                  <a:pt x="4352" y="12348"/>
                  <a:pt x="6668" y="7737"/>
                  <a:pt x="64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 rot="-8610992">
            <a:off x="8630005" y="3660883"/>
            <a:ext cx="326176" cy="89202"/>
          </a:xfrm>
          <a:custGeom>
            <a:avLst/>
            <a:gdLst/>
            <a:ahLst/>
            <a:cxnLst/>
            <a:rect l="l" t="t" r="r" b="b"/>
            <a:pathLst>
              <a:path w="5452" h="1491" extrusionOk="0">
                <a:moveTo>
                  <a:pt x="5374" y="1"/>
                </a:moveTo>
                <a:lnTo>
                  <a:pt x="0" y="373"/>
                </a:lnTo>
                <a:lnTo>
                  <a:pt x="78" y="1490"/>
                </a:lnTo>
                <a:lnTo>
                  <a:pt x="5451" y="1118"/>
                </a:lnTo>
                <a:lnTo>
                  <a:pt x="537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 rot="-8610992">
            <a:off x="7870096" y="3547007"/>
            <a:ext cx="702367" cy="2063668"/>
          </a:xfrm>
          <a:custGeom>
            <a:avLst/>
            <a:gdLst/>
            <a:ahLst/>
            <a:cxnLst/>
            <a:rect l="l" t="t" r="r" b="b"/>
            <a:pathLst>
              <a:path w="11740" h="34494" extrusionOk="0">
                <a:moveTo>
                  <a:pt x="1" y="0"/>
                </a:moveTo>
                <a:lnTo>
                  <a:pt x="2483" y="34494"/>
                </a:lnTo>
                <a:lnTo>
                  <a:pt x="11739" y="33820"/>
                </a:lnTo>
                <a:lnTo>
                  <a:pt x="117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 rot="-8610992">
            <a:off x="8218958" y="3632838"/>
            <a:ext cx="211368" cy="2055292"/>
          </a:xfrm>
          <a:custGeom>
            <a:avLst/>
            <a:gdLst/>
            <a:ahLst/>
            <a:cxnLst/>
            <a:rect l="l" t="t" r="r" b="b"/>
            <a:pathLst>
              <a:path w="3533" h="34354" extrusionOk="0">
                <a:moveTo>
                  <a:pt x="1024" y="0"/>
                </a:moveTo>
                <a:lnTo>
                  <a:pt x="0" y="6"/>
                </a:lnTo>
                <a:lnTo>
                  <a:pt x="2515" y="34353"/>
                </a:lnTo>
                <a:lnTo>
                  <a:pt x="3533" y="34279"/>
                </a:lnTo>
                <a:lnTo>
                  <a:pt x="10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 rot="-8610992">
            <a:off x="8108089" y="4294347"/>
            <a:ext cx="226445" cy="201317"/>
          </a:xfrm>
          <a:custGeom>
            <a:avLst/>
            <a:gdLst/>
            <a:ahLst/>
            <a:cxnLst/>
            <a:rect l="l" t="t" r="r" b="b"/>
            <a:pathLst>
              <a:path w="3785" h="3365" extrusionOk="0">
                <a:moveTo>
                  <a:pt x="2020" y="1454"/>
                </a:moveTo>
                <a:cubicBezTo>
                  <a:pt x="2004" y="1463"/>
                  <a:pt x="1988" y="1472"/>
                  <a:pt x="1972" y="1480"/>
                </a:cubicBezTo>
                <a:cubicBezTo>
                  <a:pt x="1825" y="1560"/>
                  <a:pt x="1916" y="1765"/>
                  <a:pt x="2052" y="1765"/>
                </a:cubicBezTo>
                <a:cubicBezTo>
                  <a:pt x="2073" y="1765"/>
                  <a:pt x="2094" y="1760"/>
                  <a:pt x="2115" y="1750"/>
                </a:cubicBezTo>
                <a:lnTo>
                  <a:pt x="2115" y="1750"/>
                </a:lnTo>
                <a:cubicBezTo>
                  <a:pt x="2052" y="1784"/>
                  <a:pt x="2005" y="1830"/>
                  <a:pt x="1969" y="1886"/>
                </a:cubicBezTo>
                <a:cubicBezTo>
                  <a:pt x="1813" y="1841"/>
                  <a:pt x="1675" y="1800"/>
                  <a:pt x="1534" y="1730"/>
                </a:cubicBezTo>
                <a:cubicBezTo>
                  <a:pt x="1680" y="1599"/>
                  <a:pt x="1848" y="1504"/>
                  <a:pt x="2020" y="1454"/>
                </a:cubicBezTo>
                <a:close/>
                <a:moveTo>
                  <a:pt x="2195" y="1"/>
                </a:moveTo>
                <a:cubicBezTo>
                  <a:pt x="1630" y="1"/>
                  <a:pt x="1084" y="277"/>
                  <a:pt x="697" y="804"/>
                </a:cubicBezTo>
                <a:cubicBezTo>
                  <a:pt x="0" y="1754"/>
                  <a:pt x="725" y="3062"/>
                  <a:pt x="1767" y="3331"/>
                </a:cubicBezTo>
                <a:cubicBezTo>
                  <a:pt x="1858" y="3354"/>
                  <a:pt x="1953" y="3365"/>
                  <a:pt x="2051" y="3365"/>
                </a:cubicBezTo>
                <a:cubicBezTo>
                  <a:pt x="2847" y="3365"/>
                  <a:pt x="3784" y="2633"/>
                  <a:pt x="3371" y="1799"/>
                </a:cubicBezTo>
                <a:cubicBezTo>
                  <a:pt x="3136" y="1327"/>
                  <a:pt x="2725" y="1113"/>
                  <a:pt x="2298" y="1113"/>
                </a:cubicBezTo>
                <a:cubicBezTo>
                  <a:pt x="1892" y="1113"/>
                  <a:pt x="1471" y="1307"/>
                  <a:pt x="1176" y="1657"/>
                </a:cubicBezTo>
                <a:cubicBezTo>
                  <a:pt x="1110" y="1735"/>
                  <a:pt x="1119" y="1840"/>
                  <a:pt x="1207" y="1897"/>
                </a:cubicBezTo>
                <a:cubicBezTo>
                  <a:pt x="1483" y="2076"/>
                  <a:pt x="1702" y="2124"/>
                  <a:pt x="2010" y="2219"/>
                </a:cubicBezTo>
                <a:cubicBezTo>
                  <a:pt x="2023" y="2223"/>
                  <a:pt x="2036" y="2225"/>
                  <a:pt x="2049" y="2225"/>
                </a:cubicBezTo>
                <a:cubicBezTo>
                  <a:pt x="2103" y="2225"/>
                  <a:pt x="2151" y="2194"/>
                  <a:pt x="2182" y="2148"/>
                </a:cubicBezTo>
                <a:cubicBezTo>
                  <a:pt x="2319" y="1948"/>
                  <a:pt x="2405" y="1616"/>
                  <a:pt x="2183" y="1448"/>
                </a:cubicBezTo>
                <a:cubicBezTo>
                  <a:pt x="2166" y="1435"/>
                  <a:pt x="2145" y="1431"/>
                  <a:pt x="2124" y="1429"/>
                </a:cubicBezTo>
                <a:cubicBezTo>
                  <a:pt x="2180" y="1419"/>
                  <a:pt x="2237" y="1414"/>
                  <a:pt x="2294" y="1414"/>
                </a:cubicBezTo>
                <a:cubicBezTo>
                  <a:pt x="2586" y="1414"/>
                  <a:pt x="2869" y="1553"/>
                  <a:pt x="3067" y="1873"/>
                </a:cubicBezTo>
                <a:cubicBezTo>
                  <a:pt x="3249" y="2168"/>
                  <a:pt x="3125" y="2491"/>
                  <a:pt x="2908" y="2722"/>
                </a:cubicBezTo>
                <a:cubicBezTo>
                  <a:pt x="2693" y="2949"/>
                  <a:pt x="2399" y="3050"/>
                  <a:pt x="2102" y="3050"/>
                </a:cubicBezTo>
                <a:cubicBezTo>
                  <a:pt x="1909" y="3050"/>
                  <a:pt x="1715" y="3008"/>
                  <a:pt x="1541" y="2929"/>
                </a:cubicBezTo>
                <a:cubicBezTo>
                  <a:pt x="666" y="2533"/>
                  <a:pt x="533" y="1447"/>
                  <a:pt x="1116" y="764"/>
                </a:cubicBezTo>
                <a:cubicBezTo>
                  <a:pt x="1393" y="440"/>
                  <a:pt x="1758" y="300"/>
                  <a:pt x="2133" y="300"/>
                </a:cubicBezTo>
                <a:cubicBezTo>
                  <a:pt x="2505" y="300"/>
                  <a:pt x="2886" y="439"/>
                  <a:pt x="3197" y="672"/>
                </a:cubicBezTo>
                <a:cubicBezTo>
                  <a:pt x="3225" y="693"/>
                  <a:pt x="3253" y="702"/>
                  <a:pt x="3279" y="702"/>
                </a:cubicBezTo>
                <a:cubicBezTo>
                  <a:pt x="3400" y="702"/>
                  <a:pt x="3480" y="503"/>
                  <a:pt x="3352" y="407"/>
                </a:cubicBezTo>
                <a:cubicBezTo>
                  <a:pt x="2987" y="134"/>
                  <a:pt x="2586" y="1"/>
                  <a:pt x="2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 rot="4499988">
            <a:off x="6722271" y="3924612"/>
            <a:ext cx="217118" cy="223759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" name="Google Shape;227;p9"/>
          <p:cNvGrpSpPr/>
          <p:nvPr/>
        </p:nvGrpSpPr>
        <p:grpSpPr>
          <a:xfrm rot="8413903">
            <a:off x="6513201" y="4175598"/>
            <a:ext cx="263672" cy="263580"/>
            <a:chOff x="4028549" y="3239505"/>
            <a:chExt cx="131381" cy="131321"/>
          </a:xfrm>
        </p:grpSpPr>
        <p:sp>
          <p:nvSpPr>
            <p:cNvPr id="228" name="Google Shape;228;p9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0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0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0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"/>
          <p:cNvSpPr/>
          <p:nvPr/>
        </p:nvSpPr>
        <p:spPr>
          <a:xfrm>
            <a:off x="176600" y="4840073"/>
            <a:ext cx="689164" cy="109130"/>
          </a:xfrm>
          <a:custGeom>
            <a:avLst/>
            <a:gdLst/>
            <a:ahLst/>
            <a:cxnLst/>
            <a:rect l="l" t="t" r="r" b="b"/>
            <a:pathLst>
              <a:path w="9814" h="1554" extrusionOk="0">
                <a:moveTo>
                  <a:pt x="7641" y="1"/>
                </a:moveTo>
                <a:cubicBezTo>
                  <a:pt x="7605" y="1"/>
                  <a:pt x="7569" y="4"/>
                  <a:pt x="7531" y="12"/>
                </a:cubicBezTo>
                <a:cubicBezTo>
                  <a:pt x="7199" y="76"/>
                  <a:pt x="6934" y="241"/>
                  <a:pt x="6658" y="431"/>
                </a:cubicBezTo>
                <a:cubicBezTo>
                  <a:pt x="6529" y="520"/>
                  <a:pt x="6401" y="609"/>
                  <a:pt x="6268" y="693"/>
                </a:cubicBezTo>
                <a:cubicBezTo>
                  <a:pt x="6145" y="771"/>
                  <a:pt x="6038" y="804"/>
                  <a:pt x="5945" y="804"/>
                </a:cubicBezTo>
                <a:cubicBezTo>
                  <a:pt x="5648" y="804"/>
                  <a:pt x="5480" y="475"/>
                  <a:pt x="5357" y="184"/>
                </a:cubicBezTo>
                <a:cubicBezTo>
                  <a:pt x="5335" y="135"/>
                  <a:pt x="5276" y="108"/>
                  <a:pt x="5221" y="108"/>
                </a:cubicBezTo>
                <a:cubicBezTo>
                  <a:pt x="5194" y="108"/>
                  <a:pt x="5167" y="114"/>
                  <a:pt x="5146" y="128"/>
                </a:cubicBezTo>
                <a:cubicBezTo>
                  <a:pt x="4637" y="475"/>
                  <a:pt x="3996" y="1024"/>
                  <a:pt x="3417" y="1024"/>
                </a:cubicBezTo>
                <a:cubicBezTo>
                  <a:pt x="3120" y="1024"/>
                  <a:pt x="2839" y="880"/>
                  <a:pt x="2600" y="491"/>
                </a:cubicBezTo>
                <a:cubicBezTo>
                  <a:pt x="2571" y="443"/>
                  <a:pt x="2518" y="414"/>
                  <a:pt x="2464" y="414"/>
                </a:cubicBezTo>
                <a:cubicBezTo>
                  <a:pt x="2438" y="414"/>
                  <a:pt x="2413" y="420"/>
                  <a:pt x="2389" y="435"/>
                </a:cubicBezTo>
                <a:cubicBezTo>
                  <a:pt x="2019" y="671"/>
                  <a:pt x="1337" y="1244"/>
                  <a:pt x="779" y="1244"/>
                </a:cubicBezTo>
                <a:cubicBezTo>
                  <a:pt x="615" y="1244"/>
                  <a:pt x="461" y="1194"/>
                  <a:pt x="329" y="1072"/>
                </a:cubicBezTo>
                <a:cubicBezTo>
                  <a:pt x="297" y="1042"/>
                  <a:pt x="261" y="1029"/>
                  <a:pt x="227" y="1029"/>
                </a:cubicBezTo>
                <a:cubicBezTo>
                  <a:pt x="106" y="1029"/>
                  <a:pt x="0" y="1183"/>
                  <a:pt x="113" y="1288"/>
                </a:cubicBezTo>
                <a:cubicBezTo>
                  <a:pt x="317" y="1478"/>
                  <a:pt x="540" y="1553"/>
                  <a:pt x="770" y="1553"/>
                </a:cubicBezTo>
                <a:cubicBezTo>
                  <a:pt x="1339" y="1553"/>
                  <a:pt x="1949" y="1093"/>
                  <a:pt x="2424" y="778"/>
                </a:cubicBezTo>
                <a:cubicBezTo>
                  <a:pt x="2710" y="1176"/>
                  <a:pt x="3033" y="1326"/>
                  <a:pt x="3373" y="1326"/>
                </a:cubicBezTo>
                <a:cubicBezTo>
                  <a:pt x="3957" y="1326"/>
                  <a:pt x="4589" y="882"/>
                  <a:pt x="5161" y="489"/>
                </a:cubicBezTo>
                <a:cubicBezTo>
                  <a:pt x="5375" y="920"/>
                  <a:pt x="5612" y="1075"/>
                  <a:pt x="5873" y="1075"/>
                </a:cubicBezTo>
                <a:cubicBezTo>
                  <a:pt x="6264" y="1075"/>
                  <a:pt x="6710" y="728"/>
                  <a:pt x="7221" y="435"/>
                </a:cubicBezTo>
                <a:cubicBezTo>
                  <a:pt x="7331" y="372"/>
                  <a:pt x="7436" y="346"/>
                  <a:pt x="7537" y="346"/>
                </a:cubicBezTo>
                <a:cubicBezTo>
                  <a:pt x="7969" y="346"/>
                  <a:pt x="8339" y="820"/>
                  <a:pt x="8775" y="934"/>
                </a:cubicBezTo>
                <a:cubicBezTo>
                  <a:pt x="8826" y="948"/>
                  <a:pt x="8875" y="954"/>
                  <a:pt x="8922" y="954"/>
                </a:cubicBezTo>
                <a:cubicBezTo>
                  <a:pt x="9309" y="954"/>
                  <a:pt x="9577" y="533"/>
                  <a:pt x="9746" y="236"/>
                </a:cubicBezTo>
                <a:cubicBezTo>
                  <a:pt x="9814" y="117"/>
                  <a:pt x="9708" y="7"/>
                  <a:pt x="9604" y="7"/>
                </a:cubicBezTo>
                <a:cubicBezTo>
                  <a:pt x="9558" y="7"/>
                  <a:pt x="9512" y="29"/>
                  <a:pt x="9482" y="82"/>
                </a:cubicBezTo>
                <a:cubicBezTo>
                  <a:pt x="9256" y="478"/>
                  <a:pt x="9059" y="613"/>
                  <a:pt x="8873" y="613"/>
                </a:cubicBezTo>
                <a:cubicBezTo>
                  <a:pt x="8476" y="613"/>
                  <a:pt x="8125" y="1"/>
                  <a:pt x="76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0"/>
          <p:cNvSpPr/>
          <p:nvPr/>
        </p:nvSpPr>
        <p:spPr>
          <a:xfrm rot="546069">
            <a:off x="321636" y="4727851"/>
            <a:ext cx="783181" cy="112218"/>
          </a:xfrm>
          <a:custGeom>
            <a:avLst/>
            <a:gdLst/>
            <a:ahLst/>
            <a:cxnLst/>
            <a:rect l="l" t="t" r="r" b="b"/>
            <a:pathLst>
              <a:path w="11153" h="1598" extrusionOk="0">
                <a:moveTo>
                  <a:pt x="8306" y="0"/>
                </a:moveTo>
                <a:cubicBezTo>
                  <a:pt x="8229" y="0"/>
                  <a:pt x="8158" y="12"/>
                  <a:pt x="8099" y="41"/>
                </a:cubicBezTo>
                <a:cubicBezTo>
                  <a:pt x="7710" y="228"/>
                  <a:pt x="7392" y="613"/>
                  <a:pt x="6985" y="613"/>
                </a:cubicBezTo>
                <a:cubicBezTo>
                  <a:pt x="6843" y="613"/>
                  <a:pt x="6690" y="566"/>
                  <a:pt x="6519" y="448"/>
                </a:cubicBezTo>
                <a:cubicBezTo>
                  <a:pt x="6479" y="420"/>
                  <a:pt x="6422" y="409"/>
                  <a:pt x="6357" y="409"/>
                </a:cubicBezTo>
                <a:cubicBezTo>
                  <a:pt x="6120" y="409"/>
                  <a:pt x="5763" y="552"/>
                  <a:pt x="5623" y="587"/>
                </a:cubicBezTo>
                <a:cubicBezTo>
                  <a:pt x="5218" y="683"/>
                  <a:pt x="4812" y="712"/>
                  <a:pt x="4408" y="793"/>
                </a:cubicBezTo>
                <a:cubicBezTo>
                  <a:pt x="4259" y="822"/>
                  <a:pt x="4065" y="905"/>
                  <a:pt x="3901" y="905"/>
                </a:cubicBezTo>
                <a:cubicBezTo>
                  <a:pt x="3790" y="905"/>
                  <a:pt x="3693" y="867"/>
                  <a:pt x="3634" y="749"/>
                </a:cubicBezTo>
                <a:cubicBezTo>
                  <a:pt x="3583" y="648"/>
                  <a:pt x="3543" y="612"/>
                  <a:pt x="3456" y="550"/>
                </a:cubicBezTo>
                <a:cubicBezTo>
                  <a:pt x="3425" y="529"/>
                  <a:pt x="3384" y="520"/>
                  <a:pt x="3336" y="520"/>
                </a:cubicBezTo>
                <a:cubicBezTo>
                  <a:pt x="3063" y="520"/>
                  <a:pt x="2554" y="808"/>
                  <a:pt x="2388" y="873"/>
                </a:cubicBezTo>
                <a:cubicBezTo>
                  <a:pt x="2045" y="1006"/>
                  <a:pt x="1439" y="1275"/>
                  <a:pt x="950" y="1275"/>
                </a:cubicBezTo>
                <a:cubicBezTo>
                  <a:pt x="702" y="1275"/>
                  <a:pt x="483" y="1205"/>
                  <a:pt x="345" y="1013"/>
                </a:cubicBezTo>
                <a:cubicBezTo>
                  <a:pt x="311" y="966"/>
                  <a:pt x="264" y="947"/>
                  <a:pt x="217" y="947"/>
                </a:cubicBezTo>
                <a:cubicBezTo>
                  <a:pt x="107" y="947"/>
                  <a:pt x="0" y="1055"/>
                  <a:pt x="81" y="1168"/>
                </a:cubicBezTo>
                <a:cubicBezTo>
                  <a:pt x="308" y="1485"/>
                  <a:pt x="621" y="1598"/>
                  <a:pt x="967" y="1598"/>
                </a:cubicBezTo>
                <a:cubicBezTo>
                  <a:pt x="1603" y="1598"/>
                  <a:pt x="2350" y="1215"/>
                  <a:pt x="2877" y="1010"/>
                </a:cubicBezTo>
                <a:cubicBezTo>
                  <a:pt x="3004" y="961"/>
                  <a:pt x="3130" y="888"/>
                  <a:pt x="3238" y="888"/>
                </a:cubicBezTo>
                <a:cubicBezTo>
                  <a:pt x="3312" y="888"/>
                  <a:pt x="3378" y="923"/>
                  <a:pt x="3429" y="1025"/>
                </a:cubicBezTo>
                <a:cubicBezTo>
                  <a:pt x="3475" y="1112"/>
                  <a:pt x="3542" y="1210"/>
                  <a:pt x="3644" y="1238"/>
                </a:cubicBezTo>
                <a:cubicBezTo>
                  <a:pt x="3709" y="1256"/>
                  <a:pt x="3781" y="1264"/>
                  <a:pt x="3858" y="1264"/>
                </a:cubicBezTo>
                <a:cubicBezTo>
                  <a:pt x="4260" y="1264"/>
                  <a:pt x="4796" y="1053"/>
                  <a:pt x="5145" y="1003"/>
                </a:cubicBezTo>
                <a:cubicBezTo>
                  <a:pt x="5543" y="945"/>
                  <a:pt x="5887" y="793"/>
                  <a:pt x="6242" y="793"/>
                </a:cubicBezTo>
                <a:cubicBezTo>
                  <a:pt x="6389" y="793"/>
                  <a:pt x="6539" y="819"/>
                  <a:pt x="6694" y="889"/>
                </a:cubicBezTo>
                <a:cubicBezTo>
                  <a:pt x="6798" y="936"/>
                  <a:pt x="6904" y="956"/>
                  <a:pt x="7008" y="956"/>
                </a:cubicBezTo>
                <a:cubicBezTo>
                  <a:pt x="7257" y="956"/>
                  <a:pt x="7499" y="840"/>
                  <a:pt x="7698" y="685"/>
                </a:cubicBezTo>
                <a:cubicBezTo>
                  <a:pt x="7959" y="479"/>
                  <a:pt x="8135" y="360"/>
                  <a:pt x="8403" y="360"/>
                </a:cubicBezTo>
                <a:cubicBezTo>
                  <a:pt x="8489" y="360"/>
                  <a:pt x="8585" y="373"/>
                  <a:pt x="8696" y="398"/>
                </a:cubicBezTo>
                <a:cubicBezTo>
                  <a:pt x="8975" y="463"/>
                  <a:pt x="9241" y="576"/>
                  <a:pt x="9520" y="645"/>
                </a:cubicBezTo>
                <a:cubicBezTo>
                  <a:pt x="9639" y="675"/>
                  <a:pt x="9756" y="688"/>
                  <a:pt x="9870" y="688"/>
                </a:cubicBezTo>
                <a:cubicBezTo>
                  <a:pt x="10276" y="688"/>
                  <a:pt x="10655" y="520"/>
                  <a:pt x="11011" y="305"/>
                </a:cubicBezTo>
                <a:cubicBezTo>
                  <a:pt x="11152" y="219"/>
                  <a:pt x="11066" y="18"/>
                  <a:pt x="10934" y="18"/>
                </a:cubicBezTo>
                <a:cubicBezTo>
                  <a:pt x="10909" y="18"/>
                  <a:pt x="10883" y="25"/>
                  <a:pt x="10856" y="41"/>
                </a:cubicBezTo>
                <a:cubicBezTo>
                  <a:pt x="10504" y="253"/>
                  <a:pt x="10194" y="347"/>
                  <a:pt x="9869" y="347"/>
                </a:cubicBezTo>
                <a:cubicBezTo>
                  <a:pt x="9632" y="347"/>
                  <a:pt x="9388" y="297"/>
                  <a:pt x="9114" y="206"/>
                </a:cubicBezTo>
                <a:cubicBezTo>
                  <a:pt x="8921" y="142"/>
                  <a:pt x="8575" y="0"/>
                  <a:pt x="83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redoka One"/>
              <a:buNone/>
              <a:defRPr sz="28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dak"/>
              <a:buNone/>
              <a:defRPr sz="2800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dak"/>
              <a:buNone/>
              <a:defRPr sz="2800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dak"/>
              <a:buNone/>
              <a:defRPr sz="2800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dak"/>
              <a:buNone/>
              <a:defRPr sz="2800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dak"/>
              <a:buNone/>
              <a:defRPr sz="2800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dak"/>
              <a:buNone/>
              <a:defRPr sz="2800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dak"/>
              <a:buNone/>
              <a:defRPr sz="2800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dak"/>
              <a:buNone/>
              <a:defRPr sz="2800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01675"/>
            <a:ext cx="77175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lata"/>
              <a:buChar char="●"/>
              <a:defRPr sz="1800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ata"/>
              <a:buChar char="○"/>
              <a:defRPr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ata"/>
              <a:buChar char="■"/>
              <a:defRPr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ata"/>
              <a:buChar char="●"/>
              <a:defRPr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ata"/>
              <a:buChar char="○"/>
              <a:defRPr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ata"/>
              <a:buChar char="■"/>
              <a:defRPr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ata"/>
              <a:buChar char="●"/>
              <a:defRPr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ata"/>
              <a:buChar char="○"/>
              <a:defRPr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Alata"/>
              <a:buChar char="■"/>
              <a:defRPr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>
          <p15:clr>
            <a:srgbClr val="EA4335"/>
          </p15:clr>
        </p15:guide>
        <p15:guide id="4" pos="5760">
          <p15:clr>
            <a:srgbClr val="EA4335"/>
          </p15:clr>
        </p15:guide>
        <p15:guide id="5" pos="449">
          <p15:clr>
            <a:srgbClr val="EA4335"/>
          </p15:clr>
        </p15:guide>
        <p15:guide id="6" pos="5311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897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98" name="Google Shape;798;p36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62"/>
          <p:cNvSpPr txBox="1">
            <a:spLocks noGrp="1"/>
          </p:cNvSpPr>
          <p:nvPr>
            <p:ph type="ctrTitle"/>
          </p:nvPr>
        </p:nvSpPr>
        <p:spPr>
          <a:xfrm>
            <a:off x="1672775" y="1558250"/>
            <a:ext cx="59352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Arial"/>
                <a:ea typeface="Arial"/>
                <a:cs typeface="Arial"/>
                <a:sym typeface="Arial"/>
              </a:rPr>
              <a:t>BUILD </a:t>
            </a:r>
            <a:r>
              <a:rPr lang="en-US" sz="4400" dirty="0">
                <a:latin typeface="Arial"/>
                <a:ea typeface="Arial"/>
                <a:cs typeface="Arial"/>
                <a:sym typeface="Arial"/>
              </a:rPr>
              <a:t>Information Systems for Agents’ Retail Stores</a:t>
            </a:r>
            <a:r>
              <a:rPr lang="en" sz="44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44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62"/>
          <p:cNvSpPr txBox="1">
            <a:spLocks noGrp="1"/>
          </p:cNvSpPr>
          <p:nvPr>
            <p:ph type="subTitle" idx="1"/>
          </p:nvPr>
        </p:nvSpPr>
        <p:spPr>
          <a:xfrm>
            <a:off x="1672763" y="3612063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Arial"/>
                <a:ea typeface="Arial"/>
                <a:cs typeface="Arial"/>
                <a:sym typeface="Arial"/>
              </a:rPr>
              <a:t>Guid by :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Arial"/>
                <a:ea typeface="Arial"/>
                <a:cs typeface="Arial"/>
                <a:sym typeface="Arial"/>
              </a:rPr>
              <a:t>Pham Thai Ky Trung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6" name="Google Shape;966;p62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62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71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Form login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9" name="Google Shape;102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261" y="1167725"/>
            <a:ext cx="6551420" cy="34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2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Form product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5" name="Google Shape;103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125" y="1155575"/>
            <a:ext cx="6431696" cy="34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73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Form customer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1" name="Google Shape;104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838" y="1179875"/>
            <a:ext cx="6386324" cy="341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74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Form orders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7" name="Google Shape;104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863" y="1179900"/>
            <a:ext cx="6386277" cy="34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75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Form details orders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3" name="Google Shape;105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175" y="1155575"/>
            <a:ext cx="5553645" cy="34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76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Form account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9" name="Google Shape;105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151" y="1155575"/>
            <a:ext cx="6431691" cy="34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77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Form staff (only displays with )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5" name="Google Shape;106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838" y="1146825"/>
            <a:ext cx="6440322" cy="345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78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Form inventory (only display with admin)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1" name="Google Shape;107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938" y="1169450"/>
            <a:ext cx="6398120" cy="34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79"/>
          <p:cNvSpPr txBox="1">
            <a:spLocks noGrp="1"/>
          </p:cNvSpPr>
          <p:nvPr>
            <p:ph type="title"/>
          </p:nvPr>
        </p:nvSpPr>
        <p:spPr>
          <a:xfrm rot="457748">
            <a:off x="1201973" y="2167856"/>
            <a:ext cx="3530694" cy="12639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dirty="0">
                <a:latin typeface="Arial"/>
                <a:ea typeface="Arial"/>
                <a:cs typeface="Arial"/>
                <a:sym typeface="Arial"/>
              </a:rPr>
              <a:t>Conclusion and develop direction</a:t>
            </a:r>
          </a:p>
        </p:txBody>
      </p:sp>
      <p:sp>
        <p:nvSpPr>
          <p:cNvPr id="1077" name="Google Shape;1077;p79"/>
          <p:cNvSpPr txBox="1">
            <a:spLocks noGrp="1"/>
          </p:cNvSpPr>
          <p:nvPr>
            <p:ph type="title" idx="2"/>
          </p:nvPr>
        </p:nvSpPr>
        <p:spPr>
          <a:xfrm>
            <a:off x="4995550" y="1187550"/>
            <a:ext cx="3435300" cy="27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04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80"/>
          <p:cNvSpPr txBox="1">
            <a:spLocks noGrp="1"/>
          </p:cNvSpPr>
          <p:nvPr>
            <p:ph type="title" idx="9"/>
          </p:nvPr>
        </p:nvSpPr>
        <p:spPr>
          <a:xfrm>
            <a:off x="3203900" y="2130800"/>
            <a:ext cx="10467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80"/>
          <p:cNvSpPr txBox="1">
            <a:spLocks noGrp="1"/>
          </p:cNvSpPr>
          <p:nvPr>
            <p:ph type="title" idx="13"/>
          </p:nvPr>
        </p:nvSpPr>
        <p:spPr>
          <a:xfrm>
            <a:off x="3203900" y="3431475"/>
            <a:ext cx="10467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80"/>
          <p:cNvSpPr txBox="1">
            <a:spLocks noGrp="1"/>
          </p:cNvSpPr>
          <p:nvPr>
            <p:ph type="title" idx="14"/>
          </p:nvPr>
        </p:nvSpPr>
        <p:spPr>
          <a:xfrm>
            <a:off x="4893325" y="2130800"/>
            <a:ext cx="10467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80"/>
          <p:cNvSpPr txBox="1">
            <a:spLocks noGrp="1"/>
          </p:cNvSpPr>
          <p:nvPr>
            <p:ph type="title" idx="15"/>
          </p:nvPr>
        </p:nvSpPr>
        <p:spPr>
          <a:xfrm>
            <a:off x="4893325" y="3431475"/>
            <a:ext cx="10467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80"/>
          <p:cNvSpPr txBox="1">
            <a:spLocks noGrp="1"/>
          </p:cNvSpPr>
          <p:nvPr>
            <p:ph type="subTitle" idx="1"/>
          </p:nvPr>
        </p:nvSpPr>
        <p:spPr>
          <a:xfrm>
            <a:off x="713125" y="1181800"/>
            <a:ext cx="7717500" cy="3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Phần mềm được xây dựng gọn nhẹ, dễ sử dụng.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Giao diện thân thiện.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Toàn bộ mật khẩu của người dùng đều được mã hoá.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80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Advantages(wish)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63"/>
          <p:cNvSpPr/>
          <p:nvPr/>
        </p:nvSpPr>
        <p:spPr>
          <a:xfrm>
            <a:off x="4925783" y="1982458"/>
            <a:ext cx="3063900" cy="2230800"/>
          </a:xfrm>
          <a:prstGeom prst="roundRect">
            <a:avLst>
              <a:gd name="adj" fmla="val 785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63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MEMBER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63"/>
          <p:cNvSpPr txBox="1">
            <a:spLocks noGrp="1"/>
          </p:cNvSpPr>
          <p:nvPr>
            <p:ph type="subTitle" idx="1"/>
          </p:nvPr>
        </p:nvSpPr>
        <p:spPr>
          <a:xfrm>
            <a:off x="713125" y="1181800"/>
            <a:ext cx="7717500" cy="3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 Thanh Bình – 521H0439	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Nguyễn Mai Tấn Thành- 521H0156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63"/>
          <p:cNvSpPr txBox="1"/>
          <p:nvPr/>
        </p:nvSpPr>
        <p:spPr>
          <a:xfrm>
            <a:off x="914400" y="-2648455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82"/>
          <p:cNvSpPr txBox="1">
            <a:spLocks noGrp="1"/>
          </p:cNvSpPr>
          <p:nvPr>
            <p:ph type="title" idx="9"/>
          </p:nvPr>
        </p:nvSpPr>
        <p:spPr>
          <a:xfrm>
            <a:off x="3203900" y="2130800"/>
            <a:ext cx="10467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82"/>
          <p:cNvSpPr txBox="1">
            <a:spLocks noGrp="1"/>
          </p:cNvSpPr>
          <p:nvPr>
            <p:ph type="title" idx="13"/>
          </p:nvPr>
        </p:nvSpPr>
        <p:spPr>
          <a:xfrm>
            <a:off x="3203900" y="3431475"/>
            <a:ext cx="10467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82"/>
          <p:cNvSpPr txBox="1">
            <a:spLocks noGrp="1"/>
          </p:cNvSpPr>
          <p:nvPr>
            <p:ph type="title" idx="14"/>
          </p:nvPr>
        </p:nvSpPr>
        <p:spPr>
          <a:xfrm>
            <a:off x="4893325" y="2130800"/>
            <a:ext cx="10467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82"/>
          <p:cNvSpPr txBox="1">
            <a:spLocks noGrp="1"/>
          </p:cNvSpPr>
          <p:nvPr>
            <p:ph type="title" idx="15"/>
          </p:nvPr>
        </p:nvSpPr>
        <p:spPr>
          <a:xfrm>
            <a:off x="4893325" y="3431475"/>
            <a:ext cx="10467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82"/>
          <p:cNvSpPr txBox="1">
            <a:spLocks noGrp="1"/>
          </p:cNvSpPr>
          <p:nvPr>
            <p:ph type="subTitle" idx="1"/>
          </p:nvPr>
        </p:nvSpPr>
        <p:spPr>
          <a:xfrm>
            <a:off x="713125" y="1181800"/>
            <a:ext cx="7717500" cy="3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</a:pPr>
            <a:r>
              <a:rPr lang="en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Cải thiện khả năng xử lý được tất cả các sự kiện, các lỗi ngoài ý muốn</a:t>
            </a:r>
            <a:endParaRPr sz="2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</a:pPr>
            <a:r>
              <a:rPr lang="en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Hoàn thiện tốt hơn về lập trình C# Winform và ràng buộc dữ liệu.</a:t>
            </a:r>
            <a:endParaRPr sz="2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82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Hướng phát triển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83"/>
          <p:cNvSpPr txBox="1">
            <a:spLocks noGrp="1"/>
          </p:cNvSpPr>
          <p:nvPr>
            <p:ph type="title"/>
          </p:nvPr>
        </p:nvSpPr>
        <p:spPr>
          <a:xfrm>
            <a:off x="1956775" y="823175"/>
            <a:ext cx="5230500" cy="12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THANKS 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83"/>
          <p:cNvSpPr txBox="1">
            <a:spLocks noGrp="1"/>
          </p:cNvSpPr>
          <p:nvPr>
            <p:ph type="subTitle" idx="2"/>
          </p:nvPr>
        </p:nvSpPr>
        <p:spPr>
          <a:xfrm>
            <a:off x="2288725" y="4260425"/>
            <a:ext cx="4566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Please keep this slide as attribution.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64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Bố cục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64"/>
          <p:cNvSpPr txBox="1">
            <a:spLocks noGrp="1"/>
          </p:cNvSpPr>
          <p:nvPr>
            <p:ph type="subTitle" idx="2"/>
          </p:nvPr>
        </p:nvSpPr>
        <p:spPr>
          <a:xfrm>
            <a:off x="1949592" y="2044175"/>
            <a:ext cx="24738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latin typeface="Arial"/>
                <a:ea typeface="Arial"/>
                <a:cs typeface="Arial"/>
                <a:sym typeface="Arial"/>
              </a:rPr>
              <a:t>Overview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64"/>
          <p:cNvSpPr txBox="1">
            <a:spLocks noGrp="1"/>
          </p:cNvSpPr>
          <p:nvPr>
            <p:ph type="title" idx="3"/>
          </p:nvPr>
        </p:nvSpPr>
        <p:spPr>
          <a:xfrm>
            <a:off x="713225" y="1888175"/>
            <a:ext cx="10467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01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64"/>
          <p:cNvSpPr txBox="1">
            <a:spLocks noGrp="1"/>
          </p:cNvSpPr>
          <p:nvPr>
            <p:ph type="subTitle" idx="5"/>
          </p:nvPr>
        </p:nvSpPr>
        <p:spPr>
          <a:xfrm>
            <a:off x="1949600" y="3692275"/>
            <a:ext cx="24738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latin typeface="Arial"/>
                <a:ea typeface="Arial"/>
                <a:cs typeface="Arial"/>
                <a:sym typeface="Arial"/>
              </a:rPr>
              <a:t>Build system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64"/>
          <p:cNvSpPr txBox="1">
            <a:spLocks noGrp="1"/>
          </p:cNvSpPr>
          <p:nvPr>
            <p:ph type="title" idx="6"/>
          </p:nvPr>
        </p:nvSpPr>
        <p:spPr>
          <a:xfrm>
            <a:off x="713225" y="3445850"/>
            <a:ext cx="10467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03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64"/>
          <p:cNvSpPr txBox="1">
            <a:spLocks noGrp="1"/>
          </p:cNvSpPr>
          <p:nvPr>
            <p:ph type="subTitle" idx="8"/>
          </p:nvPr>
        </p:nvSpPr>
        <p:spPr>
          <a:xfrm>
            <a:off x="5956767" y="2119150"/>
            <a:ext cx="24738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latin typeface="Arial"/>
                <a:ea typeface="Arial"/>
                <a:cs typeface="Arial"/>
                <a:sym typeface="Arial"/>
              </a:rPr>
              <a:t>Build database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64"/>
          <p:cNvSpPr txBox="1">
            <a:spLocks noGrp="1"/>
          </p:cNvSpPr>
          <p:nvPr>
            <p:ph type="title" idx="9"/>
          </p:nvPr>
        </p:nvSpPr>
        <p:spPr>
          <a:xfrm>
            <a:off x="4720400" y="1888175"/>
            <a:ext cx="10467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02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64"/>
          <p:cNvSpPr txBox="1">
            <a:spLocks noGrp="1"/>
          </p:cNvSpPr>
          <p:nvPr>
            <p:ph type="subTitle" idx="14"/>
          </p:nvPr>
        </p:nvSpPr>
        <p:spPr>
          <a:xfrm>
            <a:off x="5956767" y="3692275"/>
            <a:ext cx="2987208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Conclusion and development direction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64"/>
          <p:cNvSpPr txBox="1">
            <a:spLocks noGrp="1"/>
          </p:cNvSpPr>
          <p:nvPr>
            <p:ph type="title" idx="15"/>
          </p:nvPr>
        </p:nvSpPr>
        <p:spPr>
          <a:xfrm>
            <a:off x="4720400" y="3445850"/>
            <a:ext cx="10467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04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65"/>
          <p:cNvSpPr txBox="1">
            <a:spLocks noGrp="1"/>
          </p:cNvSpPr>
          <p:nvPr>
            <p:ph type="title"/>
          </p:nvPr>
        </p:nvSpPr>
        <p:spPr>
          <a:xfrm rot="457748">
            <a:off x="1202563" y="1939763"/>
            <a:ext cx="3391824" cy="12639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5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65"/>
          <p:cNvSpPr txBox="1">
            <a:spLocks noGrp="1"/>
          </p:cNvSpPr>
          <p:nvPr>
            <p:ph type="title" idx="2"/>
          </p:nvPr>
        </p:nvSpPr>
        <p:spPr>
          <a:xfrm>
            <a:off x="4995550" y="1187550"/>
            <a:ext cx="3435300" cy="27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01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6"/>
          <p:cNvSpPr txBox="1">
            <a:spLocks noGrp="1"/>
          </p:cNvSpPr>
          <p:nvPr>
            <p:ph type="subTitle" idx="1"/>
          </p:nvPr>
        </p:nvSpPr>
        <p:spPr>
          <a:xfrm>
            <a:off x="713200" y="1192300"/>
            <a:ext cx="7717500" cy="34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the idea of ​​applying information technology to management, reducing the burden on books as well as the human mind, the group aims to build a sales management software applicable to business models from small to large, making management easier.</a:t>
            </a:r>
            <a:endParaRPr sz="2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66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67"/>
          <p:cNvSpPr txBox="1">
            <a:spLocks noGrp="1"/>
          </p:cNvSpPr>
          <p:nvPr>
            <p:ph type="subTitle" idx="1"/>
          </p:nvPr>
        </p:nvSpPr>
        <p:spPr>
          <a:xfrm>
            <a:off x="713200" y="1192300"/>
            <a:ext cx="7717500" cy="34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en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Studio 2022, SQL Server Management Studio 18</a:t>
            </a:r>
            <a:endParaRPr sz="2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en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.NET Framework 4.7.2, ADO.NET</a:t>
            </a:r>
            <a:endParaRPr sz="2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en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 SQL Server 2019</a:t>
            </a:r>
            <a:endParaRPr sz="2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en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Guna Framework</a:t>
            </a:r>
            <a:endParaRPr sz="2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en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Git, Github</a:t>
            </a:r>
            <a:endParaRPr sz="2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67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Technologies used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68"/>
          <p:cNvSpPr txBox="1">
            <a:spLocks noGrp="1"/>
          </p:cNvSpPr>
          <p:nvPr>
            <p:ph type="title" idx="2"/>
          </p:nvPr>
        </p:nvSpPr>
        <p:spPr>
          <a:xfrm rot="457861">
            <a:off x="3901415" y="2153438"/>
            <a:ext cx="3497172" cy="12639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300" dirty="0">
                <a:latin typeface="Arial"/>
                <a:ea typeface="Arial"/>
                <a:cs typeface="Arial"/>
                <a:sym typeface="Arial"/>
              </a:rPr>
              <a:t>Build database</a:t>
            </a:r>
            <a:endParaRPr sz="53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68"/>
          <p:cNvSpPr txBox="1">
            <a:spLocks noGrp="1"/>
          </p:cNvSpPr>
          <p:nvPr>
            <p:ph type="title"/>
          </p:nvPr>
        </p:nvSpPr>
        <p:spPr>
          <a:xfrm>
            <a:off x="713225" y="1187550"/>
            <a:ext cx="3435300" cy="27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02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7" name="Google Shape;101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438" y="541788"/>
            <a:ext cx="7075126" cy="40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70"/>
          <p:cNvSpPr txBox="1">
            <a:spLocks noGrp="1"/>
          </p:cNvSpPr>
          <p:nvPr>
            <p:ph type="title" idx="2"/>
          </p:nvPr>
        </p:nvSpPr>
        <p:spPr>
          <a:xfrm>
            <a:off x="4995550" y="1187550"/>
            <a:ext cx="3435300" cy="27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03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70"/>
          <p:cNvSpPr txBox="1">
            <a:spLocks noGrp="1"/>
          </p:cNvSpPr>
          <p:nvPr>
            <p:ph type="title"/>
          </p:nvPr>
        </p:nvSpPr>
        <p:spPr>
          <a:xfrm rot="-537545">
            <a:off x="1404679" y="2049143"/>
            <a:ext cx="3234461" cy="12640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>
                <a:latin typeface="Arial"/>
                <a:ea typeface="Arial"/>
                <a:cs typeface="Arial"/>
                <a:sym typeface="Arial"/>
              </a:rPr>
              <a:t>Build the demo system</a:t>
            </a:r>
            <a:endParaRPr sz="5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 Notes - Teacher Appreciation Week by Slidesgo">
  <a:themeElements>
    <a:clrScheme name="Simple Light">
      <a:dk1>
        <a:srgbClr val="000000"/>
      </a:dk1>
      <a:lt1>
        <a:srgbClr val="FFFFFF"/>
      </a:lt1>
      <a:dk2>
        <a:srgbClr val="D9D9D9"/>
      </a:dk2>
      <a:lt2>
        <a:srgbClr val="EEEEEE"/>
      </a:lt2>
      <a:accent1>
        <a:srgbClr val="FFAB40"/>
      </a:accent1>
      <a:accent2>
        <a:srgbClr val="FFCB65"/>
      </a:accent2>
      <a:accent3>
        <a:srgbClr val="F15232"/>
      </a:accent3>
      <a:accent4>
        <a:srgbClr val="C4341A"/>
      </a:accent4>
      <a:accent5>
        <a:srgbClr val="073763"/>
      </a:accent5>
      <a:accent6>
        <a:srgbClr val="569D96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Trình chiếu Trên màn hình (16:9)</PresentationFormat>
  <Paragraphs>48</Paragraphs>
  <Slides>21</Slides>
  <Notes>21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9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21</vt:i4>
      </vt:variant>
    </vt:vector>
  </HeadingPairs>
  <TitlesOfParts>
    <vt:vector size="32" baseType="lpstr">
      <vt:lpstr>Concert One</vt:lpstr>
      <vt:lpstr>Alata</vt:lpstr>
      <vt:lpstr>Fredoka One</vt:lpstr>
      <vt:lpstr>Arial</vt:lpstr>
      <vt:lpstr>Roboto Mono</vt:lpstr>
      <vt:lpstr>Coming Soon</vt:lpstr>
      <vt:lpstr>Modak</vt:lpstr>
      <vt:lpstr>Anonymous Pro</vt:lpstr>
      <vt:lpstr>Roboto Mono Medium</vt:lpstr>
      <vt:lpstr>Personal Notes - Teacher Appreciation Week by Slidesgo</vt:lpstr>
      <vt:lpstr>Notebook Lesson by Slidesgo</vt:lpstr>
      <vt:lpstr>BUILD Information Systems for Agents’ Retail Stores </vt:lpstr>
      <vt:lpstr>MEMBER</vt:lpstr>
      <vt:lpstr>Bố cục</vt:lpstr>
      <vt:lpstr>Overview</vt:lpstr>
      <vt:lpstr>Introduction</vt:lpstr>
      <vt:lpstr>Technologies used</vt:lpstr>
      <vt:lpstr>Build database</vt:lpstr>
      <vt:lpstr>Bản trình bày PowerPoint</vt:lpstr>
      <vt:lpstr>03</vt:lpstr>
      <vt:lpstr>Form login</vt:lpstr>
      <vt:lpstr>Form product</vt:lpstr>
      <vt:lpstr>Form customer</vt:lpstr>
      <vt:lpstr>Form orders</vt:lpstr>
      <vt:lpstr>Form details orders</vt:lpstr>
      <vt:lpstr>Form account</vt:lpstr>
      <vt:lpstr>Form staff (only displays with )</vt:lpstr>
      <vt:lpstr>Form inventory (only display with admin)</vt:lpstr>
      <vt:lpstr>Conclusion and develop direction</vt:lpstr>
      <vt:lpstr>Bản trình bày PowerPoint</vt:lpstr>
      <vt:lpstr>Bản trình bày PowerPoint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Information Systems for Agents’ Retail Stores </dc:title>
  <cp:lastModifiedBy>Mai Thanh Bình</cp:lastModifiedBy>
  <cp:revision>1</cp:revision>
  <dcterms:modified xsi:type="dcterms:W3CDTF">2023-11-15T09:41:38Z</dcterms:modified>
</cp:coreProperties>
</file>