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261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19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7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52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06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3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2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84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96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6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9997-1E73-4550-8310-76862F3829D3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7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49997-1E73-4550-8310-76862F3829D3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FDEED-012B-4266-8A94-4407A441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41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21" Type="http://schemas.openxmlformats.org/officeDocument/2006/relationships/tags" Target="../tags/tag65.xml"/><Relationship Id="rId34" Type="http://schemas.openxmlformats.org/officeDocument/2006/relationships/tags" Target="../tags/tag78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tags" Target="../tags/tag77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29" Type="http://schemas.openxmlformats.org/officeDocument/2006/relationships/tags" Target="../tags/tag73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tags" Target="../tags/tag76.xml"/><Relationship Id="rId37" Type="http://schemas.openxmlformats.org/officeDocument/2006/relationships/slideLayout" Target="../slideLayouts/slideLayout1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36" Type="http://schemas.openxmlformats.org/officeDocument/2006/relationships/tags" Target="../tags/tag80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tags" Target="../tags/tag75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35" Type="http://schemas.openxmlformats.org/officeDocument/2006/relationships/tags" Target="../tags/tag79.xml"/><Relationship Id="rId8" Type="http://schemas.openxmlformats.org/officeDocument/2006/relationships/tags" Target="../tags/tag52.xml"/><Relationship Id="rId3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32" y="-96520"/>
            <a:ext cx="8083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Smartphone"/>
          <p:cNvGrpSpPr>
            <a:grpSpLocks noChangeAspect="1"/>
          </p:cNvGrpSpPr>
          <p:nvPr/>
        </p:nvGrpSpPr>
        <p:grpSpPr>
          <a:xfrm>
            <a:off x="4569376" y="879996"/>
            <a:ext cx="2479208" cy="4859248"/>
            <a:chOff x="9165945" y="1228296"/>
            <a:chExt cx="2479208" cy="4859248"/>
          </a:xfrm>
        </p:grpSpPr>
        <p:sp>
          <p:nvSpPr>
            <p:cNvPr id="181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8" name="Rectangle"/>
          <p:cNvSpPr/>
          <p:nvPr/>
        </p:nvSpPr>
        <p:spPr>
          <a:xfrm>
            <a:off x="4665980" y="1294747"/>
            <a:ext cx="2286000" cy="42991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Rectangle"/>
          <p:cNvSpPr/>
          <p:nvPr/>
        </p:nvSpPr>
        <p:spPr>
          <a:xfrm>
            <a:off x="4665980" y="1724661"/>
            <a:ext cx="2286000" cy="27431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7" name="Rectangle"/>
          <p:cNvSpPr/>
          <p:nvPr/>
        </p:nvSpPr>
        <p:spPr>
          <a:xfrm>
            <a:off x="5351780" y="1724660"/>
            <a:ext cx="800100" cy="27432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Add"/>
          <p:cNvSpPr>
            <a:spLocks noChangeAspect="1"/>
          </p:cNvSpPr>
          <p:nvPr/>
        </p:nvSpPr>
        <p:spPr bwMode="auto">
          <a:xfrm>
            <a:off x="6692900" y="1401244"/>
            <a:ext cx="182129" cy="182129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Text Box"/>
          <p:cNvSpPr/>
          <p:nvPr/>
        </p:nvSpPr>
        <p:spPr>
          <a:xfrm>
            <a:off x="4720635" y="1396750"/>
            <a:ext cx="1687736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Manager (12 shelves)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Text Box"/>
          <p:cNvSpPr/>
          <p:nvPr/>
        </p:nvSpPr>
        <p:spPr>
          <a:xfrm>
            <a:off x="4685688" y="1748769"/>
            <a:ext cx="646385" cy="25021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BOOKS</a:t>
            </a:r>
            <a:endParaRPr lang="en-US" sz="900" dirty="0" smtClean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Text Box"/>
          <p:cNvSpPr/>
          <p:nvPr/>
        </p:nvSpPr>
        <p:spPr>
          <a:xfrm>
            <a:off x="5413102" y="1745634"/>
            <a:ext cx="690908" cy="256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SHELVES</a:t>
            </a:r>
            <a:endParaRPr lang="en-US" sz="10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9" name="Text Box"/>
          <p:cNvSpPr/>
          <p:nvPr/>
        </p:nvSpPr>
        <p:spPr>
          <a:xfrm>
            <a:off x="6200614" y="1753328"/>
            <a:ext cx="702631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SETTINGS</a:t>
            </a:r>
            <a:endParaRPr lang="en-US" sz="900" dirty="0" smtClean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0" name="List Box" descr="&lt;SmartSettings&gt;&lt;SmartResize enabled=&quot;True&quot; minWidth=&quot;22&quot; minHeight=&quot;4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665304" y="1994410"/>
            <a:ext cx="2286679" cy="3364332"/>
            <a:chOff x="595186" y="1260905"/>
            <a:chExt cx="1688242" cy="1062165"/>
          </a:xfrm>
        </p:grpSpPr>
        <p:sp>
          <p:nvSpPr>
            <p:cNvPr id="221" name="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261014"/>
              <a:ext cx="1581411" cy="1062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First Item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Second Item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Third Item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Fourth Item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Fifth Item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Sixth item</a:t>
              </a:r>
            </a:p>
            <a:p>
              <a:pPr>
                <a:spcAft>
                  <a:spcPts val="200"/>
                </a:spcAft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Seventh 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Eighth 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Ninth 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Tenth 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</a:t>
              </a: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Selection Overlay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186" y="1429497"/>
              <a:ext cx="1581411" cy="52305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3" name="Scrollbar"/>
            <p:cNvGrpSpPr/>
            <p:nvPr/>
          </p:nvGrpSpPr>
          <p:grpSpPr>
            <a:xfrm>
              <a:off x="2177100" y="1260905"/>
              <a:ext cx="106328" cy="1062161"/>
              <a:chOff x="5104450" y="1652470"/>
              <a:chExt cx="106328" cy="2304353"/>
            </a:xfrm>
          </p:grpSpPr>
          <p:sp>
            <p:nvSpPr>
              <p:cNvPr id="224" name="Track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 rot="5400000">
                <a:off x="4005437" y="2751483"/>
                <a:ext cx="2304353" cy="10632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5" name="Scroll Thumb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5"/>
                </p:custDataLst>
              </p:nvPr>
            </p:nvSpPr>
            <p:spPr>
              <a:xfrm rot="5400000">
                <a:off x="4505964" y="2400210"/>
                <a:ext cx="1305857" cy="3375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6" name="Chevro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0800000" flipH="1">
                <a:off x="5133988" y="1693057"/>
                <a:ext cx="47256" cy="2477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 flipH="1">
                <a:off x="5133986" y="3893640"/>
                <a:ext cx="47256" cy="2477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49" name="Text Box"/>
          <p:cNvSpPr/>
          <p:nvPr/>
        </p:nvSpPr>
        <p:spPr>
          <a:xfrm>
            <a:off x="7285770" y="1552816"/>
            <a:ext cx="1990309" cy="79508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 tin này tương ứng với từng tab bên dưới :</a:t>
            </a:r>
            <a:b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BOOKS =&gt; (xyz books)</a:t>
            </a:r>
            <a:b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SHELVES =&gt; (xyz shelves)</a:t>
            </a:r>
            <a:b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SETTINGS =&gt; để trống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0" name="Right Arrow 249"/>
          <p:cNvSpPr/>
          <p:nvPr/>
        </p:nvSpPr>
        <p:spPr>
          <a:xfrm rot="1211066">
            <a:off x="6165970" y="1647201"/>
            <a:ext cx="1162944" cy="157572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Smartphone"/>
          <p:cNvGrpSpPr>
            <a:grpSpLocks noChangeAspect="1"/>
          </p:cNvGrpSpPr>
          <p:nvPr/>
        </p:nvGrpSpPr>
        <p:grpSpPr>
          <a:xfrm>
            <a:off x="4569376" y="879996"/>
            <a:ext cx="2479208" cy="4859248"/>
            <a:chOff x="9165945" y="1228296"/>
            <a:chExt cx="2479208" cy="4859248"/>
          </a:xfrm>
        </p:grpSpPr>
        <p:sp>
          <p:nvSpPr>
            <p:cNvPr id="181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Display"/>
            <p:cNvSpPr/>
            <p:nvPr/>
          </p:nvSpPr>
          <p:spPr>
            <a:xfrm>
              <a:off x="9225483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8" name="Rectangle"/>
          <p:cNvSpPr/>
          <p:nvPr/>
        </p:nvSpPr>
        <p:spPr>
          <a:xfrm>
            <a:off x="4665980" y="1294747"/>
            <a:ext cx="2286000" cy="42991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Rectangle"/>
          <p:cNvSpPr/>
          <p:nvPr/>
        </p:nvSpPr>
        <p:spPr>
          <a:xfrm>
            <a:off x="4665980" y="1724661"/>
            <a:ext cx="2286000" cy="27431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7" name="Rectangle"/>
          <p:cNvSpPr/>
          <p:nvPr/>
        </p:nvSpPr>
        <p:spPr>
          <a:xfrm>
            <a:off x="5351780" y="1724660"/>
            <a:ext cx="800100" cy="27432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Add"/>
          <p:cNvSpPr>
            <a:spLocks noChangeAspect="1"/>
          </p:cNvSpPr>
          <p:nvPr/>
        </p:nvSpPr>
        <p:spPr bwMode="auto">
          <a:xfrm>
            <a:off x="6692900" y="1401244"/>
            <a:ext cx="182129" cy="182129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Text Box"/>
          <p:cNvSpPr/>
          <p:nvPr/>
        </p:nvSpPr>
        <p:spPr>
          <a:xfrm>
            <a:off x="4720635" y="1396750"/>
            <a:ext cx="1687736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Manager (12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books)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Text Box"/>
          <p:cNvSpPr/>
          <p:nvPr/>
        </p:nvSpPr>
        <p:spPr>
          <a:xfrm>
            <a:off x="8826871" y="4387191"/>
            <a:ext cx="646385" cy="256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BOOKS</a:t>
            </a:r>
            <a:endParaRPr lang="en-US" sz="10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Text Box"/>
          <p:cNvSpPr/>
          <p:nvPr/>
        </p:nvSpPr>
        <p:spPr>
          <a:xfrm>
            <a:off x="5413102" y="1753328"/>
            <a:ext cx="690908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SHELVES</a:t>
            </a:r>
            <a:endParaRPr lang="en-US" sz="900" dirty="0" smtClean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9" name="Text Box"/>
          <p:cNvSpPr/>
          <p:nvPr/>
        </p:nvSpPr>
        <p:spPr>
          <a:xfrm>
            <a:off x="6200614" y="1753328"/>
            <a:ext cx="702631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SETTINGS</a:t>
            </a:r>
            <a:endParaRPr lang="en-US" sz="900" dirty="0" smtClean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 Box"/>
          <p:cNvSpPr/>
          <p:nvPr/>
        </p:nvSpPr>
        <p:spPr>
          <a:xfrm>
            <a:off x="4941912" y="3326746"/>
            <a:ext cx="590505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3" name="Thumbnail"/>
          <p:cNvGrpSpPr/>
          <p:nvPr/>
        </p:nvGrpSpPr>
        <p:grpSpPr>
          <a:xfrm>
            <a:off x="4845690" y="2131118"/>
            <a:ext cx="782952" cy="1185039"/>
            <a:chOff x="4704983" y="1622168"/>
            <a:chExt cx="1333500" cy="1333500"/>
          </a:xfrm>
          <a:noFill/>
        </p:grpSpPr>
        <p:sp>
          <p:nvSpPr>
            <p:cNvPr id="64" name="Border Outer"/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Border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ine 2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Thumbnail"/>
          <p:cNvGrpSpPr/>
          <p:nvPr/>
        </p:nvGrpSpPr>
        <p:grpSpPr>
          <a:xfrm>
            <a:off x="5889628" y="2116794"/>
            <a:ext cx="782952" cy="1185039"/>
            <a:chOff x="4704983" y="1622168"/>
            <a:chExt cx="1333500" cy="1333500"/>
          </a:xfrm>
          <a:noFill/>
        </p:grpSpPr>
        <p:sp>
          <p:nvSpPr>
            <p:cNvPr id="69" name="Border Outer"/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Border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ine 2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ine 1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Text Box"/>
          <p:cNvSpPr/>
          <p:nvPr/>
        </p:nvSpPr>
        <p:spPr>
          <a:xfrm>
            <a:off x="5987186" y="3326746"/>
            <a:ext cx="590505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 Box"/>
          <p:cNvSpPr/>
          <p:nvPr/>
        </p:nvSpPr>
        <p:spPr>
          <a:xfrm>
            <a:off x="4904715" y="4893177"/>
            <a:ext cx="590505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9" name="Thumbnail"/>
          <p:cNvGrpSpPr/>
          <p:nvPr/>
        </p:nvGrpSpPr>
        <p:grpSpPr>
          <a:xfrm>
            <a:off x="4808493" y="3697549"/>
            <a:ext cx="782952" cy="1185039"/>
            <a:chOff x="4704983" y="1622168"/>
            <a:chExt cx="1333500" cy="1333500"/>
          </a:xfrm>
          <a:noFill/>
        </p:grpSpPr>
        <p:sp>
          <p:nvSpPr>
            <p:cNvPr id="100" name="Border Outer"/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Border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Line 2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Line 1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4" name="Thumbnail"/>
          <p:cNvGrpSpPr/>
          <p:nvPr/>
        </p:nvGrpSpPr>
        <p:grpSpPr>
          <a:xfrm>
            <a:off x="5852431" y="3683225"/>
            <a:ext cx="782952" cy="1185039"/>
            <a:chOff x="4704983" y="1622168"/>
            <a:chExt cx="1333500" cy="1333500"/>
          </a:xfrm>
          <a:noFill/>
        </p:grpSpPr>
        <p:sp>
          <p:nvSpPr>
            <p:cNvPr id="105" name="Border Outer"/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Border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Line 2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Line 1"/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9" name="Text Box"/>
          <p:cNvSpPr/>
          <p:nvPr/>
        </p:nvSpPr>
        <p:spPr>
          <a:xfrm>
            <a:off x="5949989" y="4893177"/>
            <a:ext cx="590505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 Box"/>
          <p:cNvSpPr/>
          <p:nvPr/>
        </p:nvSpPr>
        <p:spPr>
          <a:xfrm>
            <a:off x="7892606" y="2842982"/>
            <a:ext cx="1856479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 Tap (long press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vào item 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thì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 ra dialog ConfirmDelete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Right Arrow 110"/>
          <p:cNvSpPr/>
          <p:nvPr/>
        </p:nvSpPr>
        <p:spPr>
          <a:xfrm rot="1211066">
            <a:off x="6701121" y="2736220"/>
            <a:ext cx="1162944" cy="157572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 Box"/>
          <p:cNvSpPr/>
          <p:nvPr/>
        </p:nvSpPr>
        <p:spPr>
          <a:xfrm>
            <a:off x="7896228" y="1812319"/>
            <a:ext cx="1461132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Tap (press) vào item thì mở ra screen BookDetail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ight Arrow 112"/>
          <p:cNvSpPr/>
          <p:nvPr/>
        </p:nvSpPr>
        <p:spPr>
          <a:xfrm rot="20153656">
            <a:off x="6715964" y="2187320"/>
            <a:ext cx="1162944" cy="157572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 Box"/>
          <p:cNvSpPr/>
          <p:nvPr/>
        </p:nvSpPr>
        <p:spPr>
          <a:xfrm>
            <a:off x="8015730" y="814506"/>
            <a:ext cx="1661670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Tap (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press) 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 này 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thì mở ra 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AddBook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ight Arrow 114"/>
          <p:cNvSpPr/>
          <p:nvPr/>
        </p:nvSpPr>
        <p:spPr>
          <a:xfrm rot="20153656">
            <a:off x="6876153" y="1188118"/>
            <a:ext cx="1162944" cy="157572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Close Icon"/>
          <p:cNvSpPr>
            <a:spLocks noChangeAspect="1"/>
          </p:cNvSpPr>
          <p:nvPr/>
        </p:nvSpPr>
        <p:spPr bwMode="auto">
          <a:xfrm>
            <a:off x="10866600" y="4387191"/>
            <a:ext cx="88838" cy="95299"/>
          </a:xfrm>
          <a:custGeom>
            <a:avLst/>
            <a:gdLst>
              <a:gd name="T0" fmla="*/ 10 w 55"/>
              <a:gd name="T1" fmla="*/ 0 h 59"/>
              <a:gd name="T2" fmla="*/ 0 w 55"/>
              <a:gd name="T3" fmla="*/ 11 h 59"/>
              <a:gd name="T4" fmla="*/ 18 w 55"/>
              <a:gd name="T5" fmla="*/ 30 h 59"/>
              <a:gd name="T6" fmla="*/ 0 w 55"/>
              <a:gd name="T7" fmla="*/ 48 h 59"/>
              <a:gd name="T8" fmla="*/ 10 w 55"/>
              <a:gd name="T9" fmla="*/ 59 h 59"/>
              <a:gd name="T10" fmla="*/ 28 w 55"/>
              <a:gd name="T11" fmla="*/ 40 h 59"/>
              <a:gd name="T12" fmla="*/ 45 w 55"/>
              <a:gd name="T13" fmla="*/ 59 h 59"/>
              <a:gd name="T14" fmla="*/ 55 w 55"/>
              <a:gd name="T15" fmla="*/ 48 h 59"/>
              <a:gd name="T16" fmla="*/ 37 w 55"/>
              <a:gd name="T17" fmla="*/ 30 h 59"/>
              <a:gd name="T18" fmla="*/ 55 w 55"/>
              <a:gd name="T19" fmla="*/ 11 h 59"/>
              <a:gd name="T20" fmla="*/ 45 w 55"/>
              <a:gd name="T21" fmla="*/ 0 h 59"/>
              <a:gd name="T22" fmla="*/ 28 w 55"/>
              <a:gd name="T23" fmla="*/ 19 h 59"/>
              <a:gd name="T24" fmla="*/ 10 w 55"/>
              <a:gd name="T2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9">
                <a:moveTo>
                  <a:pt x="10" y="0"/>
                </a:moveTo>
                <a:lnTo>
                  <a:pt x="0" y="11"/>
                </a:lnTo>
                <a:lnTo>
                  <a:pt x="18" y="30"/>
                </a:lnTo>
                <a:lnTo>
                  <a:pt x="0" y="48"/>
                </a:lnTo>
                <a:lnTo>
                  <a:pt x="10" y="59"/>
                </a:lnTo>
                <a:lnTo>
                  <a:pt x="28" y="40"/>
                </a:lnTo>
                <a:lnTo>
                  <a:pt x="45" y="59"/>
                </a:lnTo>
                <a:lnTo>
                  <a:pt x="55" y="48"/>
                </a:lnTo>
                <a:lnTo>
                  <a:pt x="37" y="30"/>
                </a:lnTo>
                <a:lnTo>
                  <a:pt x="55" y="11"/>
                </a:lnTo>
                <a:lnTo>
                  <a:pt x="45" y="0"/>
                </a:lnTo>
                <a:lnTo>
                  <a:pt x="28" y="19"/>
                </a:lnTo>
                <a:lnTo>
                  <a:pt x="1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593043" y="3419497"/>
            <a:ext cx="2449323" cy="1507358"/>
            <a:chOff x="595686" y="1261242"/>
            <a:chExt cx="3222248" cy="1507358"/>
          </a:xfrm>
        </p:grpSpPr>
        <p:sp>
          <p:nvSpPr>
            <p:cNvPr id="13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7" y="1498986"/>
              <a:ext cx="3222247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941020" y="1635819"/>
              <a:ext cx="262977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 you want to Remove the book from overall application?</a:t>
              </a:r>
            </a:p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If you click “YES”, the action can not be revert.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8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Warning !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40503" y="1332489"/>
              <a:ext cx="12948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5" name="Icons"/>
            <p:cNvGrpSpPr/>
            <p:nvPr/>
          </p:nvGrpSpPr>
          <p:grpSpPr>
            <a:xfrm>
              <a:off x="829658" y="1669713"/>
              <a:ext cx="601477" cy="396875"/>
              <a:chOff x="829658" y="1669713"/>
              <a:chExt cx="601477" cy="396875"/>
            </a:xfrm>
          </p:grpSpPr>
          <p:sp>
            <p:nvSpPr>
              <p:cNvPr id="14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829658" y="1670507"/>
                <a:ext cx="601477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68294" y="1670507"/>
                <a:ext cx="524205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68294" y="1669713"/>
                <a:ext cx="52420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6" name="Buttons"/>
            <p:cNvGrpSpPr/>
            <p:nvPr/>
          </p:nvGrpSpPr>
          <p:grpSpPr>
            <a:xfrm>
              <a:off x="1758716" y="2386471"/>
              <a:ext cx="1812071" cy="240384"/>
              <a:chOff x="1758716" y="2386471"/>
              <a:chExt cx="1812071" cy="240384"/>
            </a:xfrm>
          </p:grpSpPr>
          <p:sp>
            <p:nvSpPr>
              <p:cNvPr id="137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698528" y="2386471"/>
                <a:ext cx="87225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YES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Button 2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58716" y="2386471"/>
                <a:ext cx="87225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NO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44" name="Warning"/>
          <p:cNvSpPr>
            <a:spLocks noChangeAspect="1" noEditPoints="1"/>
          </p:cNvSpPr>
          <p:nvPr/>
        </p:nvSpPr>
        <p:spPr bwMode="auto">
          <a:xfrm>
            <a:off x="7689100" y="3462685"/>
            <a:ext cx="163513" cy="141288"/>
          </a:xfrm>
          <a:custGeom>
            <a:avLst/>
            <a:gdLst>
              <a:gd name="T0" fmla="*/ 336 w 674"/>
              <a:gd name="T1" fmla="*/ 1 h 581"/>
              <a:gd name="T2" fmla="*/ 326 w 674"/>
              <a:gd name="T3" fmla="*/ 7 h 581"/>
              <a:gd name="T4" fmla="*/ 6 w 674"/>
              <a:gd name="T5" fmla="*/ 561 h 581"/>
              <a:gd name="T6" fmla="*/ 17 w 674"/>
              <a:gd name="T7" fmla="*/ 581 h 581"/>
              <a:gd name="T8" fmla="*/ 657 w 674"/>
              <a:gd name="T9" fmla="*/ 581 h 581"/>
              <a:gd name="T10" fmla="*/ 669 w 674"/>
              <a:gd name="T11" fmla="*/ 561 h 581"/>
              <a:gd name="T12" fmla="*/ 349 w 674"/>
              <a:gd name="T13" fmla="*/ 7 h 581"/>
              <a:gd name="T14" fmla="*/ 336 w 674"/>
              <a:gd name="T15" fmla="*/ 1 h 581"/>
              <a:gd name="T16" fmla="*/ 337 w 674"/>
              <a:gd name="T17" fmla="*/ 40 h 581"/>
              <a:gd name="T18" fmla="*/ 634 w 674"/>
              <a:gd name="T19" fmla="*/ 555 h 581"/>
              <a:gd name="T20" fmla="*/ 40 w 674"/>
              <a:gd name="T21" fmla="*/ 555 h 581"/>
              <a:gd name="T22" fmla="*/ 337 w 674"/>
              <a:gd name="T23" fmla="*/ 40 h 581"/>
              <a:gd name="T24" fmla="*/ 322 w 674"/>
              <a:gd name="T25" fmla="*/ 207 h 581"/>
              <a:gd name="T26" fmla="*/ 317 w 674"/>
              <a:gd name="T27" fmla="*/ 212 h 581"/>
              <a:gd name="T28" fmla="*/ 317 w 674"/>
              <a:gd name="T29" fmla="*/ 404 h 581"/>
              <a:gd name="T30" fmla="*/ 322 w 674"/>
              <a:gd name="T31" fmla="*/ 409 h 581"/>
              <a:gd name="T32" fmla="*/ 352 w 674"/>
              <a:gd name="T33" fmla="*/ 409 h 581"/>
              <a:gd name="T34" fmla="*/ 357 w 674"/>
              <a:gd name="T35" fmla="*/ 404 h 581"/>
              <a:gd name="T36" fmla="*/ 357 w 674"/>
              <a:gd name="T37" fmla="*/ 212 h 581"/>
              <a:gd name="T38" fmla="*/ 352 w 674"/>
              <a:gd name="T39" fmla="*/ 207 h 581"/>
              <a:gd name="T40" fmla="*/ 322 w 674"/>
              <a:gd name="T41" fmla="*/ 207 h 581"/>
              <a:gd name="T42" fmla="*/ 321 w 674"/>
              <a:gd name="T43" fmla="*/ 448 h 581"/>
              <a:gd name="T44" fmla="*/ 316 w 674"/>
              <a:gd name="T45" fmla="*/ 452 h 581"/>
              <a:gd name="T46" fmla="*/ 316 w 674"/>
              <a:gd name="T47" fmla="*/ 487 h 581"/>
              <a:gd name="T48" fmla="*/ 321 w 674"/>
              <a:gd name="T49" fmla="*/ 492 h 581"/>
              <a:gd name="T50" fmla="*/ 353 w 674"/>
              <a:gd name="T51" fmla="*/ 492 h 581"/>
              <a:gd name="T52" fmla="*/ 358 w 674"/>
              <a:gd name="T53" fmla="*/ 487 h 581"/>
              <a:gd name="T54" fmla="*/ 358 w 674"/>
              <a:gd name="T55" fmla="*/ 452 h 581"/>
              <a:gd name="T56" fmla="*/ 353 w 674"/>
              <a:gd name="T57" fmla="*/ 448 h 581"/>
              <a:gd name="T58" fmla="*/ 321 w 674"/>
              <a:gd name="T59" fmla="*/ 448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74" h="581">
                <a:moveTo>
                  <a:pt x="336" y="1"/>
                </a:moveTo>
                <a:cubicBezTo>
                  <a:pt x="332" y="1"/>
                  <a:pt x="328" y="3"/>
                  <a:pt x="326" y="7"/>
                </a:cubicBezTo>
                <a:lnTo>
                  <a:pt x="6" y="561"/>
                </a:lnTo>
                <a:cubicBezTo>
                  <a:pt x="0" y="570"/>
                  <a:pt x="7" y="581"/>
                  <a:pt x="17" y="581"/>
                </a:cubicBezTo>
                <a:lnTo>
                  <a:pt x="657" y="581"/>
                </a:lnTo>
                <a:cubicBezTo>
                  <a:pt x="667" y="581"/>
                  <a:pt x="674" y="570"/>
                  <a:pt x="669" y="561"/>
                </a:cubicBezTo>
                <a:lnTo>
                  <a:pt x="349" y="7"/>
                </a:lnTo>
                <a:cubicBezTo>
                  <a:pt x="346" y="3"/>
                  <a:pt x="341" y="0"/>
                  <a:pt x="336" y="1"/>
                </a:cubicBezTo>
                <a:close/>
                <a:moveTo>
                  <a:pt x="337" y="40"/>
                </a:moveTo>
                <a:lnTo>
                  <a:pt x="634" y="555"/>
                </a:lnTo>
                <a:lnTo>
                  <a:pt x="40" y="555"/>
                </a:lnTo>
                <a:lnTo>
                  <a:pt x="337" y="40"/>
                </a:lnTo>
                <a:close/>
                <a:moveTo>
                  <a:pt x="322" y="207"/>
                </a:moveTo>
                <a:cubicBezTo>
                  <a:pt x="319" y="207"/>
                  <a:pt x="317" y="209"/>
                  <a:pt x="317" y="212"/>
                </a:cubicBezTo>
                <a:lnTo>
                  <a:pt x="317" y="404"/>
                </a:lnTo>
                <a:cubicBezTo>
                  <a:pt x="317" y="407"/>
                  <a:pt x="319" y="409"/>
                  <a:pt x="322" y="409"/>
                </a:cubicBezTo>
                <a:lnTo>
                  <a:pt x="352" y="409"/>
                </a:lnTo>
                <a:cubicBezTo>
                  <a:pt x="355" y="409"/>
                  <a:pt x="357" y="407"/>
                  <a:pt x="357" y="404"/>
                </a:cubicBezTo>
                <a:lnTo>
                  <a:pt x="357" y="212"/>
                </a:lnTo>
                <a:cubicBezTo>
                  <a:pt x="357" y="209"/>
                  <a:pt x="355" y="207"/>
                  <a:pt x="352" y="207"/>
                </a:cubicBezTo>
                <a:lnTo>
                  <a:pt x="322" y="207"/>
                </a:lnTo>
                <a:close/>
                <a:moveTo>
                  <a:pt x="321" y="448"/>
                </a:moveTo>
                <a:cubicBezTo>
                  <a:pt x="318" y="448"/>
                  <a:pt x="316" y="449"/>
                  <a:pt x="316" y="452"/>
                </a:cubicBezTo>
                <a:lnTo>
                  <a:pt x="316" y="487"/>
                </a:lnTo>
                <a:cubicBezTo>
                  <a:pt x="316" y="490"/>
                  <a:pt x="318" y="492"/>
                  <a:pt x="321" y="492"/>
                </a:cubicBezTo>
                <a:lnTo>
                  <a:pt x="353" y="492"/>
                </a:lnTo>
                <a:cubicBezTo>
                  <a:pt x="356" y="492"/>
                  <a:pt x="358" y="490"/>
                  <a:pt x="358" y="487"/>
                </a:cubicBezTo>
                <a:lnTo>
                  <a:pt x="358" y="452"/>
                </a:lnTo>
                <a:cubicBezTo>
                  <a:pt x="358" y="449"/>
                  <a:pt x="356" y="448"/>
                  <a:pt x="353" y="448"/>
                </a:cubicBezTo>
                <a:lnTo>
                  <a:pt x="321" y="44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martphone"/>
          <p:cNvGrpSpPr>
            <a:grpSpLocks noChangeAspect="1"/>
          </p:cNvGrpSpPr>
          <p:nvPr/>
        </p:nvGrpSpPr>
        <p:grpSpPr>
          <a:xfrm>
            <a:off x="5612175" y="948576"/>
            <a:ext cx="2479208" cy="4859248"/>
            <a:chOff x="9165945" y="1228296"/>
            <a:chExt cx="2479208" cy="4859248"/>
          </a:xfrm>
        </p:grpSpPr>
        <p:sp>
          <p:nvSpPr>
            <p:cNvPr id="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Text Box"/>
          <p:cNvSpPr/>
          <p:nvPr/>
        </p:nvSpPr>
        <p:spPr>
          <a:xfrm>
            <a:off x="5708777" y="1457736"/>
            <a:ext cx="1687736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New Book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"/>
          <p:cNvSpPr/>
          <p:nvPr/>
        </p:nvSpPr>
        <p:spPr>
          <a:xfrm>
            <a:off x="5708778" y="1363325"/>
            <a:ext cx="2286000" cy="42991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86843"/>
              </p:ext>
            </p:extLst>
          </p:nvPr>
        </p:nvGraphicFramePr>
        <p:xfrm>
          <a:off x="5708777" y="1789880"/>
          <a:ext cx="2141983" cy="295507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8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(*) Title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accent3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Enter here</a:t>
                      </a:r>
                      <a:endParaRPr lang="en-US" sz="900" b="0" dirty="0">
                        <a:solidFill>
                          <a:schemeClr val="accent3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(*) Author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accent3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Enter here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Issue</a:t>
                      </a:r>
                      <a:r>
                        <a:rPr lang="en-US" sz="900" b="0" baseline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648888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(*) Shelf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17483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Progress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082949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77396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Start date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3059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End date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587213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Notes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126698"/>
                  </a:ext>
                </a:extLst>
              </a:tr>
            </a:tbl>
          </a:graphicData>
        </a:graphic>
      </p:graphicFrame>
      <p:grpSp>
        <p:nvGrpSpPr>
          <p:cNvPr id="11" name="Scrollbar" descr="&lt;SmartSettings&gt;&lt;SmartResize enabled=&quot;True&quot; minWidth=&quot;7&quot; minHeight=&quot;6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850761" y="1789880"/>
            <a:ext cx="144017" cy="3637446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2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 rot="5400000">
              <a:off x="4298380" y="2554826"/>
              <a:ext cx="1664024" cy="6592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0800000" flipH="1">
              <a:off x="5106760" y="1690012"/>
              <a:ext cx="64008" cy="2291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5106760" y="3898382"/>
              <a:ext cx="64008" cy="2291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Date Field" descr="&lt;SmartSettings&gt;&lt;SmartResize enabled=&quot;True&quot; minWidth=&quot;20&quot; minHeight=&quot;13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6538665" y="2484636"/>
            <a:ext cx="1035146" cy="241092"/>
            <a:chOff x="880387" y="1261242"/>
            <a:chExt cx="1035146" cy="241092"/>
          </a:xfrm>
        </p:grpSpPr>
        <p:sp>
          <p:nvSpPr>
            <p:cNvPr id="17" name="Text Box"/>
            <p:cNvSpPr/>
            <p:nvPr/>
          </p:nvSpPr>
          <p:spPr>
            <a:xfrm>
              <a:off x="880387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18" name="Date Picker Icon" descr="&lt;SmartSettings&gt;&lt;SmartResize anchorLeft=&quot;None&quot; anchorTop=&quot;None&quot; anchorRight=&quot;Absolute&quot; anchorBottom=&quot;None&quot; /&gt;&lt;/SmartSettings&gt;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766436" y="1304729"/>
              <a:ext cx="103846" cy="123637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552645" y="2816782"/>
            <a:ext cx="1159731" cy="241092"/>
            <a:chOff x="612178" y="1268574"/>
            <a:chExt cx="1368150" cy="220168"/>
          </a:xfrm>
          <a:solidFill>
            <a:srgbClr val="FFFFFF"/>
          </a:solidFill>
        </p:grpSpPr>
        <p:sp>
          <p:nvSpPr>
            <p:cNvPr id="20" name="Text Box"/>
            <p:cNvSpPr/>
            <p:nvPr/>
          </p:nvSpPr>
          <p:spPr>
            <a:xfrm>
              <a:off x="612178" y="1268574"/>
              <a:ext cx="1368150" cy="22016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 Box</a:t>
              </a:r>
            </a:p>
          </p:txBody>
        </p:sp>
        <p:sp>
          <p:nvSpPr>
            <p:cNvPr id="21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828170" y="1365269"/>
              <a:ext cx="75510" cy="3303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Progress Bar"/>
          <p:cNvGrpSpPr/>
          <p:nvPr/>
        </p:nvGrpSpPr>
        <p:grpSpPr>
          <a:xfrm>
            <a:off x="6543284" y="3160262"/>
            <a:ext cx="1267932" cy="213333"/>
            <a:chOff x="1335915" y="2163181"/>
            <a:chExt cx="2500312" cy="190500"/>
          </a:xfrm>
        </p:grpSpPr>
        <p:sp>
          <p:nvSpPr>
            <p:cNvPr id="33" name="Rectangle"/>
            <p:cNvSpPr/>
            <p:nvPr/>
          </p:nvSpPr>
          <p:spPr>
            <a:xfrm>
              <a:off x="1335915" y="2163181"/>
              <a:ext cx="2500312" cy="190500"/>
            </a:xfrm>
            <a:prstGeom prst="roundRect">
              <a:avLst>
                <a:gd name="adj" fmla="val 14167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Progress"/>
            <p:cNvSpPr/>
            <p:nvPr/>
          </p:nvSpPr>
          <p:spPr>
            <a:xfrm rot="16200000">
              <a:off x="2109738" y="1389359"/>
              <a:ext cx="190498" cy="1738143"/>
            </a:xfrm>
            <a:prstGeom prst="round2SameRect">
              <a:avLst>
                <a:gd name="adj1" fmla="val 14167"/>
                <a:gd name="adj2" fmla="val 3572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75%</a:t>
              </a:r>
              <a:endParaRPr lang="en-US" sz="9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Drop-Down Box" descr="&lt;SmartSettings&gt;&lt;SmartResize enabled=&quot;True&quot; minWidth=&quot;18&quot; minHeight=&quot;7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540177" y="3467628"/>
            <a:ext cx="1159731" cy="241092"/>
            <a:chOff x="593652" y="1274981"/>
            <a:chExt cx="1368150" cy="220168"/>
          </a:xfrm>
          <a:solidFill>
            <a:srgbClr val="FFFFFF"/>
          </a:solidFill>
        </p:grpSpPr>
        <p:sp>
          <p:nvSpPr>
            <p:cNvPr id="38" name="Text Box"/>
            <p:cNvSpPr/>
            <p:nvPr/>
          </p:nvSpPr>
          <p:spPr>
            <a:xfrm>
              <a:off x="593652" y="1274981"/>
              <a:ext cx="1368150" cy="22016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 Box</a:t>
              </a:r>
            </a:p>
          </p:txBody>
        </p:sp>
        <p:sp>
          <p:nvSpPr>
            <p:cNvPr id="3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28170" y="1365269"/>
              <a:ext cx="75510" cy="3303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Date Field" descr="&lt;SmartSettings&gt;&lt;SmartResize enabled=&quot;True&quot; minWidth=&quot;20&quot; minHeight=&quot;13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6552645" y="3845442"/>
            <a:ext cx="1037313" cy="241092"/>
            <a:chOff x="880387" y="1261242"/>
            <a:chExt cx="1037313" cy="241092"/>
          </a:xfrm>
        </p:grpSpPr>
        <p:sp>
          <p:nvSpPr>
            <p:cNvPr id="42" name="Text Box"/>
            <p:cNvSpPr/>
            <p:nvPr/>
          </p:nvSpPr>
          <p:spPr>
            <a:xfrm>
              <a:off x="880387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3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Date Field" descr="&lt;SmartSettings&gt;&lt;SmartResize enabled=&quot;True&quot; minWidth=&quot;20&quot; minHeight=&quot;13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6576537" y="4143139"/>
            <a:ext cx="1035146" cy="241092"/>
            <a:chOff x="893628" y="1269107"/>
            <a:chExt cx="1035146" cy="241092"/>
          </a:xfrm>
        </p:grpSpPr>
        <p:sp>
          <p:nvSpPr>
            <p:cNvPr id="45" name="Text Box"/>
            <p:cNvSpPr/>
            <p:nvPr/>
          </p:nvSpPr>
          <p:spPr>
            <a:xfrm>
              <a:off x="893628" y="1269107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46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5" name="Button"/>
          <p:cNvSpPr/>
          <p:nvPr/>
        </p:nvSpPr>
        <p:spPr>
          <a:xfrm>
            <a:off x="5777687" y="5037822"/>
            <a:ext cx="659894" cy="2694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 …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 Box"/>
          <p:cNvSpPr/>
          <p:nvPr/>
        </p:nvSpPr>
        <p:spPr>
          <a:xfrm>
            <a:off x="5696745" y="4796730"/>
            <a:ext cx="644232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(*) Cover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 Box"/>
          <p:cNvSpPr/>
          <p:nvPr/>
        </p:nvSpPr>
        <p:spPr>
          <a:xfrm>
            <a:off x="8975200" y="2183356"/>
            <a:ext cx="1385218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Danh sách Shelf phải khớp với bên Tab Shelf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ight Arrow 64"/>
          <p:cNvSpPr/>
          <p:nvPr/>
        </p:nvSpPr>
        <p:spPr>
          <a:xfrm rot="20382839">
            <a:off x="7709683" y="2614338"/>
            <a:ext cx="1241497" cy="183727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ight Arrow 65"/>
          <p:cNvSpPr/>
          <p:nvPr/>
        </p:nvSpPr>
        <p:spPr>
          <a:xfrm rot="19075120">
            <a:off x="4485295" y="2715865"/>
            <a:ext cx="1452619" cy="166568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ight Arrow 66"/>
          <p:cNvSpPr/>
          <p:nvPr/>
        </p:nvSpPr>
        <p:spPr>
          <a:xfrm rot="18637059">
            <a:off x="4308281" y="2503102"/>
            <a:ext cx="1664895" cy="207295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 Box"/>
          <p:cNvSpPr/>
          <p:nvPr/>
        </p:nvSpPr>
        <p:spPr>
          <a:xfrm>
            <a:off x="4030050" y="3347723"/>
            <a:ext cx="988353" cy="6565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trường đánh dấu (*) là bắt buộc nhập, chọn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ight Arrow 68"/>
          <p:cNvSpPr/>
          <p:nvPr/>
        </p:nvSpPr>
        <p:spPr>
          <a:xfrm rot="20953463">
            <a:off x="7724985" y="3451191"/>
            <a:ext cx="705609" cy="160278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ight Arrow 69"/>
          <p:cNvSpPr/>
          <p:nvPr/>
        </p:nvSpPr>
        <p:spPr>
          <a:xfrm>
            <a:off x="7811216" y="3192880"/>
            <a:ext cx="628140" cy="180714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 Box"/>
          <p:cNvSpPr/>
          <p:nvPr/>
        </p:nvSpPr>
        <p:spPr>
          <a:xfrm>
            <a:off x="8483779" y="2885622"/>
            <a:ext cx="2468305" cy="107208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progress nhận 4 giá trị: 0% (default), 25%, 50%, 100%</a:t>
            </a:r>
            <a:b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Status nhận 3 giá trị: New (default), In progress, Done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vi-VN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 </a:t>
            </a:r>
            <a:r>
              <a:rPr lang="vi-VN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ràng buộc </a:t>
            </a:r>
            <a:r>
              <a:rPr lang="vi-VN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giữa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</a:t>
            </a:r>
            <a:r>
              <a:rPr lang="vi-VN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</a:t>
            </a:r>
            <a:r>
              <a:rPr lang="vi-VN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tùy vào cái nào nhập trước (0% là New, 25% đến 75% là In progress và 100% là Done)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ight Arrow 71"/>
          <p:cNvSpPr/>
          <p:nvPr/>
        </p:nvSpPr>
        <p:spPr>
          <a:xfrm rot="3321611">
            <a:off x="4779111" y="4317240"/>
            <a:ext cx="1241497" cy="183727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ight Arrow 72"/>
          <p:cNvSpPr/>
          <p:nvPr/>
        </p:nvSpPr>
        <p:spPr>
          <a:xfrm rot="20382839">
            <a:off x="4760678" y="3056231"/>
            <a:ext cx="1042535" cy="196013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Button"/>
          <p:cNvSpPr/>
          <p:nvPr/>
        </p:nvSpPr>
        <p:spPr>
          <a:xfrm>
            <a:off x="6915321" y="1452469"/>
            <a:ext cx="336440" cy="2694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OK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/>
          <p:cNvSpPr/>
          <p:nvPr/>
        </p:nvSpPr>
        <p:spPr>
          <a:xfrm>
            <a:off x="7309801" y="1454225"/>
            <a:ext cx="626936" cy="2694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24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martphone"/>
          <p:cNvGrpSpPr>
            <a:grpSpLocks noChangeAspect="1"/>
          </p:cNvGrpSpPr>
          <p:nvPr/>
        </p:nvGrpSpPr>
        <p:grpSpPr>
          <a:xfrm>
            <a:off x="4004355" y="918096"/>
            <a:ext cx="2479208" cy="4859248"/>
            <a:chOff x="9165945" y="1228296"/>
            <a:chExt cx="2479208" cy="4859248"/>
          </a:xfrm>
        </p:grpSpPr>
        <p:sp>
          <p:nvSpPr>
            <p:cNvPr id="3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Text Box"/>
          <p:cNvSpPr/>
          <p:nvPr/>
        </p:nvSpPr>
        <p:spPr>
          <a:xfrm>
            <a:off x="4100957" y="1427256"/>
            <a:ext cx="1687736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Details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"/>
          <p:cNvSpPr/>
          <p:nvPr/>
        </p:nvSpPr>
        <p:spPr>
          <a:xfrm>
            <a:off x="4100958" y="1332845"/>
            <a:ext cx="2286000" cy="42991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352672"/>
              </p:ext>
            </p:extLst>
          </p:nvPr>
        </p:nvGraphicFramePr>
        <p:xfrm>
          <a:off x="4100957" y="1759400"/>
          <a:ext cx="2141983" cy="295507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8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Title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Book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ABC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Author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Mr. Auth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Issue</a:t>
                      </a:r>
                      <a:r>
                        <a:rPr lang="en-US" sz="900" b="0" baseline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648888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Shelf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Kinh 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17483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Progress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082949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77396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Start date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3059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End date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587213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Notes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126698"/>
                  </a:ext>
                </a:extLst>
              </a:tr>
            </a:tbl>
          </a:graphicData>
        </a:graphic>
      </p:graphicFrame>
      <p:grpSp>
        <p:nvGrpSpPr>
          <p:cNvPr id="11" name="Scrollbar" descr="&lt;SmartSettings&gt;&lt;SmartResize enabled=&quot;True&quot; minWidth=&quot;7&quot; minHeight=&quot;6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242941" y="1759400"/>
            <a:ext cx="144017" cy="3637446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2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 rot="5400000">
              <a:off x="4298380" y="2554826"/>
              <a:ext cx="1664024" cy="6592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rot="10800000" flipH="1">
              <a:off x="5106760" y="1690012"/>
              <a:ext cx="64008" cy="2291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5106760" y="3898382"/>
              <a:ext cx="64008" cy="2291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Text Box"/>
          <p:cNvSpPr/>
          <p:nvPr/>
        </p:nvSpPr>
        <p:spPr>
          <a:xfrm>
            <a:off x="4924684" y="2450799"/>
            <a:ext cx="1035146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8/12/2018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Arrow Down" descr="&lt;SmartSettings&gt;&lt;SmartResize anchorLeft=&quot;None&quot; anchorTop=&quot;Non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flipH="1">
            <a:off x="9345110" y="1772031"/>
            <a:ext cx="64007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" name="Progress Bar"/>
          <p:cNvGrpSpPr/>
          <p:nvPr/>
        </p:nvGrpSpPr>
        <p:grpSpPr>
          <a:xfrm>
            <a:off x="4935464" y="3129782"/>
            <a:ext cx="1267932" cy="213333"/>
            <a:chOff x="1335915" y="2163181"/>
            <a:chExt cx="2500312" cy="190500"/>
          </a:xfrm>
        </p:grpSpPr>
        <p:sp>
          <p:nvSpPr>
            <p:cNvPr id="33" name="Rectangle"/>
            <p:cNvSpPr/>
            <p:nvPr/>
          </p:nvSpPr>
          <p:spPr>
            <a:xfrm>
              <a:off x="1335915" y="2163181"/>
              <a:ext cx="2500312" cy="190500"/>
            </a:xfrm>
            <a:prstGeom prst="roundRect">
              <a:avLst>
                <a:gd name="adj" fmla="val 14167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Progress"/>
            <p:cNvSpPr/>
            <p:nvPr/>
          </p:nvSpPr>
          <p:spPr>
            <a:xfrm rot="16200000">
              <a:off x="2109738" y="1389359"/>
              <a:ext cx="190498" cy="1738143"/>
            </a:xfrm>
            <a:prstGeom prst="round2SameRect">
              <a:avLst>
                <a:gd name="adj1" fmla="val 14167"/>
                <a:gd name="adj2" fmla="val 3572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75%</a:t>
              </a:r>
              <a:endParaRPr lang="en-US" sz="9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Text Box"/>
          <p:cNvSpPr/>
          <p:nvPr/>
        </p:nvSpPr>
        <p:spPr>
          <a:xfrm>
            <a:off x="4930845" y="4112529"/>
            <a:ext cx="1035146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8/12/2018</a:t>
            </a:r>
          </a:p>
        </p:txBody>
      </p:sp>
      <p:sp>
        <p:nvSpPr>
          <p:cNvPr id="63" name="Text Box"/>
          <p:cNvSpPr/>
          <p:nvPr/>
        </p:nvSpPr>
        <p:spPr>
          <a:xfrm>
            <a:off x="4088925" y="4766250"/>
            <a:ext cx="644232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Cover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/>
          <p:cNvSpPr/>
          <p:nvPr/>
        </p:nvSpPr>
        <p:spPr>
          <a:xfrm>
            <a:off x="5148216" y="1398543"/>
            <a:ext cx="588082" cy="2694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CLOSE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utton"/>
          <p:cNvSpPr/>
          <p:nvPr/>
        </p:nvSpPr>
        <p:spPr>
          <a:xfrm>
            <a:off x="5822521" y="1398886"/>
            <a:ext cx="476879" cy="2694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 Box"/>
          <p:cNvSpPr/>
          <p:nvPr/>
        </p:nvSpPr>
        <p:spPr>
          <a:xfrm>
            <a:off x="4935745" y="3751021"/>
            <a:ext cx="1035146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8/12/2018</a:t>
            </a:r>
          </a:p>
        </p:txBody>
      </p:sp>
      <p:grpSp>
        <p:nvGrpSpPr>
          <p:cNvPr id="93" name="Smartphone"/>
          <p:cNvGrpSpPr>
            <a:grpSpLocks noChangeAspect="1"/>
          </p:cNvGrpSpPr>
          <p:nvPr/>
        </p:nvGrpSpPr>
        <p:grpSpPr>
          <a:xfrm>
            <a:off x="8317275" y="826701"/>
            <a:ext cx="2479208" cy="4859248"/>
            <a:chOff x="9165945" y="1228296"/>
            <a:chExt cx="2479208" cy="4859248"/>
          </a:xfrm>
        </p:grpSpPr>
        <p:sp>
          <p:nvSpPr>
            <p:cNvPr id="94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Text Box"/>
          <p:cNvSpPr/>
          <p:nvPr/>
        </p:nvSpPr>
        <p:spPr>
          <a:xfrm>
            <a:off x="8413877" y="1335861"/>
            <a:ext cx="1687736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Book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Rectangle"/>
          <p:cNvSpPr/>
          <p:nvPr/>
        </p:nvSpPr>
        <p:spPr>
          <a:xfrm>
            <a:off x="8413878" y="1241450"/>
            <a:ext cx="2286000" cy="42991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85945"/>
              </p:ext>
            </p:extLst>
          </p:nvPr>
        </p:nvGraphicFramePr>
        <p:xfrm>
          <a:off x="8413877" y="1668005"/>
          <a:ext cx="2141983" cy="295507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8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(*) Title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Book</a:t>
                      </a:r>
                      <a:r>
                        <a:rPr lang="en-US" sz="900" b="0" baseline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ABC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(*) Author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Mr. Auth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Issue</a:t>
                      </a:r>
                      <a:r>
                        <a:rPr lang="en-US" sz="900" b="0" baseline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date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648888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(*) Shelf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17483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Progress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082949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77396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Start date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3059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End date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587213"/>
                  </a:ext>
                </a:extLst>
              </a:tr>
              <a:tr h="328342"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Notes</a:t>
                      </a:r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126698"/>
                  </a:ext>
                </a:extLst>
              </a:tr>
            </a:tbl>
          </a:graphicData>
        </a:graphic>
      </p:graphicFrame>
      <p:grpSp>
        <p:nvGrpSpPr>
          <p:cNvPr id="102" name="Scrollbar" descr="&lt;SmartSettings&gt;&lt;SmartResize enabled=&quot;True&quot; minWidth=&quot;7&quot; minHeight=&quot;6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0555861" y="1668005"/>
            <a:ext cx="144017" cy="3637446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03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 rot="5400000">
              <a:off x="4298380" y="2554826"/>
              <a:ext cx="1664024" cy="6592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0800000" flipH="1">
              <a:off x="5106760" y="1690012"/>
              <a:ext cx="64008" cy="2291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5106760" y="3898382"/>
              <a:ext cx="64008" cy="2291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Text Box"/>
          <p:cNvSpPr/>
          <p:nvPr/>
        </p:nvSpPr>
        <p:spPr>
          <a:xfrm>
            <a:off x="9237604" y="2359404"/>
            <a:ext cx="1035146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8/12/2018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Arrow Down" descr="&lt;SmartSettings&gt;&lt;SmartResize anchorLeft=&quot;None&quot; anchorTop=&quot;None&quot; anchorRight=&quot;Absolute&quot; anchorBottom=&quot;Non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flipH="1">
            <a:off x="13658030" y="1680636"/>
            <a:ext cx="64007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" name="Progress Bar"/>
          <p:cNvGrpSpPr/>
          <p:nvPr/>
        </p:nvGrpSpPr>
        <p:grpSpPr>
          <a:xfrm>
            <a:off x="9248384" y="3038387"/>
            <a:ext cx="1267932" cy="213333"/>
            <a:chOff x="1335915" y="2163181"/>
            <a:chExt cx="2500312" cy="190500"/>
          </a:xfrm>
        </p:grpSpPr>
        <p:sp>
          <p:nvSpPr>
            <p:cNvPr id="110" name="Rectangle"/>
            <p:cNvSpPr/>
            <p:nvPr/>
          </p:nvSpPr>
          <p:spPr>
            <a:xfrm>
              <a:off x="1335915" y="2163181"/>
              <a:ext cx="2500312" cy="190500"/>
            </a:xfrm>
            <a:prstGeom prst="roundRect">
              <a:avLst>
                <a:gd name="adj" fmla="val 14167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Progress"/>
            <p:cNvSpPr/>
            <p:nvPr/>
          </p:nvSpPr>
          <p:spPr>
            <a:xfrm rot="16200000">
              <a:off x="2109738" y="1389359"/>
              <a:ext cx="190498" cy="1738143"/>
            </a:xfrm>
            <a:prstGeom prst="round2SameRect">
              <a:avLst>
                <a:gd name="adj1" fmla="val 14167"/>
                <a:gd name="adj2" fmla="val 3572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75%</a:t>
              </a:r>
              <a:endParaRPr lang="en-US" sz="9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4" name="Text Box"/>
          <p:cNvSpPr/>
          <p:nvPr/>
        </p:nvSpPr>
        <p:spPr>
          <a:xfrm>
            <a:off x="8401845" y="4674855"/>
            <a:ext cx="644232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(*)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Cover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 Box"/>
          <p:cNvSpPr/>
          <p:nvPr/>
        </p:nvSpPr>
        <p:spPr>
          <a:xfrm>
            <a:off x="6670659" y="913767"/>
            <a:ext cx="1325876" cy="518091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vào thì chuyển qua màn hình AddBook (đổi header)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ight Arrow 118"/>
          <p:cNvSpPr/>
          <p:nvPr/>
        </p:nvSpPr>
        <p:spPr>
          <a:xfrm rot="18420">
            <a:off x="6299364" y="1432842"/>
            <a:ext cx="1983577" cy="193996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Button"/>
          <p:cNvSpPr/>
          <p:nvPr/>
        </p:nvSpPr>
        <p:spPr>
          <a:xfrm>
            <a:off x="9566274" y="1321525"/>
            <a:ext cx="336440" cy="2694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OK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Button"/>
          <p:cNvSpPr/>
          <p:nvPr/>
        </p:nvSpPr>
        <p:spPr>
          <a:xfrm>
            <a:off x="9960754" y="1323281"/>
            <a:ext cx="626936" cy="2694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Date Picker Icon" descr="&lt;SmartSettings&gt;&lt;SmartResize anchorLeft=&quot;None&quot; anchorTop=&quot;None&quot; anchorRight=&quot;Absolute&quot; anchorBottom=&quot;None&quot; /&gt;&lt;/SmartSettings&gt;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0025967" y="2424820"/>
            <a:ext cx="103846" cy="123637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 Box"/>
          <p:cNvSpPr/>
          <p:nvPr/>
        </p:nvSpPr>
        <p:spPr>
          <a:xfrm>
            <a:off x="9237604" y="3689611"/>
            <a:ext cx="1035146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8/12/2018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Date Picker Icon" descr="&lt;SmartSettings&gt;&lt;SmartResize anchorLeft=&quot;None&quot; anchorTop=&quot;None&quot; anchorRight=&quot;Absolute&quot; anchorBottom=&quot;None&quot; /&gt;&lt;/SmartSettings&gt;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0025967" y="3755027"/>
            <a:ext cx="103846" cy="123637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Text Box"/>
          <p:cNvSpPr/>
          <p:nvPr/>
        </p:nvSpPr>
        <p:spPr>
          <a:xfrm>
            <a:off x="9232382" y="4009556"/>
            <a:ext cx="1035146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8/12/2018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Date Picker Icon" descr="&lt;SmartSettings&gt;&lt;SmartResize anchorLeft=&quot;None&quot; anchorTop=&quot;None&quot; anchorRight=&quot;Absolute&quot; anchorBottom=&quot;None&quot; /&gt;&lt;/SmartSettings&gt;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0020745" y="4074972"/>
            <a:ext cx="103846" cy="123637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 Box"/>
          <p:cNvSpPr/>
          <p:nvPr/>
        </p:nvSpPr>
        <p:spPr>
          <a:xfrm>
            <a:off x="9265551" y="2698895"/>
            <a:ext cx="80825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Kinh tế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Arrow Down" descr="&lt;SmartSettings&gt;&lt;SmartResize anchorLeft=&quot;None&quot; anchorTop=&quot;None&quot; anchorRight=&quot;Absolute&quot; anchorBottom=&quot;Non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flipH="1">
            <a:off x="9944826" y="2803471"/>
            <a:ext cx="64007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Text Box"/>
          <p:cNvSpPr/>
          <p:nvPr/>
        </p:nvSpPr>
        <p:spPr>
          <a:xfrm>
            <a:off x="9265551" y="3361690"/>
            <a:ext cx="80825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Arrow Down" descr="&lt;SmartSettings&gt;&lt;SmartResize anchorLeft=&quot;None&quot; anchorTop=&quot;None&quot; anchorRight=&quot;Absolute&quot; anchorBottom=&quot;Non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flipH="1">
            <a:off x="9944826" y="3466266"/>
            <a:ext cx="64007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2" name="Image"/>
          <p:cNvGrpSpPr>
            <a:grpSpLocks/>
          </p:cNvGrpSpPr>
          <p:nvPr/>
        </p:nvGrpSpPr>
        <p:grpSpPr bwMode="auto">
          <a:xfrm>
            <a:off x="4974879" y="4795401"/>
            <a:ext cx="996012" cy="506176"/>
            <a:chOff x="508000" y="1397000"/>
            <a:chExt cx="1008112" cy="1008112"/>
          </a:xfrm>
        </p:grpSpPr>
        <p:sp>
          <p:nvSpPr>
            <p:cNvPr id="14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6" name="Button"/>
          <p:cNvSpPr/>
          <p:nvPr/>
        </p:nvSpPr>
        <p:spPr>
          <a:xfrm>
            <a:off x="8523579" y="4927144"/>
            <a:ext cx="659894" cy="26946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 …</a:t>
            </a:r>
            <a:endParaRPr lang="en-US" sz="8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7" name="Image"/>
          <p:cNvGrpSpPr>
            <a:grpSpLocks/>
          </p:cNvGrpSpPr>
          <p:nvPr/>
        </p:nvGrpSpPr>
        <p:grpSpPr bwMode="auto">
          <a:xfrm>
            <a:off x="9399479" y="4725104"/>
            <a:ext cx="996012" cy="506176"/>
            <a:chOff x="508000" y="1397000"/>
            <a:chExt cx="1008112" cy="1008112"/>
          </a:xfrm>
        </p:grpSpPr>
        <p:sp>
          <p:nvSpPr>
            <p:cNvPr id="14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1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Smartphone"/>
          <p:cNvGrpSpPr>
            <a:grpSpLocks noChangeAspect="1"/>
          </p:cNvGrpSpPr>
          <p:nvPr/>
        </p:nvGrpSpPr>
        <p:grpSpPr>
          <a:xfrm>
            <a:off x="3959776" y="849516"/>
            <a:ext cx="2479208" cy="4859248"/>
            <a:chOff x="9165945" y="1228296"/>
            <a:chExt cx="2479208" cy="4859248"/>
          </a:xfrm>
        </p:grpSpPr>
        <p:sp>
          <p:nvSpPr>
            <p:cNvPr id="181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8" name="Rectangle"/>
          <p:cNvSpPr/>
          <p:nvPr/>
        </p:nvSpPr>
        <p:spPr>
          <a:xfrm>
            <a:off x="4056380" y="1264267"/>
            <a:ext cx="2286000" cy="42991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Rectangle"/>
          <p:cNvSpPr/>
          <p:nvPr/>
        </p:nvSpPr>
        <p:spPr>
          <a:xfrm>
            <a:off x="4056380" y="1694181"/>
            <a:ext cx="2286000" cy="27431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7" name="Rectangle"/>
          <p:cNvSpPr/>
          <p:nvPr/>
        </p:nvSpPr>
        <p:spPr>
          <a:xfrm>
            <a:off x="4742180" y="1694180"/>
            <a:ext cx="800100" cy="27432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Add"/>
          <p:cNvSpPr>
            <a:spLocks noChangeAspect="1"/>
          </p:cNvSpPr>
          <p:nvPr/>
        </p:nvSpPr>
        <p:spPr bwMode="auto">
          <a:xfrm>
            <a:off x="6083300" y="1370764"/>
            <a:ext cx="182129" cy="182129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6" name="Text Box"/>
          <p:cNvSpPr/>
          <p:nvPr/>
        </p:nvSpPr>
        <p:spPr>
          <a:xfrm>
            <a:off x="4111035" y="1366270"/>
            <a:ext cx="1687736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Manager (12 shelves)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Text Box"/>
          <p:cNvSpPr/>
          <p:nvPr/>
        </p:nvSpPr>
        <p:spPr>
          <a:xfrm>
            <a:off x="4076088" y="1718289"/>
            <a:ext cx="646385" cy="25021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BOOKS</a:t>
            </a:r>
            <a:endParaRPr lang="en-US" sz="900" dirty="0" smtClean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Text Box"/>
          <p:cNvSpPr/>
          <p:nvPr/>
        </p:nvSpPr>
        <p:spPr>
          <a:xfrm>
            <a:off x="4803502" y="1715154"/>
            <a:ext cx="690908" cy="256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SHELVES</a:t>
            </a:r>
            <a:endParaRPr lang="en-US" sz="10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9" name="Text Box"/>
          <p:cNvSpPr/>
          <p:nvPr/>
        </p:nvSpPr>
        <p:spPr>
          <a:xfrm>
            <a:off x="5591014" y="1722848"/>
            <a:ext cx="702631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SETTINGS</a:t>
            </a:r>
            <a:endParaRPr lang="en-US" sz="900" dirty="0" smtClean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0" name="List Box" descr="&lt;SmartSettings&gt;&lt;SmartResize enabled=&quot;True&quot; minWidth=&quot;22&quot; minHeight=&quot;4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052440" y="1963930"/>
            <a:ext cx="2289944" cy="3364332"/>
            <a:chOff x="592776" y="1260905"/>
            <a:chExt cx="1690652" cy="1062165"/>
          </a:xfrm>
        </p:grpSpPr>
        <p:sp>
          <p:nvSpPr>
            <p:cNvPr id="221" name="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1"/>
              </p:custDataLst>
            </p:nvPr>
          </p:nvSpPr>
          <p:spPr>
            <a:xfrm>
              <a:off x="595686" y="1261014"/>
              <a:ext cx="1581411" cy="1062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First </a:t>
              </a: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(4)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Sach Kinh te (3)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Third </a:t>
              </a: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(5)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Fourth </a:t>
              </a: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(1)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Fifth </a:t>
              </a: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(3)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Sixth </a:t>
              </a: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(6)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Seventh </a:t>
              </a: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(2)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Eighth </a:t>
              </a: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(5)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Ninth </a:t>
              </a: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(7)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Tenth </a:t>
              </a:r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(0)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Selection Overlay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2"/>
              </p:custDataLst>
            </p:nvPr>
          </p:nvSpPr>
          <p:spPr>
            <a:xfrm>
              <a:off x="592776" y="1425175"/>
              <a:ext cx="1581411" cy="52305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3" name="Scrollbar"/>
            <p:cNvGrpSpPr/>
            <p:nvPr/>
          </p:nvGrpSpPr>
          <p:grpSpPr>
            <a:xfrm>
              <a:off x="2177100" y="1260905"/>
              <a:ext cx="106328" cy="1062161"/>
              <a:chOff x="5104450" y="1652470"/>
              <a:chExt cx="106328" cy="2304353"/>
            </a:xfrm>
          </p:grpSpPr>
          <p:sp>
            <p:nvSpPr>
              <p:cNvPr id="224" name="Track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33"/>
                </p:custDataLst>
              </p:nvPr>
            </p:nvSpPr>
            <p:spPr>
              <a:xfrm rot="5400000">
                <a:off x="4005437" y="2751483"/>
                <a:ext cx="2304353" cy="10632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5" name="Scroll Thumb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34"/>
                </p:custDataLst>
              </p:nvPr>
            </p:nvSpPr>
            <p:spPr>
              <a:xfrm rot="5400000">
                <a:off x="4505964" y="2400210"/>
                <a:ext cx="1305857" cy="3375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6" name="Chevro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auto">
              <a:xfrm rot="10800000" flipH="1">
                <a:off x="5133988" y="1693057"/>
                <a:ext cx="47256" cy="2477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36"/>
                </p:custDataLst>
              </p:nvPr>
            </p:nvSpPr>
            <p:spPr bwMode="auto">
              <a:xfrm flipH="1">
                <a:off x="5133986" y="3893640"/>
                <a:ext cx="47256" cy="2477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6" name="Text Box"/>
          <p:cNvSpPr/>
          <p:nvPr/>
        </p:nvSpPr>
        <p:spPr>
          <a:xfrm>
            <a:off x="7406130" y="714776"/>
            <a:ext cx="1661670" cy="5180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Tap (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press) 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 này 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thì mở 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dialog confirm Add shelf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20153656">
            <a:off x="6266553" y="1157638"/>
            <a:ext cx="1162944" cy="157572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 Box"/>
          <p:cNvSpPr/>
          <p:nvPr/>
        </p:nvSpPr>
        <p:spPr>
          <a:xfrm>
            <a:off x="7257492" y="1979842"/>
            <a:ext cx="1856479" cy="5180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 Tap (long press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vào item 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thì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 ra dialog Confirm Rename/Delete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20852827">
            <a:off x="5908836" y="2353354"/>
            <a:ext cx="1345498" cy="139495"/>
          </a:xfrm>
          <a:prstGeom prst="rightArrow">
            <a:avLst>
              <a:gd name="adj1" fmla="val 61314"/>
              <a:gd name="adj2" fmla="val 50000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Box"/>
          <p:cNvSpPr/>
          <p:nvPr/>
        </p:nvSpPr>
        <p:spPr>
          <a:xfrm>
            <a:off x="7236127" y="1427927"/>
            <a:ext cx="1461132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Tap (press) vào item thì mở ra screen ShelfDetail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ight Arrow 30"/>
          <p:cNvSpPr/>
          <p:nvPr/>
        </p:nvSpPr>
        <p:spPr>
          <a:xfrm rot="19862399">
            <a:off x="5742584" y="1974213"/>
            <a:ext cx="1537069" cy="164859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191021" y="2735652"/>
            <a:ext cx="1989420" cy="1216218"/>
            <a:chOff x="595686" y="1491792"/>
            <a:chExt cx="2656614" cy="1111579"/>
          </a:xfrm>
        </p:grpSpPr>
        <p:sp>
          <p:nvSpPr>
            <p:cNvPr id="4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95687" y="1513795"/>
              <a:ext cx="2656613" cy="10895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3"/>
              </p:custDataLst>
            </p:nvPr>
          </p:nvSpPr>
          <p:spPr>
            <a:xfrm>
              <a:off x="625532" y="1759586"/>
              <a:ext cx="1959723" cy="450648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 you want to Rename or Delete the shelf item ?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95686" y="1491792"/>
              <a:ext cx="2656614" cy="2005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Action confirm !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2960565" y="1548525"/>
              <a:ext cx="127868" cy="870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2" name="Icons"/>
            <p:cNvGrpSpPr/>
            <p:nvPr/>
          </p:nvGrpSpPr>
          <p:grpSpPr>
            <a:xfrm>
              <a:off x="826738" y="1669832"/>
              <a:ext cx="593967" cy="362729"/>
              <a:chOff x="826738" y="1669832"/>
              <a:chExt cx="593967" cy="362729"/>
            </a:xfrm>
          </p:grpSpPr>
          <p:sp>
            <p:nvSpPr>
              <p:cNvPr id="57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826738" y="1670557"/>
                <a:ext cx="593967" cy="36127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864892" y="1670557"/>
                <a:ext cx="517660" cy="36127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864892" y="1669832"/>
                <a:ext cx="517660" cy="362729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3" name="Buttons"/>
            <p:cNvGrpSpPr/>
            <p:nvPr/>
          </p:nvGrpSpPr>
          <p:grpSpPr>
            <a:xfrm>
              <a:off x="761521" y="2231039"/>
              <a:ext cx="1909789" cy="220899"/>
              <a:chOff x="761521" y="2231039"/>
              <a:chExt cx="1909789" cy="220899"/>
            </a:xfrm>
          </p:grpSpPr>
          <p:sp>
            <p:nvSpPr>
              <p:cNvPr id="54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809941" y="2231039"/>
                <a:ext cx="861369" cy="2197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DELETE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Button 2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761521" y="2232237"/>
                <a:ext cx="882587" cy="2197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RENAME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664069" y="4269356"/>
            <a:ext cx="1989420" cy="1216218"/>
            <a:chOff x="595686" y="1491792"/>
            <a:chExt cx="2656614" cy="1111579"/>
          </a:xfrm>
        </p:grpSpPr>
        <p:sp>
          <p:nvSpPr>
            <p:cNvPr id="6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7" y="1513795"/>
              <a:ext cx="2656613" cy="10895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491792"/>
              <a:ext cx="2656614" cy="2005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Please enter the shelf name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2960565" y="1548525"/>
              <a:ext cx="127868" cy="870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5" name="Icons"/>
            <p:cNvGrpSpPr/>
            <p:nvPr/>
          </p:nvGrpSpPr>
          <p:grpSpPr>
            <a:xfrm>
              <a:off x="826738" y="1669832"/>
              <a:ext cx="593967" cy="362729"/>
              <a:chOff x="826738" y="1669832"/>
              <a:chExt cx="593967" cy="362729"/>
            </a:xfrm>
          </p:grpSpPr>
          <p:sp>
            <p:nvSpPr>
              <p:cNvPr id="6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826738" y="1670557"/>
                <a:ext cx="593967" cy="36127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64892" y="1670557"/>
                <a:ext cx="517660" cy="36127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64892" y="1669832"/>
                <a:ext cx="517660" cy="362729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6" name="Buttons"/>
            <p:cNvGrpSpPr/>
            <p:nvPr/>
          </p:nvGrpSpPr>
          <p:grpSpPr>
            <a:xfrm>
              <a:off x="761521" y="2231039"/>
              <a:ext cx="1909789" cy="220899"/>
              <a:chOff x="761521" y="2231039"/>
              <a:chExt cx="1909789" cy="220899"/>
            </a:xfrm>
          </p:grpSpPr>
          <p:sp>
            <p:nvSpPr>
              <p:cNvPr id="67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809941" y="2231039"/>
                <a:ext cx="861369" cy="2197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Button 2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761521" y="2232237"/>
                <a:ext cx="882587" cy="2197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RENAME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8881069" y="4239748"/>
            <a:ext cx="1989420" cy="1216218"/>
            <a:chOff x="595686" y="1491792"/>
            <a:chExt cx="2656614" cy="1111579"/>
          </a:xfrm>
        </p:grpSpPr>
        <p:sp>
          <p:nvSpPr>
            <p:cNvPr id="7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7" y="1513795"/>
              <a:ext cx="2656613" cy="10895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625532" y="1759586"/>
              <a:ext cx="1959723" cy="450648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 you really want to Delete the shelf item ?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6" y="1491792"/>
              <a:ext cx="2656614" cy="2005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Warning !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2960565" y="1548525"/>
              <a:ext cx="127868" cy="8705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7" name="Icons"/>
            <p:cNvGrpSpPr/>
            <p:nvPr/>
          </p:nvGrpSpPr>
          <p:grpSpPr>
            <a:xfrm>
              <a:off x="826738" y="1669832"/>
              <a:ext cx="593967" cy="362729"/>
              <a:chOff x="826738" y="1669832"/>
              <a:chExt cx="593967" cy="362729"/>
            </a:xfrm>
          </p:grpSpPr>
          <p:sp>
            <p:nvSpPr>
              <p:cNvPr id="8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26738" y="1670557"/>
                <a:ext cx="593967" cy="36127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64892" y="1670557"/>
                <a:ext cx="517660" cy="36127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64892" y="1669832"/>
                <a:ext cx="517660" cy="362729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8" name="Buttons"/>
            <p:cNvGrpSpPr/>
            <p:nvPr/>
          </p:nvGrpSpPr>
          <p:grpSpPr>
            <a:xfrm>
              <a:off x="761521" y="2231039"/>
              <a:ext cx="1909789" cy="220899"/>
              <a:chOff x="761521" y="2231039"/>
              <a:chExt cx="1909789" cy="220899"/>
            </a:xfrm>
          </p:grpSpPr>
          <p:sp>
            <p:nvSpPr>
              <p:cNvPr id="79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809941" y="2231039"/>
                <a:ext cx="861369" cy="2197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YES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Button 2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61521" y="2232237"/>
                <a:ext cx="882587" cy="219701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NO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4" name="Input"/>
          <p:cNvSpPr/>
          <p:nvPr/>
        </p:nvSpPr>
        <p:spPr>
          <a:xfrm>
            <a:off x="6754415" y="4581776"/>
            <a:ext cx="1808728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here</a:t>
            </a:r>
            <a:endParaRPr lang="en-US" sz="1050" dirty="0" smtClean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Warning"/>
          <p:cNvSpPr>
            <a:spLocks noChangeAspect="1" noEditPoints="1"/>
          </p:cNvSpPr>
          <p:nvPr/>
        </p:nvSpPr>
        <p:spPr bwMode="auto">
          <a:xfrm>
            <a:off x="8957567" y="4276374"/>
            <a:ext cx="163513" cy="141288"/>
          </a:xfrm>
          <a:custGeom>
            <a:avLst/>
            <a:gdLst>
              <a:gd name="T0" fmla="*/ 336 w 674"/>
              <a:gd name="T1" fmla="*/ 1 h 581"/>
              <a:gd name="T2" fmla="*/ 326 w 674"/>
              <a:gd name="T3" fmla="*/ 7 h 581"/>
              <a:gd name="T4" fmla="*/ 6 w 674"/>
              <a:gd name="T5" fmla="*/ 561 h 581"/>
              <a:gd name="T6" fmla="*/ 17 w 674"/>
              <a:gd name="T7" fmla="*/ 581 h 581"/>
              <a:gd name="T8" fmla="*/ 657 w 674"/>
              <a:gd name="T9" fmla="*/ 581 h 581"/>
              <a:gd name="T10" fmla="*/ 669 w 674"/>
              <a:gd name="T11" fmla="*/ 561 h 581"/>
              <a:gd name="T12" fmla="*/ 349 w 674"/>
              <a:gd name="T13" fmla="*/ 7 h 581"/>
              <a:gd name="T14" fmla="*/ 336 w 674"/>
              <a:gd name="T15" fmla="*/ 1 h 581"/>
              <a:gd name="T16" fmla="*/ 337 w 674"/>
              <a:gd name="T17" fmla="*/ 40 h 581"/>
              <a:gd name="T18" fmla="*/ 634 w 674"/>
              <a:gd name="T19" fmla="*/ 555 h 581"/>
              <a:gd name="T20" fmla="*/ 40 w 674"/>
              <a:gd name="T21" fmla="*/ 555 h 581"/>
              <a:gd name="T22" fmla="*/ 337 w 674"/>
              <a:gd name="T23" fmla="*/ 40 h 581"/>
              <a:gd name="T24" fmla="*/ 322 w 674"/>
              <a:gd name="T25" fmla="*/ 207 h 581"/>
              <a:gd name="T26" fmla="*/ 317 w 674"/>
              <a:gd name="T27" fmla="*/ 212 h 581"/>
              <a:gd name="T28" fmla="*/ 317 w 674"/>
              <a:gd name="T29" fmla="*/ 404 h 581"/>
              <a:gd name="T30" fmla="*/ 322 w 674"/>
              <a:gd name="T31" fmla="*/ 409 h 581"/>
              <a:gd name="T32" fmla="*/ 352 w 674"/>
              <a:gd name="T33" fmla="*/ 409 h 581"/>
              <a:gd name="T34" fmla="*/ 357 w 674"/>
              <a:gd name="T35" fmla="*/ 404 h 581"/>
              <a:gd name="T36" fmla="*/ 357 w 674"/>
              <a:gd name="T37" fmla="*/ 212 h 581"/>
              <a:gd name="T38" fmla="*/ 352 w 674"/>
              <a:gd name="T39" fmla="*/ 207 h 581"/>
              <a:gd name="T40" fmla="*/ 322 w 674"/>
              <a:gd name="T41" fmla="*/ 207 h 581"/>
              <a:gd name="T42" fmla="*/ 321 w 674"/>
              <a:gd name="T43" fmla="*/ 448 h 581"/>
              <a:gd name="T44" fmla="*/ 316 w 674"/>
              <a:gd name="T45" fmla="*/ 452 h 581"/>
              <a:gd name="T46" fmla="*/ 316 w 674"/>
              <a:gd name="T47" fmla="*/ 487 h 581"/>
              <a:gd name="T48" fmla="*/ 321 w 674"/>
              <a:gd name="T49" fmla="*/ 492 h 581"/>
              <a:gd name="T50" fmla="*/ 353 w 674"/>
              <a:gd name="T51" fmla="*/ 492 h 581"/>
              <a:gd name="T52" fmla="*/ 358 w 674"/>
              <a:gd name="T53" fmla="*/ 487 h 581"/>
              <a:gd name="T54" fmla="*/ 358 w 674"/>
              <a:gd name="T55" fmla="*/ 452 h 581"/>
              <a:gd name="T56" fmla="*/ 353 w 674"/>
              <a:gd name="T57" fmla="*/ 448 h 581"/>
              <a:gd name="T58" fmla="*/ 321 w 674"/>
              <a:gd name="T59" fmla="*/ 448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74" h="581">
                <a:moveTo>
                  <a:pt x="336" y="1"/>
                </a:moveTo>
                <a:cubicBezTo>
                  <a:pt x="332" y="1"/>
                  <a:pt x="328" y="3"/>
                  <a:pt x="326" y="7"/>
                </a:cubicBezTo>
                <a:lnTo>
                  <a:pt x="6" y="561"/>
                </a:lnTo>
                <a:cubicBezTo>
                  <a:pt x="0" y="570"/>
                  <a:pt x="7" y="581"/>
                  <a:pt x="17" y="581"/>
                </a:cubicBezTo>
                <a:lnTo>
                  <a:pt x="657" y="581"/>
                </a:lnTo>
                <a:cubicBezTo>
                  <a:pt x="667" y="581"/>
                  <a:pt x="674" y="570"/>
                  <a:pt x="669" y="561"/>
                </a:cubicBezTo>
                <a:lnTo>
                  <a:pt x="349" y="7"/>
                </a:lnTo>
                <a:cubicBezTo>
                  <a:pt x="346" y="3"/>
                  <a:pt x="341" y="0"/>
                  <a:pt x="336" y="1"/>
                </a:cubicBezTo>
                <a:close/>
                <a:moveTo>
                  <a:pt x="337" y="40"/>
                </a:moveTo>
                <a:lnTo>
                  <a:pt x="634" y="555"/>
                </a:lnTo>
                <a:lnTo>
                  <a:pt x="40" y="555"/>
                </a:lnTo>
                <a:lnTo>
                  <a:pt x="337" y="40"/>
                </a:lnTo>
                <a:close/>
                <a:moveTo>
                  <a:pt x="322" y="207"/>
                </a:moveTo>
                <a:cubicBezTo>
                  <a:pt x="319" y="207"/>
                  <a:pt x="317" y="209"/>
                  <a:pt x="317" y="212"/>
                </a:cubicBezTo>
                <a:lnTo>
                  <a:pt x="317" y="404"/>
                </a:lnTo>
                <a:cubicBezTo>
                  <a:pt x="317" y="407"/>
                  <a:pt x="319" y="409"/>
                  <a:pt x="322" y="409"/>
                </a:cubicBezTo>
                <a:lnTo>
                  <a:pt x="352" y="409"/>
                </a:lnTo>
                <a:cubicBezTo>
                  <a:pt x="355" y="409"/>
                  <a:pt x="357" y="407"/>
                  <a:pt x="357" y="404"/>
                </a:cubicBezTo>
                <a:lnTo>
                  <a:pt x="357" y="212"/>
                </a:lnTo>
                <a:cubicBezTo>
                  <a:pt x="357" y="209"/>
                  <a:pt x="355" y="207"/>
                  <a:pt x="352" y="207"/>
                </a:cubicBezTo>
                <a:lnTo>
                  <a:pt x="322" y="207"/>
                </a:lnTo>
                <a:close/>
                <a:moveTo>
                  <a:pt x="321" y="448"/>
                </a:moveTo>
                <a:cubicBezTo>
                  <a:pt x="318" y="448"/>
                  <a:pt x="316" y="449"/>
                  <a:pt x="316" y="452"/>
                </a:cubicBezTo>
                <a:lnTo>
                  <a:pt x="316" y="487"/>
                </a:lnTo>
                <a:cubicBezTo>
                  <a:pt x="316" y="490"/>
                  <a:pt x="318" y="492"/>
                  <a:pt x="321" y="492"/>
                </a:cubicBezTo>
                <a:lnTo>
                  <a:pt x="353" y="492"/>
                </a:lnTo>
                <a:cubicBezTo>
                  <a:pt x="356" y="492"/>
                  <a:pt x="358" y="490"/>
                  <a:pt x="358" y="487"/>
                </a:cubicBezTo>
                <a:lnTo>
                  <a:pt x="358" y="452"/>
                </a:lnTo>
                <a:cubicBezTo>
                  <a:pt x="358" y="449"/>
                  <a:pt x="356" y="448"/>
                  <a:pt x="353" y="448"/>
                </a:cubicBezTo>
                <a:lnTo>
                  <a:pt x="321" y="44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ight Arrow 86"/>
          <p:cNvSpPr/>
          <p:nvPr/>
        </p:nvSpPr>
        <p:spPr>
          <a:xfrm rot="6813720">
            <a:off x="7280443" y="3934935"/>
            <a:ext cx="461251" cy="167873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ight Arrow 87"/>
          <p:cNvSpPr/>
          <p:nvPr/>
        </p:nvSpPr>
        <p:spPr>
          <a:xfrm>
            <a:off x="9113971" y="2781747"/>
            <a:ext cx="503142" cy="155957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ight Arrow 89"/>
          <p:cNvSpPr/>
          <p:nvPr/>
        </p:nvSpPr>
        <p:spPr>
          <a:xfrm rot="1428849">
            <a:off x="8458673" y="3903443"/>
            <a:ext cx="876948" cy="201710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 Box"/>
          <p:cNvSpPr/>
          <p:nvPr/>
        </p:nvSpPr>
        <p:spPr>
          <a:xfrm>
            <a:off x="9709115" y="2580769"/>
            <a:ext cx="1119566" cy="5180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vào đây thì thoát dialog, không làm gì cả.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ight Arrow 91"/>
          <p:cNvSpPr/>
          <p:nvPr/>
        </p:nvSpPr>
        <p:spPr>
          <a:xfrm rot="3341817">
            <a:off x="4837271" y="2894230"/>
            <a:ext cx="740978" cy="121641"/>
          </a:xfrm>
          <a:prstGeom prst="rightArrow">
            <a:avLst>
              <a:gd name="adj1" fmla="val 61314"/>
              <a:gd name="adj2" fmla="val 50000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 Box"/>
          <p:cNvSpPr/>
          <p:nvPr/>
        </p:nvSpPr>
        <p:spPr>
          <a:xfrm>
            <a:off x="5053558" y="3324927"/>
            <a:ext cx="901739" cy="5180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Hiển thị đúng số lượng sách trong mỗi giá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martphone"/>
          <p:cNvGrpSpPr>
            <a:grpSpLocks noChangeAspect="1"/>
          </p:cNvGrpSpPr>
          <p:nvPr/>
        </p:nvGrpSpPr>
        <p:grpSpPr>
          <a:xfrm>
            <a:off x="5377096" y="773316"/>
            <a:ext cx="2479208" cy="4859248"/>
            <a:chOff x="9165945" y="1228296"/>
            <a:chExt cx="2479208" cy="4859248"/>
          </a:xfrm>
        </p:grpSpPr>
        <p:sp>
          <p:nvSpPr>
            <p:cNvPr id="89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Text Box"/>
          <p:cNvSpPr/>
          <p:nvPr/>
        </p:nvSpPr>
        <p:spPr>
          <a:xfrm>
            <a:off x="5473700" y="1256342"/>
            <a:ext cx="1687736" cy="2410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Sach Kinh te (8 books)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"/>
          <p:cNvSpPr/>
          <p:nvPr/>
        </p:nvSpPr>
        <p:spPr>
          <a:xfrm>
            <a:off x="5473700" y="1188065"/>
            <a:ext cx="2286000" cy="42991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Add"/>
          <p:cNvSpPr>
            <a:spLocks noChangeAspect="1"/>
          </p:cNvSpPr>
          <p:nvPr/>
        </p:nvSpPr>
        <p:spPr bwMode="auto">
          <a:xfrm>
            <a:off x="7440354" y="1275639"/>
            <a:ext cx="182129" cy="182129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Right Arrow 99"/>
          <p:cNvSpPr/>
          <p:nvPr/>
        </p:nvSpPr>
        <p:spPr>
          <a:xfrm rot="8641525">
            <a:off x="4873209" y="1573487"/>
            <a:ext cx="740978" cy="121641"/>
          </a:xfrm>
          <a:prstGeom prst="rightArrow">
            <a:avLst>
              <a:gd name="adj1" fmla="val 61314"/>
              <a:gd name="adj2" fmla="val 50000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 Box"/>
          <p:cNvSpPr/>
          <p:nvPr/>
        </p:nvSpPr>
        <p:spPr>
          <a:xfrm>
            <a:off x="3817620" y="1553732"/>
            <a:ext cx="1045365" cy="6565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Hiển thị đúng tên giá sách khi Click từ màn hình tab Shelves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0" name="Thumbnail"/>
          <p:cNvGrpSpPr/>
          <p:nvPr/>
        </p:nvGrpSpPr>
        <p:grpSpPr>
          <a:xfrm>
            <a:off x="6582128" y="1745295"/>
            <a:ext cx="815451" cy="1081831"/>
            <a:chOff x="595686" y="1261242"/>
            <a:chExt cx="2433264" cy="2537432"/>
          </a:xfrm>
          <a:noFill/>
        </p:grpSpPr>
        <p:sp>
          <p:nvSpPr>
            <p:cNvPr id="111" name="Border Outer"/>
            <p:cNvSpPr/>
            <p:nvPr/>
          </p:nvSpPr>
          <p:spPr>
            <a:xfrm>
              <a:off x="595686" y="1261242"/>
              <a:ext cx="2433264" cy="2537432"/>
            </a:xfrm>
            <a:prstGeom prst="roundRect">
              <a:avLst>
                <a:gd name="adj" fmla="val 326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2" name="Image"/>
            <p:cNvGrpSpPr/>
            <p:nvPr/>
          </p:nvGrpSpPr>
          <p:grpSpPr>
            <a:xfrm>
              <a:off x="658817" y="1324374"/>
              <a:ext cx="2305050" cy="1905000"/>
              <a:chOff x="658817" y="1324374"/>
              <a:chExt cx="2305050" cy="1905000"/>
            </a:xfrm>
            <a:grpFill/>
          </p:grpSpPr>
          <p:sp>
            <p:nvSpPr>
              <p:cNvPr id="114" name="Border"/>
              <p:cNvSpPr>
                <a:spLocks/>
              </p:cNvSpPr>
              <p:nvPr/>
            </p:nvSpPr>
            <p:spPr bwMode="auto">
              <a:xfrm>
                <a:off x="658817" y="1324374"/>
                <a:ext cx="2305050" cy="1905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Line 2"/>
              <p:cNvSpPr>
                <a:spLocks/>
              </p:cNvSpPr>
              <p:nvPr/>
            </p:nvSpPr>
            <p:spPr bwMode="auto">
              <a:xfrm>
                <a:off x="658817" y="1324374"/>
                <a:ext cx="2305050" cy="1905000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Line 1"/>
              <p:cNvSpPr>
                <a:spLocks/>
              </p:cNvSpPr>
              <p:nvPr/>
            </p:nvSpPr>
            <p:spPr bwMode="auto">
              <a:xfrm>
                <a:off x="658817" y="1327096"/>
                <a:ext cx="2305050" cy="1902277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3" name="h3"/>
            <p:cNvSpPr txBox="1"/>
            <p:nvPr/>
          </p:nvSpPr>
          <p:spPr>
            <a:xfrm>
              <a:off x="1167751" y="3253465"/>
              <a:ext cx="1119288" cy="36094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Sach B</a:t>
              </a:r>
              <a:endPara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8" name="Image"/>
          <p:cNvGrpSpPr>
            <a:grpSpLocks/>
          </p:cNvGrpSpPr>
          <p:nvPr/>
        </p:nvGrpSpPr>
        <p:grpSpPr bwMode="auto">
          <a:xfrm>
            <a:off x="5589232" y="4160075"/>
            <a:ext cx="808983" cy="842368"/>
            <a:chOff x="508000" y="1397000"/>
            <a:chExt cx="1008112" cy="1008112"/>
          </a:xfrm>
        </p:grpSpPr>
        <p:sp>
          <p:nvSpPr>
            <p:cNvPr id="13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2" name="Image"/>
          <p:cNvGrpSpPr>
            <a:grpSpLocks/>
          </p:cNvGrpSpPr>
          <p:nvPr/>
        </p:nvGrpSpPr>
        <p:grpSpPr bwMode="auto">
          <a:xfrm>
            <a:off x="6603285" y="4160075"/>
            <a:ext cx="808983" cy="842368"/>
            <a:chOff x="508000" y="1397000"/>
            <a:chExt cx="1008112" cy="1008112"/>
          </a:xfrm>
        </p:grpSpPr>
        <p:sp>
          <p:nvSpPr>
            <p:cNvPr id="143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Thumbnail"/>
          <p:cNvGrpSpPr/>
          <p:nvPr/>
        </p:nvGrpSpPr>
        <p:grpSpPr>
          <a:xfrm>
            <a:off x="5568075" y="1754853"/>
            <a:ext cx="815451" cy="1081831"/>
            <a:chOff x="595686" y="1261242"/>
            <a:chExt cx="2433264" cy="2537432"/>
          </a:xfrm>
          <a:noFill/>
        </p:grpSpPr>
        <p:sp>
          <p:nvSpPr>
            <p:cNvPr id="147" name="Border Outer"/>
            <p:cNvSpPr/>
            <p:nvPr/>
          </p:nvSpPr>
          <p:spPr>
            <a:xfrm>
              <a:off x="595686" y="1261242"/>
              <a:ext cx="2433264" cy="2537432"/>
            </a:xfrm>
            <a:prstGeom prst="roundRect">
              <a:avLst>
                <a:gd name="adj" fmla="val 326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8" name="Image"/>
            <p:cNvGrpSpPr/>
            <p:nvPr/>
          </p:nvGrpSpPr>
          <p:grpSpPr>
            <a:xfrm>
              <a:off x="658817" y="1324374"/>
              <a:ext cx="2305050" cy="1905000"/>
              <a:chOff x="658817" y="1324374"/>
              <a:chExt cx="2305050" cy="1905000"/>
            </a:xfrm>
            <a:grpFill/>
          </p:grpSpPr>
          <p:sp>
            <p:nvSpPr>
              <p:cNvPr id="150" name="Border"/>
              <p:cNvSpPr>
                <a:spLocks/>
              </p:cNvSpPr>
              <p:nvPr/>
            </p:nvSpPr>
            <p:spPr bwMode="auto">
              <a:xfrm>
                <a:off x="658817" y="1324374"/>
                <a:ext cx="2305050" cy="1905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Line 2"/>
              <p:cNvSpPr>
                <a:spLocks/>
              </p:cNvSpPr>
              <p:nvPr/>
            </p:nvSpPr>
            <p:spPr bwMode="auto">
              <a:xfrm>
                <a:off x="658817" y="1324374"/>
                <a:ext cx="2305050" cy="1905000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Line 1"/>
              <p:cNvSpPr>
                <a:spLocks/>
              </p:cNvSpPr>
              <p:nvPr/>
            </p:nvSpPr>
            <p:spPr bwMode="auto">
              <a:xfrm>
                <a:off x="658817" y="1327096"/>
                <a:ext cx="2305050" cy="1902277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9" name="h3"/>
            <p:cNvSpPr txBox="1"/>
            <p:nvPr/>
          </p:nvSpPr>
          <p:spPr>
            <a:xfrm>
              <a:off x="1167751" y="3253465"/>
              <a:ext cx="1147988" cy="36094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Sach A</a:t>
              </a:r>
              <a:endPara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4" name="Thumbnail"/>
          <p:cNvGrpSpPr/>
          <p:nvPr/>
        </p:nvGrpSpPr>
        <p:grpSpPr>
          <a:xfrm>
            <a:off x="6585491" y="2931812"/>
            <a:ext cx="815451" cy="1081831"/>
            <a:chOff x="595686" y="1261242"/>
            <a:chExt cx="2433264" cy="2537432"/>
          </a:xfrm>
          <a:noFill/>
        </p:grpSpPr>
        <p:sp>
          <p:nvSpPr>
            <p:cNvPr id="155" name="Border Outer"/>
            <p:cNvSpPr/>
            <p:nvPr/>
          </p:nvSpPr>
          <p:spPr>
            <a:xfrm>
              <a:off x="595686" y="1261242"/>
              <a:ext cx="2433264" cy="2537432"/>
            </a:xfrm>
            <a:prstGeom prst="roundRect">
              <a:avLst>
                <a:gd name="adj" fmla="val 326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6" name="Image"/>
            <p:cNvGrpSpPr/>
            <p:nvPr/>
          </p:nvGrpSpPr>
          <p:grpSpPr>
            <a:xfrm>
              <a:off x="658817" y="1324374"/>
              <a:ext cx="2305050" cy="1905000"/>
              <a:chOff x="658817" y="1324374"/>
              <a:chExt cx="2305050" cy="1905000"/>
            </a:xfrm>
            <a:grpFill/>
          </p:grpSpPr>
          <p:sp>
            <p:nvSpPr>
              <p:cNvPr id="159" name="Border"/>
              <p:cNvSpPr>
                <a:spLocks/>
              </p:cNvSpPr>
              <p:nvPr/>
            </p:nvSpPr>
            <p:spPr bwMode="auto">
              <a:xfrm>
                <a:off x="658817" y="1324374"/>
                <a:ext cx="2305050" cy="1905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0" name="Line 2"/>
              <p:cNvSpPr>
                <a:spLocks/>
              </p:cNvSpPr>
              <p:nvPr/>
            </p:nvSpPr>
            <p:spPr bwMode="auto">
              <a:xfrm>
                <a:off x="658817" y="1324374"/>
                <a:ext cx="2305050" cy="1905000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Line 1"/>
              <p:cNvSpPr>
                <a:spLocks/>
              </p:cNvSpPr>
              <p:nvPr/>
            </p:nvSpPr>
            <p:spPr bwMode="auto">
              <a:xfrm>
                <a:off x="658817" y="1327096"/>
                <a:ext cx="2305050" cy="1902277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7" name="h3"/>
            <p:cNvSpPr txBox="1"/>
            <p:nvPr/>
          </p:nvSpPr>
          <p:spPr>
            <a:xfrm>
              <a:off x="1167751" y="3253465"/>
              <a:ext cx="1119288" cy="36094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Sach B</a:t>
              </a:r>
              <a:endPara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2" name="Thumbnail"/>
          <p:cNvGrpSpPr/>
          <p:nvPr/>
        </p:nvGrpSpPr>
        <p:grpSpPr>
          <a:xfrm>
            <a:off x="5571438" y="2941370"/>
            <a:ext cx="815451" cy="1081831"/>
            <a:chOff x="595686" y="1261242"/>
            <a:chExt cx="2433264" cy="2537432"/>
          </a:xfrm>
          <a:noFill/>
        </p:grpSpPr>
        <p:sp>
          <p:nvSpPr>
            <p:cNvPr id="163" name="Border Outer"/>
            <p:cNvSpPr/>
            <p:nvPr/>
          </p:nvSpPr>
          <p:spPr>
            <a:xfrm>
              <a:off x="595686" y="1261242"/>
              <a:ext cx="2433264" cy="2537432"/>
            </a:xfrm>
            <a:prstGeom prst="roundRect">
              <a:avLst>
                <a:gd name="adj" fmla="val 3261"/>
              </a:avLst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4" name="Image"/>
            <p:cNvGrpSpPr/>
            <p:nvPr/>
          </p:nvGrpSpPr>
          <p:grpSpPr>
            <a:xfrm>
              <a:off x="658817" y="1324374"/>
              <a:ext cx="2305050" cy="1905000"/>
              <a:chOff x="658817" y="1324374"/>
              <a:chExt cx="2305050" cy="1905000"/>
            </a:xfrm>
            <a:grpFill/>
          </p:grpSpPr>
          <p:sp>
            <p:nvSpPr>
              <p:cNvPr id="166" name="Border"/>
              <p:cNvSpPr>
                <a:spLocks/>
              </p:cNvSpPr>
              <p:nvPr/>
            </p:nvSpPr>
            <p:spPr bwMode="auto">
              <a:xfrm>
                <a:off x="658817" y="1324374"/>
                <a:ext cx="2305050" cy="1905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7" name="Line 2"/>
              <p:cNvSpPr>
                <a:spLocks/>
              </p:cNvSpPr>
              <p:nvPr/>
            </p:nvSpPr>
            <p:spPr bwMode="auto">
              <a:xfrm>
                <a:off x="658817" y="1324374"/>
                <a:ext cx="2305050" cy="1905000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Line 1"/>
              <p:cNvSpPr>
                <a:spLocks/>
              </p:cNvSpPr>
              <p:nvPr/>
            </p:nvSpPr>
            <p:spPr bwMode="auto">
              <a:xfrm>
                <a:off x="658817" y="1327096"/>
                <a:ext cx="2305050" cy="1902277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5" name="h3"/>
            <p:cNvSpPr txBox="1"/>
            <p:nvPr/>
          </p:nvSpPr>
          <p:spPr>
            <a:xfrm>
              <a:off x="1167751" y="3253465"/>
              <a:ext cx="1147988" cy="36094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Sach A</a:t>
              </a:r>
              <a:endParaRPr 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9" name="Scrollbar" descr="&lt;SmartSettings&gt;&lt;SmartResize enabled=&quot;True&quot; minWidth=&quot;7&quot; minHeight=&quot;6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563701" y="1617978"/>
            <a:ext cx="172294" cy="3634088"/>
            <a:chOff x="5063888" y="1652473"/>
            <a:chExt cx="146884" cy="2304356"/>
          </a:xfrm>
          <a:solidFill>
            <a:srgbClr val="FFFFFF"/>
          </a:solidFill>
        </p:grpSpPr>
        <p:sp>
          <p:nvSpPr>
            <p:cNvPr id="170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 rot="5400000">
              <a:off x="4314283" y="2505477"/>
              <a:ext cx="1619946" cy="12073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0800000" flipH="1">
              <a:off x="5111479" y="1690047"/>
              <a:ext cx="54568" cy="2294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5111479" y="3898329"/>
              <a:ext cx="54568" cy="2294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4" name="Right Arrow 173"/>
          <p:cNvSpPr/>
          <p:nvPr/>
        </p:nvSpPr>
        <p:spPr>
          <a:xfrm>
            <a:off x="7680629" y="1305882"/>
            <a:ext cx="740978" cy="121641"/>
          </a:xfrm>
          <a:prstGeom prst="rightArrow">
            <a:avLst>
              <a:gd name="adj1" fmla="val 61314"/>
              <a:gd name="adj2" fmla="val 50000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 Box"/>
          <p:cNvSpPr/>
          <p:nvPr/>
        </p:nvSpPr>
        <p:spPr>
          <a:xfrm>
            <a:off x="8370415" y="1781043"/>
            <a:ext cx="1060495" cy="5180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Hiển thị đúng số lượng sách trong giá hiện tại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6" name="Right Arrow 175"/>
          <p:cNvSpPr/>
          <p:nvPr/>
        </p:nvSpPr>
        <p:spPr>
          <a:xfrm rot="1263613">
            <a:off x="6667120" y="1658404"/>
            <a:ext cx="1675925" cy="146083"/>
          </a:xfrm>
          <a:prstGeom prst="rightArrow">
            <a:avLst>
              <a:gd name="adj1" fmla="val 61314"/>
              <a:gd name="adj2" fmla="val 50000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Text Box"/>
          <p:cNvSpPr/>
          <p:nvPr/>
        </p:nvSpPr>
        <p:spPr>
          <a:xfrm>
            <a:off x="8479753" y="1062308"/>
            <a:ext cx="1244052" cy="5180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Tap (press) vào button này thì mở ra screen AddBook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8" name="Text Box"/>
          <p:cNvSpPr/>
          <p:nvPr/>
        </p:nvSpPr>
        <p:spPr>
          <a:xfrm>
            <a:off x="8605718" y="3400460"/>
            <a:ext cx="1856479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 Tap (long press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vào item </a:t>
            </a:r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thì </a:t>
            </a:r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 ra dialog ConfirmDelete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9" name="Right Arrow 188"/>
          <p:cNvSpPr/>
          <p:nvPr/>
        </p:nvSpPr>
        <p:spPr>
          <a:xfrm rot="604156">
            <a:off x="7450980" y="3460340"/>
            <a:ext cx="1100558" cy="172744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Text Box"/>
          <p:cNvSpPr/>
          <p:nvPr/>
        </p:nvSpPr>
        <p:spPr>
          <a:xfrm>
            <a:off x="8598850" y="2604551"/>
            <a:ext cx="1461132" cy="37959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Tap (press) vào item thì mở ra screen BookDetail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Right Arrow 190"/>
          <p:cNvSpPr/>
          <p:nvPr/>
        </p:nvSpPr>
        <p:spPr>
          <a:xfrm rot="20153656">
            <a:off x="7418586" y="2979552"/>
            <a:ext cx="1162944" cy="157572"/>
          </a:xfrm>
          <a:prstGeom prst="right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206248" y="3961047"/>
            <a:ext cx="2449323" cy="1507358"/>
            <a:chOff x="595686" y="1261242"/>
            <a:chExt cx="3222248" cy="1507358"/>
          </a:xfrm>
        </p:grpSpPr>
        <p:sp>
          <p:nvSpPr>
            <p:cNvPr id="19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7" y="1498986"/>
              <a:ext cx="3222247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941020" y="1635819"/>
              <a:ext cx="262977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 you want to Remove the book from overall application?</a:t>
              </a:r>
            </a:p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If you click “YES”, the action can not be revert.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8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Warning !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540503" y="1332489"/>
              <a:ext cx="12948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97" name="Icons"/>
            <p:cNvGrpSpPr/>
            <p:nvPr/>
          </p:nvGrpSpPr>
          <p:grpSpPr>
            <a:xfrm>
              <a:off x="829658" y="1669713"/>
              <a:ext cx="601477" cy="396875"/>
              <a:chOff x="829658" y="1669713"/>
              <a:chExt cx="601477" cy="396875"/>
            </a:xfrm>
          </p:grpSpPr>
          <p:sp>
            <p:nvSpPr>
              <p:cNvPr id="20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9658" y="1670507"/>
                <a:ext cx="601477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68294" y="1670507"/>
                <a:ext cx="524205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68294" y="1669713"/>
                <a:ext cx="524205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8" name="Buttons"/>
            <p:cNvGrpSpPr/>
            <p:nvPr/>
          </p:nvGrpSpPr>
          <p:grpSpPr>
            <a:xfrm>
              <a:off x="1758716" y="2386471"/>
              <a:ext cx="1812071" cy="240384"/>
              <a:chOff x="1758716" y="2386471"/>
              <a:chExt cx="1812071" cy="240384"/>
            </a:xfrm>
          </p:grpSpPr>
          <p:sp>
            <p:nvSpPr>
              <p:cNvPr id="199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698528" y="2386471"/>
                <a:ext cx="87225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YES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Button 2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758716" y="2386471"/>
                <a:ext cx="87225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NO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18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F0A5sguY4Kmsjvwf2jmtll0zGXX4sw45rTj4AJrqYs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F0A5sguY4Kmsjvwf2jmtll0zGXX4sw45rTj4AJrqYs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612</Words>
  <Application>Microsoft Office PowerPoint</Application>
  <PresentationFormat>Widescreen</PresentationFormat>
  <Paragraphs>166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Cong Nguyen</dc:creator>
  <cp:lastModifiedBy>Thanh Cong Nguyen</cp:lastModifiedBy>
  <cp:revision>32</cp:revision>
  <dcterms:created xsi:type="dcterms:W3CDTF">2021-09-02T13:54:54Z</dcterms:created>
  <dcterms:modified xsi:type="dcterms:W3CDTF">2021-09-03T09:31:23Z</dcterms:modified>
</cp:coreProperties>
</file>