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5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Template in 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8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Containers: array,vector,deque,stack,set,map,..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Algorithms: </a:t>
            </a:r>
            <a:r>
              <a:rPr lang="en-US" dirty="0" err="1" smtClean="0"/>
              <a:t>find,max,count,sort</a:t>
            </a:r>
            <a:r>
              <a:rPr lang="en-US" dirty="0" smtClean="0"/>
              <a:t>,…</a:t>
            </a:r>
          </a:p>
          <a:p>
            <a:r>
              <a:rPr lang="en-US" dirty="0" smtClean="0"/>
              <a:t>Iterators</a:t>
            </a:r>
          </a:p>
        </p:txBody>
      </p:sp>
    </p:spTree>
    <p:extLst>
      <p:ext uri="{BB962C8B-B14F-4D97-AF65-F5344CB8AC3E}">
        <p14:creationId xmlns:p14="http://schemas.microsoft.com/office/powerpoint/2010/main" val="374045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Template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 </a:t>
            </a:r>
            <a:r>
              <a:rPr lang="en-US" dirty="0" err="1" smtClean="0"/>
              <a:t>đáng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ý </a:t>
            </a:r>
            <a:r>
              <a:rPr lang="en-US" dirty="0" err="1" smtClean="0"/>
              <a:t>về</a:t>
            </a:r>
            <a:r>
              <a:rPr lang="en-US" dirty="0" smtClean="0"/>
              <a:t> Template</a:t>
            </a:r>
          </a:p>
          <a:p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Template :STL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175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Template </a:t>
            </a:r>
            <a:r>
              <a:rPr lang="en-US" dirty="0" err="1" smtClean="0"/>
              <a:t>là</a:t>
            </a:r>
            <a:r>
              <a:rPr lang="en-US" dirty="0" smtClean="0"/>
              <a:t> Parametric Polymorphism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Ý </a:t>
            </a:r>
            <a:r>
              <a:rPr lang="en-US" dirty="0" err="1" smtClean="0"/>
              <a:t>tưởng</a:t>
            </a:r>
            <a:r>
              <a:rPr lang="en-US" dirty="0" smtClean="0"/>
              <a:t>: Implementation </a:t>
            </a:r>
            <a:r>
              <a:rPr lang="en-US" dirty="0" err="1" smtClean="0"/>
              <a:t>của</a:t>
            </a:r>
            <a:r>
              <a:rPr lang="en-US" dirty="0" smtClean="0"/>
              <a:t> template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hề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,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parameter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Template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Complier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function/class.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457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template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vector&lt;</a:t>
            </a:r>
            <a:r>
              <a:rPr lang="en-US" dirty="0" err="1" smtClean="0"/>
              <a:t>int</a:t>
            </a:r>
            <a:r>
              <a:rPr lang="en-US" dirty="0" smtClean="0"/>
              <a:t>&gt;,vector&lt;double&gt;,vector&lt;float&gt;.</a:t>
            </a:r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ta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VectorInt,VectorDouble,Vectorfloat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Base Class </a:t>
            </a:r>
            <a:r>
              <a:rPr lang="en-US" dirty="0" err="1" smtClean="0"/>
              <a:t>là</a:t>
            </a:r>
            <a:r>
              <a:rPr lang="en-US" dirty="0" smtClean="0"/>
              <a:t> Vector.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364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Templates </a:t>
            </a:r>
            <a:r>
              <a:rPr lang="en-US" dirty="0" err="1" smtClean="0"/>
              <a:t>và</a:t>
            </a:r>
            <a:r>
              <a:rPr lang="en-US" dirty="0" smtClean="0"/>
              <a:t> Class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921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Specialization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hay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,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1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thù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380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Tag dispatch </a:t>
            </a:r>
            <a:r>
              <a:rPr lang="en-US" dirty="0" err="1" smtClean="0"/>
              <a:t>và</a:t>
            </a:r>
            <a:r>
              <a:rPr lang="en-US" dirty="0" smtClean="0"/>
              <a:t>  SFINAE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miêu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rule </a:t>
            </a:r>
            <a:r>
              <a:rPr lang="en-US" dirty="0" err="1" smtClean="0"/>
              <a:t>về</a:t>
            </a:r>
            <a:r>
              <a:rPr lang="en-US" dirty="0" smtClean="0"/>
              <a:t> Template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specialized template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tuân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rule </a:t>
            </a:r>
            <a:r>
              <a:rPr lang="en-US" dirty="0" err="1" smtClean="0"/>
              <a:t>đó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967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226" y="1378996"/>
            <a:ext cx="5770509" cy="220800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225" y="3472704"/>
            <a:ext cx="5770509" cy="147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695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Curiously Recurring Template Pattern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0832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102</TotalTime>
  <Words>196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Garamond</vt:lpstr>
      <vt:lpstr>Wingdings</vt:lpstr>
      <vt:lpstr>Organic</vt:lpstr>
      <vt:lpstr>Template in C++</vt:lpstr>
      <vt:lpstr>Nội dung trình bày</vt:lpstr>
      <vt:lpstr>Giới thiệu về Templates</vt:lpstr>
      <vt:lpstr>Ví dụ</vt:lpstr>
      <vt:lpstr>Function Templates và Class Templates</vt:lpstr>
      <vt:lpstr>Template Specialization</vt:lpstr>
      <vt:lpstr>Tag dispatch và  SFINAE </vt:lpstr>
      <vt:lpstr>PowerPoint Presentation</vt:lpstr>
      <vt:lpstr>Curiously Recurring Template Pattern </vt:lpstr>
      <vt:lpstr>STL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Templates in C++</dc:title>
  <dc:creator>Công Trịnh</dc:creator>
  <cp:lastModifiedBy>vttek</cp:lastModifiedBy>
  <cp:revision>10</cp:revision>
  <dcterms:created xsi:type="dcterms:W3CDTF">2019-09-30T22:31:18Z</dcterms:created>
  <dcterms:modified xsi:type="dcterms:W3CDTF">2019-10-01T01:30:03Z</dcterms:modified>
</cp:coreProperties>
</file>