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là</a:t>
            </a:r>
            <a:r>
              <a:rPr lang="en-US" dirty="0" smtClean="0"/>
              <a:t> Parametric 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Implementation </a:t>
            </a:r>
            <a:r>
              <a:rPr lang="en-US" dirty="0" err="1" smtClean="0"/>
              <a:t>của</a:t>
            </a:r>
            <a:r>
              <a:rPr lang="en-US" dirty="0" smtClean="0"/>
              <a:t> template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hề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parameter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Complier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function/class.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template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&gt;,vector&lt;double&gt;,vector&lt;float&gt;.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VectorInt,VectorDouble,Vectorfloat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Base Class </a:t>
            </a:r>
            <a:r>
              <a:rPr lang="en-US" dirty="0" err="1" smtClean="0"/>
              <a:t>là</a:t>
            </a:r>
            <a:r>
              <a:rPr lang="en-US" dirty="0" smtClean="0"/>
              <a:t>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 </a:t>
            </a:r>
            <a:r>
              <a:rPr lang="en-US" dirty="0" err="1" smtClean="0"/>
              <a:t>và</a:t>
            </a:r>
            <a:r>
              <a:rPr lang="en-US" dirty="0" smtClean="0"/>
              <a:t> 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hay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8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Tag dispatch </a:t>
            </a:r>
            <a:r>
              <a:rPr lang="en-US" dirty="0" err="1" smtClean="0"/>
              <a:t>và</a:t>
            </a:r>
            <a:r>
              <a:rPr lang="en-US" dirty="0" smtClean="0"/>
              <a:t>  SFINAE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rule </a:t>
            </a:r>
            <a:r>
              <a:rPr lang="en-US" dirty="0" err="1" smtClean="0"/>
              <a:t>về</a:t>
            </a:r>
            <a:r>
              <a:rPr lang="en-US" dirty="0" smtClean="0"/>
              <a:t> Template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specialized template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rule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6" y="1378996"/>
            <a:ext cx="5770509" cy="22080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5" y="3472704"/>
            <a:ext cx="5770509" cy="14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Curiously Recurring Template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Containers: array,vector,deque,stack,set,map,..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Algorithms: </a:t>
            </a:r>
            <a:r>
              <a:rPr lang="en-US" dirty="0" err="1" smtClean="0"/>
              <a:t>find,max,count,sort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740452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175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Template in C++</vt:lpstr>
      <vt:lpstr>Giới thiệu về Templates</vt:lpstr>
      <vt:lpstr>Ví dụ</vt:lpstr>
      <vt:lpstr>Function Templates và Class Templates</vt:lpstr>
      <vt:lpstr>Template Specialization</vt:lpstr>
      <vt:lpstr>Tag dispatch và  SFINAE </vt:lpstr>
      <vt:lpstr>PowerPoint Presentation</vt:lpstr>
      <vt:lpstr>Curiously Recurring Template Pattern </vt:lpstr>
      <vt:lpstr>STL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Công Trịnh</dc:creator>
  <cp:lastModifiedBy>Công Trịnh</cp:lastModifiedBy>
  <cp:revision>9</cp:revision>
  <dcterms:created xsi:type="dcterms:W3CDTF">2019-09-30T22:31:18Z</dcterms:created>
  <dcterms:modified xsi:type="dcterms:W3CDTF">2019-10-01T00:11:19Z</dcterms:modified>
</cp:coreProperties>
</file>