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OPP in C++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Compile-time/early binding/ static 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Run-time/late binding/ dynamic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Static binding and 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abstract classes and pure virtual functions to achieve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89318" cy="1320800"/>
          </a:xfrm>
        </p:spPr>
        <p:txBody>
          <a:bodyPr/>
          <a:lstStyle/>
          <a:p>
            <a:r>
              <a:rPr lang="en-US" dirty="0" smtClean="0"/>
              <a:t>            Constructor Initialization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all data member values have been set in the constructor body.</a:t>
            </a:r>
          </a:p>
          <a:p>
            <a:r>
              <a:rPr lang="en-US" dirty="0" smtClean="0"/>
              <a:t>Constructor initialization lists: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Are more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Initializes the data members as the object is created.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4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Delegating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 can lead to errors</a:t>
            </a:r>
          </a:p>
          <a:p>
            <a:r>
              <a:rPr lang="en-US" dirty="0" smtClean="0"/>
              <a:t>C++ allows Delegating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Code for one constructor can call another in the initialization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Avoids duplicating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often simplify our code and reduce the number of overloaded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function or class that has access to private class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Function of or class is Not a member of the class it is accessing</a:t>
            </a:r>
          </a:p>
          <a:p>
            <a:r>
              <a:rPr lang="en-US" dirty="0" smtClean="0"/>
              <a:t>Friendship: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Must be granted </a:t>
            </a:r>
            <a:r>
              <a:rPr lang="en-US" b="1" dirty="0" smtClean="0"/>
              <a:t>NOT</a:t>
            </a:r>
            <a:r>
              <a:rPr lang="en-US" dirty="0" smtClean="0"/>
              <a:t> 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not symmetric: A is a friend of B, B is </a:t>
            </a:r>
            <a:r>
              <a:rPr lang="en-US" b="1" dirty="0" smtClean="0"/>
              <a:t>NOT</a:t>
            </a:r>
            <a:r>
              <a:rPr lang="en-US" dirty="0" smtClean="0"/>
              <a:t> a friend of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not transitive: A is a friend of B and B is a friend of C, A is NOT a friend of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Derived class does NOT inherit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 class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 class destructors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 class overloads assignment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 class friend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Base 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invoke the whichever Base class constructor we wish in the initialization list of the Derived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48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252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OPP in C++ Programing</vt:lpstr>
      <vt:lpstr>            Constructor Initialization lists</vt:lpstr>
      <vt:lpstr>Delegating Constructor</vt:lpstr>
      <vt:lpstr>Default Constructor Parameter</vt:lpstr>
      <vt:lpstr>Friend of  a Class</vt:lpstr>
      <vt:lpstr>          Operator Overloading</vt:lpstr>
      <vt:lpstr>                      Inheritance</vt:lpstr>
      <vt:lpstr>Constructors and Destructors</vt:lpstr>
      <vt:lpstr>Passing Arguments to Base Class Constructors</vt:lpstr>
      <vt:lpstr>             Polymorphism</vt:lpstr>
      <vt:lpstr>     Static binding and Dynamic Binding</vt:lpstr>
      <vt:lpstr>Abstract Classes As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 in C++ Programing</dc:title>
  <dc:creator>Công Trịnh</dc:creator>
  <cp:lastModifiedBy>Công Trịnh</cp:lastModifiedBy>
  <cp:revision>14</cp:revision>
  <dcterms:created xsi:type="dcterms:W3CDTF">2019-09-24T01:40:17Z</dcterms:created>
  <dcterms:modified xsi:type="dcterms:W3CDTF">2019-09-24T05:14:58Z</dcterms:modified>
</cp:coreProperties>
</file>