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Mapredu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Data Models   and Query Languages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6867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lstStyle/>
          <a:p>
            <a:r>
              <a:rPr lang="en-US" dirty="0"/>
              <a:t>Distributed File-System - DFS (</a:t>
            </a:r>
            <a:r>
              <a:rPr lang="en-US" dirty="0" err="1"/>
              <a:t>Hệ</a:t>
            </a:r>
            <a:r>
              <a:rPr lang="en-US" dirty="0"/>
              <a:t> </a:t>
            </a:r>
            <a:r>
              <a:rPr lang="en-US" dirty="0" err="1"/>
              <a:t>thống</a:t>
            </a:r>
            <a:r>
              <a:rPr lang="en-US" dirty="0"/>
              <a:t> file </a:t>
            </a:r>
            <a:r>
              <a:rPr lang="en-US" dirty="0" err="1"/>
              <a:t>phân</a:t>
            </a:r>
            <a:r>
              <a:rPr lang="en-US" dirty="0"/>
              <a:t> </a:t>
            </a:r>
            <a:r>
              <a:rPr lang="en-US" dirty="0" err="1"/>
              <a:t>tán</a:t>
            </a:r>
            <a:r>
              <a:rPr lang="en-US" dirty="0"/>
              <a:t>)</a:t>
            </a:r>
          </a:p>
          <a:p>
            <a:r>
              <a:rPr lang="en-US" dirty="0" err="1"/>
              <a:t>Mô</a:t>
            </a:r>
            <a:r>
              <a:rPr lang="en-US" dirty="0"/>
              <a:t> </a:t>
            </a:r>
            <a:r>
              <a:rPr lang="en-US" dirty="0" err="1"/>
              <a:t>hình</a:t>
            </a:r>
            <a:r>
              <a:rPr lang="en-US" dirty="0"/>
              <a:t> </a:t>
            </a:r>
            <a:r>
              <a:rPr lang="en-US" dirty="0" err="1"/>
              <a:t>tính</a:t>
            </a:r>
            <a:r>
              <a:rPr lang="en-US" dirty="0"/>
              <a:t> </a:t>
            </a:r>
            <a:r>
              <a:rPr lang="en-US" dirty="0" err="1"/>
              <a:t>toán</a:t>
            </a:r>
            <a:r>
              <a:rPr lang="en-US" dirty="0"/>
              <a:t> </a:t>
            </a:r>
            <a:r>
              <a:rPr lang="en-US" dirty="0" smtClean="0"/>
              <a:t>Map-Reduce</a:t>
            </a:r>
            <a:endParaRPr lang="en-US" dirty="0"/>
          </a:p>
          <a:p>
            <a:r>
              <a:rPr lang="en-US" dirty="0" err="1"/>
              <a:t>Lập</a:t>
            </a:r>
            <a:r>
              <a:rPr lang="en-US" dirty="0"/>
              <a:t> </a:t>
            </a:r>
            <a:r>
              <a:rPr lang="en-US" dirty="0" err="1"/>
              <a:t>lịch</a:t>
            </a:r>
            <a:r>
              <a:rPr lang="en-US" dirty="0"/>
              <a:t> </a:t>
            </a:r>
            <a:r>
              <a:rPr lang="en-US" dirty="0" err="1"/>
              <a:t>và</a:t>
            </a:r>
            <a:r>
              <a:rPr lang="en-US" dirty="0"/>
              <a:t> </a:t>
            </a:r>
            <a:r>
              <a:rPr lang="en-US" dirty="0" err="1"/>
              <a:t>luồng</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76945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với</a:t>
            </a:r>
            <a:r>
              <a:rPr lang="en-US" dirty="0"/>
              <a:t> </a:t>
            </a:r>
            <a:r>
              <a:rPr lang="en-US" dirty="0" err="1"/>
              <a:t>năng</a:t>
            </a:r>
            <a:r>
              <a:rPr lang="en-US" dirty="0"/>
              <a:t> </a:t>
            </a:r>
            <a:r>
              <a:rPr lang="en-US" dirty="0" err="1"/>
              <a:t>lực</a:t>
            </a:r>
            <a:r>
              <a:rPr lang="en-US" dirty="0"/>
              <a:t> </a:t>
            </a:r>
            <a:r>
              <a:rPr lang="en-US" dirty="0" err="1" smtClean="0"/>
              <a:t>xử</a:t>
            </a:r>
            <a:r>
              <a:rPr lang="en-US" dirty="0" smtClean="0"/>
              <a:t> </a:t>
            </a:r>
            <a:r>
              <a:rPr lang="en-US" dirty="0" err="1"/>
              <a:t>lý</a:t>
            </a:r>
            <a:r>
              <a:rPr lang="en-US" dirty="0"/>
              <a:t> </a:t>
            </a:r>
            <a:r>
              <a:rPr lang="en-US" dirty="0" err="1"/>
              <a:t>của</a:t>
            </a:r>
            <a:r>
              <a:rPr lang="en-US" dirty="0"/>
              <a:t> </a:t>
            </a:r>
            <a:r>
              <a:rPr lang="en-US" dirty="0" err="1"/>
              <a:t>một</a:t>
            </a:r>
            <a:r>
              <a:rPr lang="en-US" dirty="0"/>
              <a:t> </a:t>
            </a:r>
            <a:r>
              <a:rPr lang="en-US" dirty="0" err="1"/>
              <a:t>máy</a:t>
            </a:r>
            <a:r>
              <a:rPr lang="en-US" dirty="0"/>
              <a:t> </a:t>
            </a:r>
            <a:r>
              <a:rPr lang="en-US" dirty="0" err="1"/>
              <a:t>tính</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61" r="661"/>
          <a:stretch>
            <a:fillRect/>
          </a:stretch>
        </p:blipFill>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vi-VN" b="1" dirty="0"/>
              <a:t>10 tỉ</a:t>
            </a:r>
            <a:r>
              <a:rPr lang="vi-VN" dirty="0"/>
              <a:t> trang web</a:t>
            </a:r>
          </a:p>
          <a:p>
            <a:pPr marL="285750" indent="-285750">
              <a:buFont typeface="Arial" panose="020B0604020202020204" pitchFamily="34" charset="0"/>
              <a:buChar char="•"/>
            </a:pPr>
            <a:r>
              <a:rPr lang="vi-VN" dirty="0"/>
              <a:t>Trung bình kích thước 1 trang web: 20KB → 10 tỉ * 20KB == 200TB</a:t>
            </a:r>
          </a:p>
          <a:p>
            <a:pPr marL="285750" indent="-285750">
              <a:buFont typeface="Arial" panose="020B0604020202020204" pitchFamily="34" charset="0"/>
              <a:buChar char="•"/>
            </a:pPr>
            <a:r>
              <a:rPr lang="vi-VN" dirty="0"/>
              <a:t>Tốc độ đọc của đĩa cứng là </a:t>
            </a:r>
            <a:r>
              <a:rPr lang="vi-VN" b="1" dirty="0"/>
              <a:t>50MB/giây</a:t>
            </a:r>
            <a:r>
              <a:rPr lang="vi-VN" dirty="0"/>
              <a:t> → thời gian để đọc 200TB là 4 triệu giây ~ </a:t>
            </a:r>
            <a:r>
              <a:rPr lang="vi-VN" b="1" dirty="0"/>
              <a:t>46+ ngày</a:t>
            </a:r>
            <a:r>
              <a:rPr lang="vi-VN" dirty="0"/>
              <a:t>.</a:t>
            </a:r>
          </a:p>
          <a:p>
            <a:endParaRPr lang="en-US" dirty="0"/>
          </a:p>
        </p:txBody>
      </p:sp>
    </p:spTree>
    <p:extLst>
      <p:ext uri="{BB962C8B-B14F-4D97-AF65-F5344CB8AC3E}">
        <p14:creationId xmlns:p14="http://schemas.microsoft.com/office/powerpoint/2010/main" val="238016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err="1" smtClean="0"/>
              <a:t>Đấu</a:t>
            </a:r>
            <a:r>
              <a:rPr lang="en-US" dirty="0" smtClean="0"/>
              <a:t> </a:t>
            </a:r>
            <a:r>
              <a:rPr lang="en-US" dirty="0" err="1" smtClean="0"/>
              <a:t>nối</a:t>
            </a:r>
            <a:r>
              <a:rPr lang="en-US" dirty="0" smtClean="0"/>
              <a:t> </a:t>
            </a:r>
            <a:r>
              <a:rPr lang="en-US" dirty="0" err="1" smtClean="0"/>
              <a:t>nhiều</a:t>
            </a:r>
            <a:r>
              <a:rPr lang="en-US" dirty="0" smtClean="0"/>
              <a:t> </a:t>
            </a:r>
            <a:r>
              <a:rPr lang="en-US" dirty="0" err="1" smtClean="0"/>
              <a:t>máy</a:t>
            </a:r>
            <a:r>
              <a:rPr lang="en-US" dirty="0" smtClean="0"/>
              <a:t> </a:t>
            </a:r>
            <a:r>
              <a:rPr lang="en-US" dirty="0" err="1" smtClean="0"/>
              <a:t>tính</a:t>
            </a:r>
            <a:r>
              <a:rPr lang="en-US" dirty="0" smtClean="0"/>
              <a:t> </a:t>
            </a:r>
            <a:r>
              <a:rPr lang="en-US" dirty="0" err="1" smtClean="0"/>
              <a:t>để</a:t>
            </a:r>
            <a:r>
              <a:rPr lang="en-US" dirty="0" smtClean="0"/>
              <a:t> </a:t>
            </a:r>
            <a:r>
              <a:rPr lang="en-US" dirty="0" err="1" smtClean="0"/>
              <a:t>cùng</a:t>
            </a:r>
            <a:r>
              <a:rPr lang="en-US" dirty="0" smtClean="0"/>
              <a:t> </a:t>
            </a:r>
            <a:r>
              <a:rPr lang="en-US" dirty="0" err="1" smtClean="0"/>
              <a:t>xử</a:t>
            </a:r>
            <a:r>
              <a:rPr lang="en-US" dirty="0" smtClean="0"/>
              <a:t> </a:t>
            </a:r>
            <a:r>
              <a:rPr lang="en-US" dirty="0" err="1" smtClean="0"/>
              <a:t>lí</a:t>
            </a:r>
            <a:endParaRPr lang="en-US" dirty="0" smtClean="0"/>
          </a:p>
          <a:p>
            <a:r>
              <a:rPr lang="en-US" dirty="0" err="1" smtClean="0"/>
              <a:t>TÌm</a:t>
            </a:r>
            <a:r>
              <a:rPr lang="en-US" dirty="0" smtClean="0"/>
              <a:t> </a:t>
            </a:r>
            <a:r>
              <a:rPr lang="en-US" dirty="0" err="1" smtClean="0"/>
              <a:t>ra</a:t>
            </a:r>
            <a:r>
              <a:rPr lang="en-US" dirty="0" smtClean="0"/>
              <a:t> </a:t>
            </a:r>
            <a:r>
              <a:rPr lang="en-US" dirty="0" err="1" smtClean="0"/>
              <a:t>các</a:t>
            </a:r>
            <a:r>
              <a:rPr lang="en-US" dirty="0" smtClean="0"/>
              <a:t> </a:t>
            </a:r>
            <a:r>
              <a:rPr lang="en-US" dirty="0" err="1" smtClean="0"/>
              <a:t>để</a:t>
            </a:r>
            <a:r>
              <a:rPr lang="en-US" dirty="0" smtClean="0"/>
              <a:t> </a:t>
            </a:r>
            <a:r>
              <a:rPr lang="en-US" dirty="0" err="1" smtClean="0"/>
              <a:t>cho</a:t>
            </a:r>
            <a:r>
              <a:rPr lang="en-US" dirty="0" smtClean="0"/>
              <a:t> </a:t>
            </a:r>
            <a:r>
              <a:rPr lang="en-US" dirty="0" err="1" smtClean="0"/>
              <a:t>các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cùng</a:t>
            </a:r>
            <a:r>
              <a:rPr lang="en-US" dirty="0" smtClean="0"/>
              <a:t> </a:t>
            </a:r>
            <a:r>
              <a:rPr lang="en-US" dirty="0" err="1" smtClean="0"/>
              <a:t>xử</a:t>
            </a:r>
            <a:r>
              <a:rPr lang="en-US" dirty="0" smtClean="0"/>
              <a:t> </a:t>
            </a:r>
            <a:r>
              <a:rPr lang="en-US" dirty="0" err="1" smtClean="0"/>
              <a:t>lí</a:t>
            </a:r>
            <a:endParaRPr lang="en-US" dirty="0"/>
          </a:p>
        </p:txBody>
      </p:sp>
    </p:spTree>
    <p:extLst>
      <p:ext uri="{BB962C8B-B14F-4D97-AF65-F5344CB8AC3E}">
        <p14:creationId xmlns:p14="http://schemas.microsoft.com/office/powerpoint/2010/main" val="310344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Đấu</a:t>
            </a:r>
            <a:r>
              <a:rPr lang="en-US" dirty="0" smtClean="0"/>
              <a:t> </a:t>
            </a:r>
            <a:r>
              <a:rPr lang="en-US" dirty="0" err="1" smtClean="0"/>
              <a:t>nối</a:t>
            </a:r>
            <a:r>
              <a:rPr lang="en-US" dirty="0" smtClean="0"/>
              <a:t> (GFS)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016125"/>
            <a:ext cx="6513411" cy="3740518"/>
          </a:xfrm>
        </p:spPr>
      </p:pic>
    </p:spTree>
    <p:extLst>
      <p:ext uri="{BB962C8B-B14F-4D97-AF65-F5344CB8AC3E}">
        <p14:creationId xmlns:p14="http://schemas.microsoft.com/office/powerpoint/2010/main" val="1781216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Mỗi rack trong Data Center có một cơ số máy tính (từ 16 → 64 máy tính với cấu hình phổ thông)</a:t>
            </a:r>
          </a:p>
          <a:p>
            <a:r>
              <a:rPr lang="vi-VN" dirty="0"/>
              <a:t>Các máy tính được kết nối với nhau bằng 1Gbps Switch</a:t>
            </a:r>
          </a:p>
          <a:p>
            <a:r>
              <a:rPr lang="vi-VN" dirty="0"/>
              <a:t>Các Rack được kết nối với nhau bằng Switch 2-10Gbps</a:t>
            </a:r>
          </a:p>
          <a:p>
            <a:endParaRPr lang="en-US" dirty="0"/>
          </a:p>
        </p:txBody>
      </p:sp>
    </p:spTree>
    <p:extLst>
      <p:ext uri="{BB962C8B-B14F-4D97-AF65-F5344CB8AC3E}">
        <p14:creationId xmlns:p14="http://schemas.microsoft.com/office/powerpoint/2010/main" val="360465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để</a:t>
            </a:r>
            <a:r>
              <a:rPr lang="en-US" dirty="0" smtClean="0"/>
              <a:t> </a:t>
            </a:r>
            <a:r>
              <a:rPr lang="en-US" dirty="0" err="1" smtClean="0"/>
              <a:t>cho</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cùng</a:t>
            </a:r>
            <a:r>
              <a:rPr lang="en-US" dirty="0" smtClean="0"/>
              <a:t> </a:t>
            </a:r>
            <a:r>
              <a:rPr lang="en-US" dirty="0" err="1" smtClean="0"/>
              <a:t>xử</a:t>
            </a:r>
            <a:r>
              <a:rPr lang="en-US" dirty="0" smtClean="0"/>
              <a:t> </a:t>
            </a:r>
            <a:r>
              <a:rPr lang="en-US" dirty="0" err="1" smtClean="0"/>
              <a:t>lý</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chia </a:t>
            </a:r>
            <a:r>
              <a:rPr lang="en-US" dirty="0" err="1" smtClean="0"/>
              <a:t>dữ</a:t>
            </a:r>
            <a:r>
              <a:rPr lang="en-US" dirty="0" smtClean="0"/>
              <a:t> </a:t>
            </a:r>
            <a:r>
              <a:rPr lang="en-US" dirty="0" err="1" smtClean="0"/>
              <a:t>liệu</a:t>
            </a:r>
            <a:r>
              <a:rPr lang="en-US" dirty="0" smtClean="0"/>
              <a:t> </a:t>
            </a:r>
            <a:r>
              <a:rPr lang="en-US" dirty="0" err="1" smtClean="0"/>
              <a:t>thành</a:t>
            </a:r>
            <a:r>
              <a:rPr lang="en-US" dirty="0" smtClean="0"/>
              <a:t> </a:t>
            </a:r>
            <a:r>
              <a:rPr lang="en-US" dirty="0" err="1" smtClean="0"/>
              <a:t>nhiều</a:t>
            </a:r>
            <a:r>
              <a:rPr lang="en-US" dirty="0" smtClean="0"/>
              <a:t> block </a:t>
            </a:r>
            <a:r>
              <a:rPr lang="en-US" dirty="0" err="1" smtClean="0"/>
              <a:t>và</a:t>
            </a:r>
            <a:r>
              <a:rPr lang="en-US" dirty="0" smtClean="0"/>
              <a:t> chia </a:t>
            </a:r>
            <a:r>
              <a:rPr lang="en-US" dirty="0" err="1" smtClean="0"/>
              <a:t>cho</a:t>
            </a:r>
            <a:r>
              <a:rPr lang="en-US" dirty="0" smtClean="0"/>
              <a:t> </a:t>
            </a:r>
            <a:r>
              <a:rPr lang="en-US" dirty="0" err="1" smtClean="0"/>
              <a:t>nhiều</a:t>
            </a:r>
            <a:r>
              <a:rPr lang="en-US" dirty="0" smtClean="0"/>
              <a:t> </a:t>
            </a:r>
            <a:r>
              <a:rPr lang="en-US" dirty="0" err="1" smtClean="0"/>
              <a:t>máy</a:t>
            </a:r>
            <a:r>
              <a:rPr lang="en-US" dirty="0" smtClean="0"/>
              <a:t> </a:t>
            </a:r>
            <a:r>
              <a:rPr lang="en-US" dirty="0" err="1" smtClean="0"/>
              <a:t>tính</a:t>
            </a:r>
            <a:r>
              <a:rPr lang="en-US" dirty="0" smtClean="0"/>
              <a:t> </a:t>
            </a:r>
            <a:r>
              <a:rPr lang="en-US" dirty="0" err="1" smtClean="0"/>
              <a:t>lưu</a:t>
            </a:r>
            <a:r>
              <a:rPr lang="en-US" dirty="0" smtClean="0"/>
              <a:t> </a:t>
            </a:r>
            <a:r>
              <a:rPr lang="en-US" dirty="0" err="1" smtClean="0"/>
              <a:t>trữ</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Chuyển</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về</a:t>
            </a:r>
            <a:r>
              <a:rPr lang="en-US" dirty="0" smtClean="0"/>
              <a:t> </a:t>
            </a:r>
            <a:r>
              <a:rPr lang="en-US" dirty="0" err="1" smtClean="0"/>
              <a:t>nơi</a:t>
            </a:r>
            <a:r>
              <a:rPr lang="en-US" dirty="0" smtClean="0"/>
              <a:t> </a:t>
            </a:r>
            <a:r>
              <a:rPr lang="en-US" dirty="0" err="1" smtClean="0"/>
              <a:t>có</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Đưa</a:t>
            </a:r>
            <a:r>
              <a:rPr lang="en-US" dirty="0" smtClean="0"/>
              <a:t> </a:t>
            </a:r>
            <a:r>
              <a:rPr lang="en-US" dirty="0" err="1" smtClean="0"/>
              <a:t>ra</a:t>
            </a:r>
            <a:r>
              <a:rPr lang="en-US" dirty="0" smtClean="0"/>
              <a:t> </a:t>
            </a:r>
            <a:r>
              <a:rPr lang="en-US" dirty="0" err="1" smtClean="0"/>
              <a:t>mô</a:t>
            </a:r>
            <a:r>
              <a:rPr lang="en-US" dirty="0" smtClean="0"/>
              <a:t> </a:t>
            </a:r>
            <a:r>
              <a:rPr lang="en-US" dirty="0" err="1" smtClean="0"/>
              <a:t>hình</a:t>
            </a:r>
            <a:r>
              <a:rPr lang="en-US" dirty="0" smtClean="0"/>
              <a:t> </a:t>
            </a:r>
            <a:r>
              <a:rPr lang="en-US" dirty="0" err="1" smtClean="0"/>
              <a:t>và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đơn</a:t>
            </a:r>
            <a:r>
              <a:rPr lang="en-US" dirty="0" smtClean="0"/>
              <a:t> </a:t>
            </a:r>
            <a:r>
              <a:rPr lang="en-US" dirty="0" err="1" smtClean="0"/>
              <a:t>giản</a:t>
            </a:r>
            <a:r>
              <a:rPr lang="en-US" dirty="0" smtClean="0"/>
              <a:t>.</a:t>
            </a:r>
            <a:endParaRPr lang="en-US" dirty="0"/>
          </a:p>
        </p:txBody>
      </p:sp>
    </p:spTree>
    <p:extLst>
      <p:ext uri="{BB962C8B-B14F-4D97-AF65-F5344CB8AC3E}">
        <p14:creationId xmlns:p14="http://schemas.microsoft.com/office/powerpoint/2010/main" val="395716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Chia </a:t>
            </a:r>
            <a:r>
              <a:rPr lang="en-US" dirty="0" err="1" smtClean="0"/>
              <a:t>dữ</a:t>
            </a:r>
            <a:r>
              <a:rPr lang="en-US" dirty="0" smtClean="0"/>
              <a:t> </a:t>
            </a:r>
            <a:r>
              <a:rPr lang="en-US" dirty="0" err="1" smtClean="0"/>
              <a:t>liệu</a:t>
            </a:r>
            <a:r>
              <a:rPr lang="en-US" dirty="0" smtClean="0"/>
              <a:t> </a:t>
            </a:r>
            <a:r>
              <a:rPr lang="en-US" dirty="0" err="1" smtClean="0"/>
              <a:t>thành</a:t>
            </a:r>
            <a:r>
              <a:rPr lang="en-US" dirty="0" smtClean="0"/>
              <a:t> </a:t>
            </a:r>
            <a:r>
              <a:rPr lang="en-US" dirty="0" err="1" smtClean="0"/>
              <a:t>nhiều</a:t>
            </a:r>
            <a:r>
              <a:rPr lang="en-US" dirty="0" smtClean="0"/>
              <a:t> block</a:t>
            </a:r>
            <a:endParaRPr lang="en-US" dirty="0"/>
          </a:p>
        </p:txBody>
      </p:sp>
      <p:sp>
        <p:nvSpPr>
          <p:cNvPr id="3" name="Content Placeholder 2"/>
          <p:cNvSpPr>
            <a:spLocks noGrp="1"/>
          </p:cNvSpPr>
          <p:nvPr>
            <p:ph idx="1"/>
          </p:nvPr>
        </p:nvSpPr>
        <p:spPr/>
        <p:txBody>
          <a:bodyPr/>
          <a:lstStyle/>
          <a:p>
            <a:r>
              <a:rPr lang="en-US" dirty="0" err="1" smtClean="0"/>
              <a:t>Giải</a:t>
            </a:r>
            <a:r>
              <a:rPr lang="en-US" dirty="0" smtClean="0"/>
              <a:t> </a:t>
            </a:r>
            <a:r>
              <a:rPr lang="en-US" dirty="0" err="1" smtClean="0"/>
              <a:t>pháp</a:t>
            </a:r>
            <a:r>
              <a:rPr lang="en-US" dirty="0" smtClean="0"/>
              <a:t> GFS:</a:t>
            </a:r>
          </a:p>
          <a:p>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lí</a:t>
            </a:r>
            <a:r>
              <a:rPr lang="en-US" dirty="0" smtClean="0"/>
              <a:t> file </a:t>
            </a:r>
            <a:r>
              <a:rPr lang="en-US" dirty="0" err="1" smtClean="0"/>
              <a:t>phân</a:t>
            </a:r>
            <a:r>
              <a:rPr lang="en-US" dirty="0" smtClean="0"/>
              <a:t> </a:t>
            </a:r>
            <a:r>
              <a:rPr lang="en-US" dirty="0" err="1" smtClean="0"/>
              <a:t>tán</a:t>
            </a:r>
            <a:r>
              <a:rPr lang="en-US" dirty="0" smtClean="0"/>
              <a:t> </a:t>
            </a:r>
            <a:r>
              <a:rPr lang="en-US" dirty="0" err="1" smtClean="0"/>
              <a:t>với</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giống</a:t>
            </a:r>
            <a:r>
              <a:rPr lang="en-US" dirty="0" smtClean="0"/>
              <a:t> </a:t>
            </a:r>
            <a:r>
              <a:rPr lang="en-US" dirty="0" err="1" smtClean="0"/>
              <a:t>như</a:t>
            </a:r>
            <a:r>
              <a:rPr lang="en-US" dirty="0" smtClean="0"/>
              <a:t> File </a:t>
            </a:r>
            <a:r>
              <a:rPr lang="en-US" dirty="0" err="1" smtClean="0"/>
              <a:t>bình</a:t>
            </a:r>
            <a:r>
              <a:rPr lang="en-US" dirty="0" smtClean="0"/>
              <a:t> </a:t>
            </a:r>
            <a:r>
              <a:rPr lang="en-US" dirty="0" err="1" smtClean="0"/>
              <a:t>thường</a:t>
            </a:r>
            <a:r>
              <a:rPr lang="en-US" dirty="0" smtClean="0"/>
              <a:t> </a:t>
            </a:r>
            <a:r>
              <a:rPr lang="en-US" dirty="0" err="1" smtClean="0"/>
              <a:t>của</a:t>
            </a:r>
            <a:r>
              <a:rPr lang="en-US" dirty="0" smtClean="0"/>
              <a:t> Linux</a:t>
            </a:r>
          </a:p>
          <a:p>
            <a:r>
              <a:rPr lang="en-US" dirty="0" smtClean="0"/>
              <a:t>GFS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bao</a:t>
            </a:r>
            <a:r>
              <a:rPr lang="en-US" dirty="0" smtClean="0"/>
              <a:t> </a:t>
            </a:r>
            <a:r>
              <a:rPr lang="en-US" dirty="0" err="1" smtClean="0"/>
              <a:t>gồm</a:t>
            </a:r>
            <a:r>
              <a:rPr lang="en-US" dirty="0" smtClean="0"/>
              <a:t>: Chunk Server </a:t>
            </a:r>
            <a:r>
              <a:rPr lang="en-US" dirty="0" err="1" smtClean="0"/>
              <a:t>và</a:t>
            </a:r>
            <a:r>
              <a:rPr lang="en-US" dirty="0" smtClean="0"/>
              <a:t> Master Server</a:t>
            </a:r>
            <a:endParaRPr lang="en-US" dirty="0"/>
          </a:p>
        </p:txBody>
      </p:sp>
    </p:spTree>
    <p:extLst>
      <p:ext uri="{BB962C8B-B14F-4D97-AF65-F5344CB8AC3E}">
        <p14:creationId xmlns:p14="http://schemas.microsoft.com/office/powerpoint/2010/main" val="402033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Server (Data Node): </a:t>
            </a:r>
            <a:r>
              <a:rPr lang="en-US" dirty="0" err="1" smtClean="0"/>
              <a:t>lưu</a:t>
            </a:r>
            <a:r>
              <a:rPr lang="en-US" dirty="0" smtClean="0"/>
              <a:t> </a:t>
            </a:r>
            <a:r>
              <a:rPr lang="en-US" dirty="0" err="1" smtClean="0"/>
              <a:t>trữ</a:t>
            </a:r>
            <a:r>
              <a:rPr lang="en-US" dirty="0" smtClean="0"/>
              <a:t> </a:t>
            </a:r>
            <a:r>
              <a:rPr lang="en-US" dirty="0" err="1" smtClean="0"/>
              <a:t>các</a:t>
            </a:r>
            <a:r>
              <a:rPr lang="en-US" dirty="0" smtClean="0"/>
              <a:t> chunk( hay block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104" y="2016125"/>
            <a:ext cx="4199196" cy="3702780"/>
          </a:xfrm>
        </p:spPr>
      </p:pic>
    </p:spTree>
    <p:extLst>
      <p:ext uri="{BB962C8B-B14F-4D97-AF65-F5344CB8AC3E}">
        <p14:creationId xmlns:p14="http://schemas.microsoft.com/office/powerpoint/2010/main" val="359083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server</a:t>
            </a:r>
            <a:endParaRPr lang="en-US" dirty="0"/>
          </a:p>
        </p:txBody>
      </p:sp>
      <p:sp>
        <p:nvSpPr>
          <p:cNvPr id="3" name="Content Placeholder 2"/>
          <p:cNvSpPr>
            <a:spLocks noGrp="1"/>
          </p:cNvSpPr>
          <p:nvPr>
            <p:ph idx="1"/>
          </p:nvPr>
        </p:nvSpPr>
        <p:spPr/>
        <p:txBody>
          <a:bodyPr/>
          <a:lstStyle/>
          <a:p>
            <a:r>
              <a:rPr lang="vi-VN" dirty="0"/>
              <a:t> làm nhiệm vụ quản lý metadata cho hệ thống File. Cụ thể Master Server sẽ lưu giữ thông tin như File này có bao nhiêu Chunk và mỗi Chunk sẽ được lưu ở máy chủ nào. Dựa vào thông tin metadata này mà thuật toán tính toán sẽ chuyển tính toán về máy chủ có </a:t>
            </a:r>
            <a:r>
              <a:rPr lang="vi-VN" dirty="0" smtClean="0"/>
              <a:t>chunk</a:t>
            </a:r>
            <a:r>
              <a:rPr lang="en-US" dirty="0" smtClean="0"/>
              <a:t>.</a:t>
            </a:r>
            <a:endParaRPr lang="en-US" dirty="0"/>
          </a:p>
        </p:txBody>
      </p:sp>
    </p:spTree>
    <p:extLst>
      <p:ext uri="{BB962C8B-B14F-4D97-AF65-F5344CB8AC3E}">
        <p14:creationId xmlns:p14="http://schemas.microsoft.com/office/powerpoint/2010/main" val="2662814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tính</a:t>
            </a:r>
            <a:r>
              <a:rPr lang="en-US" dirty="0" smtClean="0"/>
              <a:t> </a:t>
            </a:r>
            <a:r>
              <a:rPr lang="en-US" dirty="0" err="1" smtClean="0"/>
              <a:t>toán</a:t>
            </a:r>
            <a:r>
              <a:rPr lang="en-US" dirty="0" smtClean="0"/>
              <a:t> (Map-Reduce)</a:t>
            </a:r>
            <a:endParaRPr lang="en-US" dirty="0"/>
          </a:p>
        </p:txBody>
      </p:sp>
      <p:sp>
        <p:nvSpPr>
          <p:cNvPr id="3" name="Content Placeholder 2"/>
          <p:cNvSpPr>
            <a:spLocks noGrp="1"/>
          </p:cNvSpPr>
          <p:nvPr>
            <p:ph idx="1"/>
          </p:nvPr>
        </p:nvSpPr>
        <p:spPr/>
        <p:txBody>
          <a:bodyPr/>
          <a:lstStyle/>
          <a:p>
            <a:r>
              <a:rPr lang="en-US" dirty="0" err="1" smtClean="0"/>
              <a:t>Bài</a:t>
            </a:r>
            <a:r>
              <a:rPr lang="en-US" dirty="0" smtClean="0"/>
              <a:t> </a:t>
            </a:r>
            <a:r>
              <a:rPr lang="en-US" dirty="0" err="1" smtClean="0"/>
              <a:t>toán</a:t>
            </a:r>
            <a:r>
              <a:rPr lang="en-US" dirty="0" smtClean="0"/>
              <a:t> word-count </a:t>
            </a:r>
            <a:r>
              <a:rPr lang="en-US" dirty="0" err="1" smtClean="0"/>
              <a:t>là</a:t>
            </a:r>
            <a:r>
              <a:rPr lang="en-US" dirty="0" smtClean="0"/>
              <a:t> </a:t>
            </a:r>
            <a:r>
              <a:rPr lang="en-US" dirty="0" err="1" smtClean="0"/>
              <a:t>ví</a:t>
            </a:r>
            <a:r>
              <a:rPr lang="en-US" dirty="0" smtClean="0"/>
              <a:t> </a:t>
            </a:r>
            <a:r>
              <a:rPr lang="en-US" dirty="0" err="1" smtClean="0"/>
              <a:t>dụ</a:t>
            </a:r>
            <a:r>
              <a:rPr lang="en-US" dirty="0" smtClean="0"/>
              <a:t> minh </a:t>
            </a:r>
            <a:r>
              <a:rPr lang="en-US" dirty="0" err="1" smtClean="0"/>
              <a:t>họa</a:t>
            </a:r>
            <a:r>
              <a:rPr lang="en-US" dirty="0" smtClean="0"/>
              <a:t> </a:t>
            </a:r>
            <a:r>
              <a:rPr lang="en-US" dirty="0" err="1" smtClean="0"/>
              <a:t>dễ</a:t>
            </a:r>
            <a:r>
              <a:rPr lang="en-US" dirty="0" smtClean="0"/>
              <a:t> </a:t>
            </a:r>
            <a:r>
              <a:rPr lang="en-US" dirty="0" err="1" smtClean="0"/>
              <a:t>hiểu</a:t>
            </a:r>
            <a:r>
              <a:rPr lang="en-US" dirty="0" smtClean="0"/>
              <a:t> </a:t>
            </a:r>
            <a:r>
              <a:rPr lang="en-US" dirty="0" err="1" smtClean="0"/>
              <a:t>nhất</a:t>
            </a:r>
            <a:r>
              <a:rPr lang="en-US" dirty="0" smtClean="0"/>
              <a:t> </a:t>
            </a:r>
            <a:r>
              <a:rPr lang="en-US" dirty="0" err="1" smtClean="0"/>
              <a:t>cho</a:t>
            </a:r>
            <a:r>
              <a:rPr lang="en-US" dirty="0" smtClean="0"/>
              <a:t> Map-Reduce</a:t>
            </a:r>
          </a:p>
          <a:p>
            <a:r>
              <a:rPr lang="en-US" dirty="0" smtClean="0"/>
              <a:t>MR chia </a:t>
            </a:r>
            <a:r>
              <a:rPr lang="en-US" dirty="0" err="1" smtClean="0"/>
              <a:t>làm</a:t>
            </a:r>
            <a:r>
              <a:rPr lang="en-US" dirty="0" smtClean="0"/>
              <a:t> 3 </a:t>
            </a:r>
            <a:r>
              <a:rPr lang="en-US" dirty="0" err="1" smtClean="0"/>
              <a:t>thao</a:t>
            </a:r>
            <a:r>
              <a:rPr lang="en-US" dirty="0" smtClean="0"/>
              <a:t> </a:t>
            </a:r>
            <a:r>
              <a:rPr lang="en-US" dirty="0" err="1" smtClean="0"/>
              <a:t>tác</a:t>
            </a:r>
            <a:r>
              <a:rPr lang="en-US" dirty="0" smtClean="0"/>
              <a:t>: Map </a:t>
            </a:r>
            <a:r>
              <a:rPr lang="en-US" dirty="0" err="1" smtClean="0"/>
              <a:t>và</a:t>
            </a:r>
            <a:r>
              <a:rPr lang="en-US" dirty="0" smtClean="0"/>
              <a:t> Reduce</a:t>
            </a:r>
          </a:p>
          <a:p>
            <a:pPr>
              <a:buFont typeface="Wingdings" panose="05000000000000000000" pitchFamily="2" charset="2"/>
              <a:buChar char="ü"/>
            </a:pPr>
            <a:r>
              <a:rPr lang="en-US" dirty="0" smtClean="0"/>
              <a:t>Map: </a:t>
            </a:r>
            <a:r>
              <a:rPr lang="en-US" dirty="0" err="1" smtClean="0"/>
              <a:t>quét</a:t>
            </a:r>
            <a:r>
              <a:rPr lang="en-US" dirty="0" smtClean="0"/>
              <a:t> file </a:t>
            </a:r>
            <a:r>
              <a:rPr lang="en-US" dirty="0" err="1" smtClean="0"/>
              <a:t>đầu</a:t>
            </a:r>
            <a:r>
              <a:rPr lang="en-US" dirty="0" smtClean="0"/>
              <a:t> </a:t>
            </a:r>
            <a:r>
              <a:rPr lang="en-US" dirty="0" err="1" smtClean="0"/>
              <a:t>vào</a:t>
            </a:r>
            <a:r>
              <a:rPr lang="en-US" dirty="0" smtClean="0"/>
              <a:t> </a:t>
            </a:r>
            <a:r>
              <a:rPr lang="en-US" dirty="0" err="1" smtClean="0"/>
              <a:t>và</a:t>
            </a:r>
            <a:r>
              <a:rPr lang="en-US" dirty="0" smtClean="0"/>
              <a:t>  </a:t>
            </a:r>
            <a:r>
              <a:rPr lang="en-US" dirty="0" err="1" smtClean="0"/>
              <a:t>ghi</a:t>
            </a:r>
            <a:r>
              <a:rPr lang="en-US" dirty="0" smtClean="0"/>
              <a:t> </a:t>
            </a:r>
            <a:r>
              <a:rPr lang="en-US" dirty="0" err="1" smtClean="0"/>
              <a:t>lại</a:t>
            </a:r>
            <a:r>
              <a:rPr lang="en-US" dirty="0" smtClean="0"/>
              <a:t> </a:t>
            </a:r>
            <a:r>
              <a:rPr lang="en-US" dirty="0" err="1" smtClean="0"/>
              <a:t>từng</a:t>
            </a:r>
            <a:r>
              <a:rPr lang="en-US" dirty="0" smtClean="0"/>
              <a:t> </a:t>
            </a:r>
            <a:r>
              <a:rPr lang="en-US" dirty="0" err="1" smtClean="0"/>
              <a:t>bản</a:t>
            </a:r>
            <a:r>
              <a:rPr lang="en-US" dirty="0" smtClean="0"/>
              <a:t> </a:t>
            </a:r>
            <a:r>
              <a:rPr lang="en-US" dirty="0" err="1" smtClean="0"/>
              <a:t>ghi</a:t>
            </a:r>
            <a:endParaRPr lang="en-US" dirty="0" smtClean="0"/>
          </a:p>
          <a:p>
            <a:pPr>
              <a:buFont typeface="Wingdings" panose="05000000000000000000" pitchFamily="2" charset="2"/>
              <a:buChar char="ü"/>
            </a:pPr>
            <a:r>
              <a:rPr lang="en-US" dirty="0" smtClean="0"/>
              <a:t>Group by Key: </a:t>
            </a:r>
            <a:r>
              <a:rPr lang="en-US" dirty="0" err="1" smtClean="0"/>
              <a:t>sắp</a:t>
            </a:r>
            <a:r>
              <a:rPr lang="en-US" dirty="0" smtClean="0"/>
              <a:t> </a:t>
            </a:r>
            <a:r>
              <a:rPr lang="en-US" dirty="0" err="1" smtClean="0"/>
              <a:t>xếp</a:t>
            </a:r>
            <a:r>
              <a:rPr lang="en-US" dirty="0" smtClean="0"/>
              <a:t> </a:t>
            </a:r>
            <a:r>
              <a:rPr lang="en-US" dirty="0" err="1" smtClean="0"/>
              <a:t>và</a:t>
            </a:r>
            <a:r>
              <a:rPr lang="en-US" dirty="0" smtClean="0"/>
              <a:t> </a:t>
            </a:r>
            <a:r>
              <a:rPr lang="en-US" dirty="0" err="1" smtClean="0"/>
              <a:t>trộn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a:t>
            </a:r>
            <a:r>
              <a:rPr lang="en-US" dirty="0" err="1" smtClean="0"/>
              <a:t>mỗi</a:t>
            </a:r>
            <a:r>
              <a:rPr lang="en-US" dirty="0" smtClean="0"/>
              <a:t> </a:t>
            </a:r>
            <a:r>
              <a:rPr lang="en-US" dirty="0" err="1" smtClean="0"/>
              <a:t>bản</a:t>
            </a:r>
            <a:r>
              <a:rPr lang="en-US" dirty="0" smtClean="0"/>
              <a:t> </a:t>
            </a:r>
            <a:r>
              <a:rPr lang="en-US" dirty="0" err="1" smtClean="0"/>
              <a:t>ghi</a:t>
            </a:r>
            <a:r>
              <a:rPr lang="en-US" dirty="0" smtClean="0"/>
              <a:t> </a:t>
            </a:r>
            <a:r>
              <a:rPr lang="en-US" dirty="0" err="1" smtClean="0"/>
              <a:t>sinh</a:t>
            </a:r>
            <a:r>
              <a:rPr lang="en-US" dirty="0" smtClean="0"/>
              <a:t> </a:t>
            </a:r>
            <a:r>
              <a:rPr lang="en-US" dirty="0" err="1" smtClean="0"/>
              <a:t>ra</a:t>
            </a:r>
            <a:r>
              <a:rPr lang="en-US" dirty="0" smtClean="0"/>
              <a:t> </a:t>
            </a:r>
            <a:r>
              <a:rPr lang="en-US" dirty="0" err="1" smtClean="0"/>
              <a:t>từ</a:t>
            </a:r>
            <a:r>
              <a:rPr lang="en-US" dirty="0" smtClean="0"/>
              <a:t> Map</a:t>
            </a:r>
          </a:p>
          <a:p>
            <a:pPr>
              <a:buFont typeface="Wingdings" panose="05000000000000000000" pitchFamily="2" charset="2"/>
              <a:buChar char="ü"/>
            </a:pPr>
            <a:r>
              <a:rPr lang="en-US" dirty="0" smtClean="0"/>
              <a:t>Reduce: </a:t>
            </a:r>
            <a:r>
              <a:rPr lang="en-US" dirty="0" err="1" smtClean="0"/>
              <a:t>tổng</a:t>
            </a:r>
            <a:r>
              <a:rPr lang="en-US" dirty="0" smtClean="0"/>
              <a:t> </a:t>
            </a:r>
            <a:r>
              <a:rPr lang="en-US" dirty="0" err="1" smtClean="0"/>
              <a:t>hợp</a:t>
            </a:r>
            <a:r>
              <a:rPr lang="en-US" dirty="0" smtClean="0"/>
              <a:t>, </a:t>
            </a:r>
            <a:r>
              <a:rPr lang="en-US" dirty="0" err="1" smtClean="0"/>
              <a:t>thay</a:t>
            </a:r>
            <a:r>
              <a:rPr lang="en-US" dirty="0" smtClean="0"/>
              <a:t> </a:t>
            </a:r>
            <a:r>
              <a:rPr lang="en-US" dirty="0" err="1" smtClean="0"/>
              <a:t>đổi</a:t>
            </a:r>
            <a:r>
              <a:rPr lang="en-US" dirty="0" smtClean="0"/>
              <a:t> hay </a:t>
            </a:r>
            <a:r>
              <a:rPr lang="en-US" dirty="0" err="1" smtClean="0"/>
              <a:t>lọc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trước</a:t>
            </a:r>
            <a:r>
              <a:rPr lang="en-US" dirty="0" smtClean="0"/>
              <a:t> </a:t>
            </a:r>
            <a:r>
              <a:rPr lang="en-US" dirty="0" err="1" smtClean="0"/>
              <a:t>và</a:t>
            </a:r>
            <a:r>
              <a:rPr lang="en-US" dirty="0" smtClean="0"/>
              <a:t> </a:t>
            </a:r>
            <a:r>
              <a:rPr lang="en-US" dirty="0" err="1" smtClean="0"/>
              <a:t>ghi</a:t>
            </a:r>
            <a:r>
              <a:rPr lang="en-US" dirty="0" smtClean="0"/>
              <a:t> </a:t>
            </a:r>
            <a:r>
              <a:rPr lang="en-US" dirty="0" err="1" smtClean="0"/>
              <a:t>kết</a:t>
            </a:r>
            <a:r>
              <a:rPr lang="en-US" dirty="0" smtClean="0"/>
              <a:t> </a:t>
            </a:r>
            <a:r>
              <a:rPr lang="en-US" dirty="0" err="1" smtClean="0"/>
              <a:t>quả</a:t>
            </a:r>
            <a:r>
              <a:rPr lang="en-US" dirty="0" smtClean="0"/>
              <a:t>.</a:t>
            </a:r>
          </a:p>
        </p:txBody>
      </p:sp>
    </p:spTree>
    <p:extLst>
      <p:ext uri="{BB962C8B-B14F-4D97-AF65-F5344CB8AC3E}">
        <p14:creationId xmlns:p14="http://schemas.microsoft.com/office/powerpoint/2010/main" val="265914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2732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168" y="2016125"/>
            <a:ext cx="7429989" cy="3449638"/>
          </a:xfrm>
        </p:spPr>
      </p:pic>
    </p:spTree>
    <p:extLst>
      <p:ext uri="{BB962C8B-B14F-4D97-AF65-F5344CB8AC3E}">
        <p14:creationId xmlns:p14="http://schemas.microsoft.com/office/powerpoint/2010/main" val="210218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lstStyle/>
          <a:p>
            <a:r>
              <a:rPr lang="vi-VN" dirty="0"/>
              <a:t>Lập trình viên chắc đều quen thuộc với những lệnh truy xuất dữ liệu như SELECT, COUNT, GROUP BY, DISTINCT v.v. Nhưng NOSQL không phải là SQL, thường không cung cấp những lệnh phức tạp như SQL. Thay vào đó, nói chung các NOSQL đều cung cấp tính năng </a:t>
            </a:r>
            <a:r>
              <a:rPr lang="vi-VN" dirty="0">
                <a:hlinkClick r:id="rId2"/>
              </a:rPr>
              <a:t>map-reduce</a:t>
            </a:r>
            <a:r>
              <a:rPr lang="vi-VN" dirty="0"/>
              <a:t> để lập trình viên dùng khi muốn truy xuất phức tạp</a:t>
            </a:r>
            <a:r>
              <a:rPr lang="vi-VN" dirty="0" smtClean="0"/>
              <a:t>.</a:t>
            </a:r>
            <a:endParaRPr lang="en-US" dirty="0" smtClean="0"/>
          </a:p>
          <a:p>
            <a:r>
              <a:rPr lang="vi-VN" dirty="0"/>
              <a:t>Mặc dù nguyên lí chỉ đơn giản như vậy, nhưng vì bên trong hàm map và reduce lập trình viên tự do viết gì cũng được, nên chịu khó suy nghĩ một chút là làm được rất nhiều trò, tái hiện được không kém tính năng của các lệnh SQL.</a:t>
            </a:r>
            <a:endParaRPr lang="en-US" dirty="0"/>
          </a:p>
        </p:txBody>
      </p:sp>
    </p:spTree>
    <p:extLst>
      <p:ext uri="{BB962C8B-B14F-4D97-AF65-F5344CB8AC3E}">
        <p14:creationId xmlns:p14="http://schemas.microsoft.com/office/powerpoint/2010/main" val="31484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model vs Document model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873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ra</a:t>
            </a:r>
            <a:r>
              <a:rPr lang="en-US" dirty="0" smtClean="0"/>
              <a:t> </a:t>
            </a:r>
            <a:r>
              <a:rPr lang="en-US" dirty="0" err="1" smtClean="0"/>
              <a:t>đời</a:t>
            </a:r>
            <a:r>
              <a:rPr lang="en-US" dirty="0" smtClean="0"/>
              <a:t> </a:t>
            </a:r>
            <a:r>
              <a:rPr lang="en-US" dirty="0" err="1" smtClean="0"/>
              <a:t>của</a:t>
            </a:r>
            <a:r>
              <a:rPr lang="en-US" dirty="0" smtClean="0"/>
              <a:t> NoSQL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7695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Object-Relational Mismatch</a:t>
            </a:r>
            <a:r>
              <a:rPr lang="en-US" dirty="0"/>
              <a:t> </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165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Many-to-One and Many-to-Many Relationships</a:t>
            </a:r>
            <a:r>
              <a:rPr lang="en-US" dirty="0"/>
              <a:t> </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591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Document Databases Repeating History?</a:t>
            </a:r>
            <a:r>
              <a:rPr lang="en-US" dirty="0"/>
              <a:t> </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576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a:t>Relational</a:t>
            </a:r>
            <a:r>
              <a:rPr lang="fr-FR" dirty="0"/>
              <a:t> Versus Document </a:t>
            </a:r>
            <a:r>
              <a:rPr lang="fr-FR" dirty="0" err="1"/>
              <a:t>Databases</a:t>
            </a:r>
            <a:r>
              <a:rPr lang="fr-FR" dirty="0"/>
              <a:t> </a:t>
            </a:r>
            <a:r>
              <a:rPr lang="fr-FR" dirty="0" err="1"/>
              <a:t>Today</a:t>
            </a:r>
            <a:r>
              <a:rPr lang="fr-FR" dirty="0"/>
              <a:t> </a:t>
            </a:r>
            <a:br>
              <a:rPr lang="fr-FR" dirty="0"/>
            </a:br>
            <a:endParaRPr lang="en-US" dirty="0"/>
          </a:p>
        </p:txBody>
      </p:sp>
      <p:sp>
        <p:nvSpPr>
          <p:cNvPr id="3" name="Content Placeholder 2"/>
          <p:cNvSpPr>
            <a:spLocks noGrp="1"/>
          </p:cNvSpPr>
          <p:nvPr>
            <p:ph idx="1"/>
          </p:nvPr>
        </p:nvSpPr>
        <p:spPr/>
        <p:txBody>
          <a:bodyPr/>
          <a:lstStyle/>
          <a:p>
            <a:r>
              <a:rPr lang="en-US" dirty="0"/>
              <a:t>Which data model leads to simpler application code?</a:t>
            </a:r>
            <a:r>
              <a:rPr lang="en-US" dirty="0"/>
              <a:t> </a:t>
            </a:r>
            <a:endParaRPr lang="en-US" dirty="0" smtClean="0"/>
          </a:p>
          <a:p>
            <a:r>
              <a:rPr lang="en-US" dirty="0" smtClean="0"/>
              <a:t>Schema </a:t>
            </a:r>
            <a:r>
              <a:rPr lang="en-US" dirty="0"/>
              <a:t>flexibility in the document model</a:t>
            </a:r>
            <a:r>
              <a:rPr lang="en-US" dirty="0"/>
              <a:t> </a:t>
            </a:r>
            <a:endParaRPr lang="en-US" dirty="0" smtClean="0"/>
          </a:p>
          <a:p>
            <a:r>
              <a:rPr lang="en-US" dirty="0"/>
              <a:t>Data locality for queries</a:t>
            </a:r>
            <a:r>
              <a:rPr lang="en-US" dirty="0"/>
              <a:t> </a:t>
            </a:r>
            <a:endParaRPr lang="en-US" dirty="0" smtClean="0"/>
          </a:p>
          <a:p>
            <a:r>
              <a:rPr lang="en-US" dirty="0"/>
              <a:t>Convergence of document and relational databases</a:t>
            </a:r>
            <a:r>
              <a:rPr lang="en-US" dirty="0"/>
              <a:t>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764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languages for data</a:t>
            </a:r>
            <a:endParaRPr lang="en-US" dirty="0"/>
          </a:p>
        </p:txBody>
      </p:sp>
      <p:sp>
        <p:nvSpPr>
          <p:cNvPr id="3" name="Content Placeholder 2"/>
          <p:cNvSpPr>
            <a:spLocks noGrp="1"/>
          </p:cNvSpPr>
          <p:nvPr>
            <p:ph idx="1"/>
          </p:nvPr>
        </p:nvSpPr>
        <p:spPr/>
        <p:txBody>
          <a:bodyPr/>
          <a:lstStyle/>
          <a:p>
            <a:r>
              <a:rPr lang="en-US" i="1" dirty="0"/>
              <a:t>D</a:t>
            </a:r>
            <a:r>
              <a:rPr lang="en-US" i="1" dirty="0" smtClean="0"/>
              <a:t>eclarative </a:t>
            </a:r>
            <a:r>
              <a:rPr lang="en-US" dirty="0"/>
              <a:t>query language</a:t>
            </a:r>
            <a:r>
              <a:rPr lang="en-US" dirty="0"/>
              <a:t> </a:t>
            </a:r>
            <a:endParaRPr lang="en-US" dirty="0" smtClean="0"/>
          </a:p>
          <a:p>
            <a:r>
              <a:rPr lang="en-US" dirty="0" smtClean="0"/>
              <a:t>Map-Reduce </a:t>
            </a:r>
            <a:r>
              <a:rPr lang="en-US" dirty="0"/>
              <a:t>Querying</a:t>
            </a: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39302324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127</TotalTime>
  <Words>426</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Wingdings</vt:lpstr>
      <vt:lpstr>Gallery</vt:lpstr>
      <vt:lpstr>  Data Models   and Query Languages</vt:lpstr>
      <vt:lpstr>Content</vt:lpstr>
      <vt:lpstr>Relation model vs Document model</vt:lpstr>
      <vt:lpstr>Sự ra đời của NoSQL</vt:lpstr>
      <vt:lpstr>The Object-Relational Mismatch  </vt:lpstr>
      <vt:lpstr>Many-to-One and Many-to-Many Relationships  </vt:lpstr>
      <vt:lpstr>Are Document Databases Repeating History?  </vt:lpstr>
      <vt:lpstr>Relational Versus Document Databases Today  </vt:lpstr>
      <vt:lpstr>Query languages for data</vt:lpstr>
      <vt:lpstr>Map-Reduce</vt:lpstr>
      <vt:lpstr>Vấn đề với năng lực xử lý của một máy tính</vt:lpstr>
      <vt:lpstr>Solution</vt:lpstr>
      <vt:lpstr>Đấu nối (GFS)</vt:lpstr>
      <vt:lpstr>PowerPoint Presentation</vt:lpstr>
      <vt:lpstr>Cách để cho máy tính cùng xử lý</vt:lpstr>
      <vt:lpstr>Chia dữ liệu thành nhiều block</vt:lpstr>
      <vt:lpstr>Chunk Server (Data Node): lưu trữ các chunk( hay block )</vt:lpstr>
      <vt:lpstr>Master server</vt:lpstr>
      <vt:lpstr>Mô hình tính toán (Map-Reduce)</vt:lpstr>
      <vt:lpstr>PowerPoint Presentation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Models   and Query Languages</dc:title>
  <dc:creator>Công Trịnh</dc:creator>
  <cp:lastModifiedBy>Công Trịnh</cp:lastModifiedBy>
  <cp:revision>8</cp:revision>
  <dcterms:created xsi:type="dcterms:W3CDTF">2019-11-29T21:15:17Z</dcterms:created>
  <dcterms:modified xsi:type="dcterms:W3CDTF">2019-11-29T23:23:00Z</dcterms:modified>
</cp:coreProperties>
</file>