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78" r:id="rId7"/>
    <p:sldId id="279" r:id="rId8"/>
    <p:sldId id="261" r:id="rId9"/>
    <p:sldId id="262" r:id="rId10"/>
    <p:sldId id="263" r:id="rId11"/>
    <p:sldId id="264" r:id="rId12"/>
    <p:sldId id="265" r:id="rId13"/>
    <p:sldId id="267" r:id="rId14"/>
    <p:sldId id="268" r:id="rId15"/>
    <p:sldId id="269" r:id="rId16"/>
    <p:sldId id="270" r:id="rId17"/>
    <p:sldId id="271" r:id="rId18"/>
    <p:sldId id="272" r:id="rId19"/>
    <p:sldId id="273" r:id="rId20"/>
    <p:sldId id="274" r:id="rId21"/>
    <p:sldId id="275" r:id="rId22"/>
    <p:sldId id="276" r:id="rId23"/>
    <p:sldId id="277"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3" d="100"/>
          <a:sy n="93" d="100"/>
        </p:scale>
        <p:origin x="4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11/30/2019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11/30/2019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11/30/2019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11/30/2019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11/30/2019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en.wikipedia.org/wiki/Mapreduc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Data Models   and Query Languages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3686764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dirty="0" err="1"/>
              <a:t>Relational</a:t>
            </a:r>
            <a:r>
              <a:rPr lang="fr-FR" dirty="0"/>
              <a:t> Versus Document </a:t>
            </a:r>
            <a:r>
              <a:rPr lang="fr-FR" dirty="0" err="1"/>
              <a:t>Databases</a:t>
            </a:r>
            <a:r>
              <a:rPr lang="fr-FR" dirty="0"/>
              <a:t> </a:t>
            </a:r>
            <a:r>
              <a:rPr lang="fr-FR" dirty="0" err="1"/>
              <a:t>Today</a:t>
            </a:r>
            <a:r>
              <a:rPr lang="fr-FR" dirty="0"/>
              <a:t> </a:t>
            </a:r>
            <a:br>
              <a:rPr lang="fr-FR" dirty="0"/>
            </a:br>
            <a:endParaRPr lang="en-US" dirty="0"/>
          </a:p>
        </p:txBody>
      </p:sp>
      <p:sp>
        <p:nvSpPr>
          <p:cNvPr id="3" name="Content Placeholder 2"/>
          <p:cNvSpPr>
            <a:spLocks noGrp="1"/>
          </p:cNvSpPr>
          <p:nvPr>
            <p:ph idx="1"/>
          </p:nvPr>
        </p:nvSpPr>
        <p:spPr/>
        <p:txBody>
          <a:bodyPr/>
          <a:lstStyle/>
          <a:p>
            <a:r>
              <a:rPr lang="en-US" dirty="0"/>
              <a:t>Which data model leads to simpler application code? </a:t>
            </a:r>
            <a:endParaRPr lang="en-US" dirty="0" smtClean="0"/>
          </a:p>
          <a:p>
            <a:r>
              <a:rPr lang="en-US" dirty="0" smtClean="0"/>
              <a:t>Schema </a:t>
            </a:r>
            <a:r>
              <a:rPr lang="en-US" dirty="0"/>
              <a:t>flexibility in the document model </a:t>
            </a:r>
            <a:endParaRPr lang="en-US" dirty="0" smtClean="0"/>
          </a:p>
          <a:p>
            <a:r>
              <a:rPr lang="en-US" dirty="0"/>
              <a:t>Data locality for queries </a:t>
            </a:r>
            <a:endParaRPr lang="en-US" dirty="0" smtClean="0"/>
          </a:p>
          <a:p>
            <a:r>
              <a:rPr lang="en-US" dirty="0"/>
              <a:t>Convergence of document and relational databases </a:t>
            </a:r>
            <a:br>
              <a:rPr lang="en-US" dirty="0"/>
            </a:b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3776410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languages for data</a:t>
            </a:r>
            <a:endParaRPr lang="en-US" dirty="0"/>
          </a:p>
        </p:txBody>
      </p:sp>
      <p:sp>
        <p:nvSpPr>
          <p:cNvPr id="3" name="Content Placeholder 2"/>
          <p:cNvSpPr>
            <a:spLocks noGrp="1"/>
          </p:cNvSpPr>
          <p:nvPr>
            <p:ph idx="1"/>
          </p:nvPr>
        </p:nvSpPr>
        <p:spPr/>
        <p:txBody>
          <a:bodyPr/>
          <a:lstStyle/>
          <a:p>
            <a:r>
              <a:rPr lang="en-US" i="1" dirty="0"/>
              <a:t>D</a:t>
            </a:r>
            <a:r>
              <a:rPr lang="en-US" i="1" dirty="0" smtClean="0"/>
              <a:t>eclarative </a:t>
            </a:r>
            <a:r>
              <a:rPr lang="en-US" dirty="0"/>
              <a:t>query language </a:t>
            </a:r>
            <a:endParaRPr lang="en-US" dirty="0" smtClean="0"/>
          </a:p>
          <a:p>
            <a:r>
              <a:rPr lang="en-US" dirty="0" smtClean="0"/>
              <a:t>Map-Reduce </a:t>
            </a:r>
            <a:r>
              <a:rPr lang="en-US" dirty="0"/>
              <a:t>Querying </a:t>
            </a:r>
            <a:br>
              <a:rPr lang="en-US" dirty="0"/>
            </a:br>
            <a:r>
              <a:rPr lang="en-US" dirty="0"/>
              <a:t/>
            </a:r>
            <a:br>
              <a:rPr lang="en-US" dirty="0"/>
            </a:br>
            <a:endParaRPr lang="en-US" dirty="0"/>
          </a:p>
        </p:txBody>
      </p:sp>
    </p:spTree>
    <p:extLst>
      <p:ext uri="{BB962C8B-B14F-4D97-AF65-F5344CB8AC3E}">
        <p14:creationId xmlns:p14="http://schemas.microsoft.com/office/powerpoint/2010/main" val="39302324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Map-Reduce</a:t>
            </a:r>
            <a:endParaRPr lang="en-US" dirty="0"/>
          </a:p>
        </p:txBody>
      </p:sp>
      <p:sp>
        <p:nvSpPr>
          <p:cNvPr id="3" name="Content Placeholder 2"/>
          <p:cNvSpPr>
            <a:spLocks noGrp="1"/>
          </p:cNvSpPr>
          <p:nvPr>
            <p:ph idx="1"/>
          </p:nvPr>
        </p:nvSpPr>
        <p:spPr/>
        <p:txBody>
          <a:bodyPr/>
          <a:lstStyle/>
          <a:p>
            <a:r>
              <a:rPr lang="en-US" dirty="0"/>
              <a:t>Distributed File-System - DFS (</a:t>
            </a:r>
            <a:r>
              <a:rPr lang="en-US" dirty="0" err="1"/>
              <a:t>Hệ</a:t>
            </a:r>
            <a:r>
              <a:rPr lang="en-US" dirty="0"/>
              <a:t> </a:t>
            </a:r>
            <a:r>
              <a:rPr lang="en-US" dirty="0" err="1"/>
              <a:t>thống</a:t>
            </a:r>
            <a:r>
              <a:rPr lang="en-US" dirty="0"/>
              <a:t> file </a:t>
            </a:r>
            <a:r>
              <a:rPr lang="en-US" dirty="0" err="1"/>
              <a:t>phân</a:t>
            </a:r>
            <a:r>
              <a:rPr lang="en-US" dirty="0"/>
              <a:t> </a:t>
            </a:r>
            <a:r>
              <a:rPr lang="en-US" dirty="0" err="1"/>
              <a:t>tán</a:t>
            </a:r>
            <a:r>
              <a:rPr lang="en-US" dirty="0"/>
              <a:t>)</a:t>
            </a:r>
          </a:p>
          <a:p>
            <a:r>
              <a:rPr lang="en-US" dirty="0" err="1"/>
              <a:t>Mô</a:t>
            </a:r>
            <a:r>
              <a:rPr lang="en-US" dirty="0"/>
              <a:t> </a:t>
            </a:r>
            <a:r>
              <a:rPr lang="en-US" dirty="0" err="1"/>
              <a:t>hình</a:t>
            </a:r>
            <a:r>
              <a:rPr lang="en-US" dirty="0"/>
              <a:t> </a:t>
            </a:r>
            <a:r>
              <a:rPr lang="en-US" dirty="0" err="1"/>
              <a:t>tính</a:t>
            </a:r>
            <a:r>
              <a:rPr lang="en-US" dirty="0"/>
              <a:t> </a:t>
            </a:r>
            <a:r>
              <a:rPr lang="en-US" dirty="0" err="1"/>
              <a:t>toán</a:t>
            </a:r>
            <a:r>
              <a:rPr lang="en-US" dirty="0"/>
              <a:t> </a:t>
            </a:r>
            <a:r>
              <a:rPr lang="en-US" dirty="0" smtClean="0"/>
              <a:t>Map-Reduce</a:t>
            </a:r>
            <a:endParaRPr lang="en-US" dirty="0"/>
          </a:p>
          <a:p>
            <a:r>
              <a:rPr lang="en-US" dirty="0" err="1"/>
              <a:t>Lập</a:t>
            </a:r>
            <a:r>
              <a:rPr lang="en-US" dirty="0"/>
              <a:t> </a:t>
            </a:r>
            <a:r>
              <a:rPr lang="en-US" dirty="0" err="1"/>
              <a:t>lịch</a:t>
            </a:r>
            <a:r>
              <a:rPr lang="en-US" dirty="0"/>
              <a:t> </a:t>
            </a:r>
            <a:r>
              <a:rPr lang="en-US" dirty="0" err="1"/>
              <a:t>và</a:t>
            </a:r>
            <a:r>
              <a:rPr lang="en-US" dirty="0"/>
              <a:t> </a:t>
            </a:r>
            <a:r>
              <a:rPr lang="en-US" dirty="0" err="1"/>
              <a:t>luồng</a:t>
            </a:r>
            <a:r>
              <a:rPr lang="en-US" dirty="0"/>
              <a:t> </a:t>
            </a:r>
            <a:r>
              <a:rPr lang="en-US" dirty="0" err="1"/>
              <a:t>dữ</a:t>
            </a:r>
            <a:r>
              <a:rPr lang="en-US" dirty="0"/>
              <a:t> </a:t>
            </a:r>
            <a:r>
              <a:rPr lang="en-US" dirty="0" err="1"/>
              <a:t>liệu</a:t>
            </a:r>
            <a:endParaRPr lang="en-US" dirty="0"/>
          </a:p>
          <a:p>
            <a:endParaRPr lang="en-US" dirty="0"/>
          </a:p>
        </p:txBody>
      </p:sp>
    </p:spTree>
    <p:extLst>
      <p:ext uri="{BB962C8B-B14F-4D97-AF65-F5344CB8AC3E}">
        <p14:creationId xmlns:p14="http://schemas.microsoft.com/office/powerpoint/2010/main" val="7694525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Vấn</a:t>
            </a:r>
            <a:r>
              <a:rPr lang="en-US" dirty="0"/>
              <a:t> </a:t>
            </a:r>
            <a:r>
              <a:rPr lang="en-US" dirty="0" err="1"/>
              <a:t>đề</a:t>
            </a:r>
            <a:r>
              <a:rPr lang="en-US" dirty="0"/>
              <a:t> </a:t>
            </a:r>
            <a:r>
              <a:rPr lang="en-US" dirty="0" err="1"/>
              <a:t>với</a:t>
            </a:r>
            <a:r>
              <a:rPr lang="en-US" dirty="0"/>
              <a:t> </a:t>
            </a:r>
            <a:r>
              <a:rPr lang="en-US" dirty="0" err="1"/>
              <a:t>năng</a:t>
            </a:r>
            <a:r>
              <a:rPr lang="en-US" dirty="0"/>
              <a:t> </a:t>
            </a:r>
            <a:r>
              <a:rPr lang="en-US" dirty="0" err="1"/>
              <a:t>lực</a:t>
            </a:r>
            <a:r>
              <a:rPr lang="en-US" dirty="0"/>
              <a:t> </a:t>
            </a:r>
            <a:r>
              <a:rPr lang="en-US" dirty="0" err="1" smtClean="0"/>
              <a:t>xử</a:t>
            </a:r>
            <a:r>
              <a:rPr lang="en-US" dirty="0" smtClean="0"/>
              <a:t> </a:t>
            </a:r>
            <a:r>
              <a:rPr lang="en-US" dirty="0" err="1"/>
              <a:t>lý</a:t>
            </a:r>
            <a:r>
              <a:rPr lang="en-US" dirty="0"/>
              <a:t> </a:t>
            </a:r>
            <a:r>
              <a:rPr lang="en-US" dirty="0" err="1"/>
              <a:t>của</a:t>
            </a:r>
            <a:r>
              <a:rPr lang="en-US" dirty="0"/>
              <a:t> </a:t>
            </a:r>
            <a:r>
              <a:rPr lang="en-US" dirty="0" err="1"/>
              <a:t>một</a:t>
            </a:r>
            <a:r>
              <a:rPr lang="en-US" dirty="0"/>
              <a:t> </a:t>
            </a:r>
            <a:r>
              <a:rPr lang="en-US" dirty="0" err="1"/>
              <a:t>máy</a:t>
            </a:r>
            <a:r>
              <a:rPr lang="en-US" dirty="0"/>
              <a:t> </a:t>
            </a:r>
            <a:r>
              <a:rPr lang="en-US" dirty="0" err="1"/>
              <a:t>tính</a:t>
            </a:r>
            <a:endParaRPr lang="en-US"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661" r="661"/>
          <a:stretch>
            <a:fillRect/>
          </a:stretch>
        </p:blipFill>
        <p:spPr/>
      </p:pic>
      <p:sp>
        <p:nvSpPr>
          <p:cNvPr id="4" name="Text Placeholder 3"/>
          <p:cNvSpPr>
            <a:spLocks noGrp="1"/>
          </p:cNvSpPr>
          <p:nvPr>
            <p:ph type="body" sz="half" idx="2"/>
          </p:nvPr>
        </p:nvSpPr>
        <p:spPr/>
        <p:txBody>
          <a:bodyPr/>
          <a:lstStyle/>
          <a:p>
            <a:pPr marL="285750" indent="-285750">
              <a:buFont typeface="Arial" panose="020B0604020202020204" pitchFamily="34" charset="0"/>
              <a:buChar char="•"/>
            </a:pPr>
            <a:r>
              <a:rPr lang="vi-VN" b="1" dirty="0"/>
              <a:t>10 tỉ</a:t>
            </a:r>
            <a:r>
              <a:rPr lang="vi-VN" dirty="0"/>
              <a:t> trang web</a:t>
            </a:r>
          </a:p>
          <a:p>
            <a:pPr marL="285750" indent="-285750">
              <a:buFont typeface="Arial" panose="020B0604020202020204" pitchFamily="34" charset="0"/>
              <a:buChar char="•"/>
            </a:pPr>
            <a:r>
              <a:rPr lang="vi-VN" dirty="0"/>
              <a:t>Trung bình kích thước 1 trang web: 20KB → 10 tỉ * 20KB == 200TB</a:t>
            </a:r>
          </a:p>
          <a:p>
            <a:pPr marL="285750" indent="-285750">
              <a:buFont typeface="Arial" panose="020B0604020202020204" pitchFamily="34" charset="0"/>
              <a:buChar char="•"/>
            </a:pPr>
            <a:r>
              <a:rPr lang="vi-VN" dirty="0"/>
              <a:t>Tốc độ đọc của đĩa cứng là </a:t>
            </a:r>
            <a:r>
              <a:rPr lang="vi-VN" b="1" dirty="0"/>
              <a:t>50MB/giây</a:t>
            </a:r>
            <a:r>
              <a:rPr lang="vi-VN" dirty="0"/>
              <a:t> → thời gian để đọc 200TB là 4 triệu giây ~ </a:t>
            </a:r>
            <a:r>
              <a:rPr lang="vi-VN" b="1" dirty="0"/>
              <a:t>46+ ngày</a:t>
            </a:r>
            <a:r>
              <a:rPr lang="vi-VN" dirty="0"/>
              <a:t>.</a:t>
            </a:r>
          </a:p>
          <a:p>
            <a:endParaRPr lang="en-US" dirty="0"/>
          </a:p>
        </p:txBody>
      </p:sp>
    </p:spTree>
    <p:extLst>
      <p:ext uri="{BB962C8B-B14F-4D97-AF65-F5344CB8AC3E}">
        <p14:creationId xmlns:p14="http://schemas.microsoft.com/office/powerpoint/2010/main" val="23801652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lstStyle/>
          <a:p>
            <a:r>
              <a:rPr lang="en-US" dirty="0" err="1" smtClean="0"/>
              <a:t>Đấu</a:t>
            </a:r>
            <a:r>
              <a:rPr lang="en-US" dirty="0" smtClean="0"/>
              <a:t> </a:t>
            </a:r>
            <a:r>
              <a:rPr lang="en-US" dirty="0" err="1" smtClean="0"/>
              <a:t>nối</a:t>
            </a:r>
            <a:r>
              <a:rPr lang="en-US" dirty="0" smtClean="0"/>
              <a:t> </a:t>
            </a:r>
            <a:r>
              <a:rPr lang="en-US" dirty="0" err="1" smtClean="0"/>
              <a:t>nhiều</a:t>
            </a:r>
            <a:r>
              <a:rPr lang="en-US" dirty="0" smtClean="0"/>
              <a:t> </a:t>
            </a:r>
            <a:r>
              <a:rPr lang="en-US" dirty="0" err="1" smtClean="0"/>
              <a:t>máy</a:t>
            </a:r>
            <a:r>
              <a:rPr lang="en-US" dirty="0" smtClean="0"/>
              <a:t> </a:t>
            </a:r>
            <a:r>
              <a:rPr lang="en-US" dirty="0" err="1" smtClean="0"/>
              <a:t>tính</a:t>
            </a:r>
            <a:r>
              <a:rPr lang="en-US" dirty="0" smtClean="0"/>
              <a:t> </a:t>
            </a:r>
            <a:r>
              <a:rPr lang="en-US" dirty="0" err="1" smtClean="0"/>
              <a:t>để</a:t>
            </a:r>
            <a:r>
              <a:rPr lang="en-US" dirty="0" smtClean="0"/>
              <a:t> </a:t>
            </a:r>
            <a:r>
              <a:rPr lang="en-US" dirty="0" err="1" smtClean="0"/>
              <a:t>cùng</a:t>
            </a:r>
            <a:r>
              <a:rPr lang="en-US" dirty="0" smtClean="0"/>
              <a:t> </a:t>
            </a:r>
            <a:r>
              <a:rPr lang="en-US" dirty="0" err="1" smtClean="0"/>
              <a:t>xử</a:t>
            </a:r>
            <a:r>
              <a:rPr lang="en-US" dirty="0" smtClean="0"/>
              <a:t> </a:t>
            </a:r>
            <a:r>
              <a:rPr lang="en-US" dirty="0" err="1" smtClean="0"/>
              <a:t>lí</a:t>
            </a:r>
            <a:endParaRPr lang="en-US" dirty="0" smtClean="0"/>
          </a:p>
          <a:p>
            <a:r>
              <a:rPr lang="en-US" dirty="0" err="1" smtClean="0"/>
              <a:t>TÌm</a:t>
            </a:r>
            <a:r>
              <a:rPr lang="en-US" dirty="0" smtClean="0"/>
              <a:t> </a:t>
            </a:r>
            <a:r>
              <a:rPr lang="en-US" dirty="0" err="1" smtClean="0"/>
              <a:t>ra</a:t>
            </a:r>
            <a:r>
              <a:rPr lang="en-US" dirty="0" smtClean="0"/>
              <a:t> </a:t>
            </a:r>
            <a:r>
              <a:rPr lang="en-US" dirty="0" err="1" smtClean="0"/>
              <a:t>các</a:t>
            </a:r>
            <a:r>
              <a:rPr lang="en-US" dirty="0" smtClean="0"/>
              <a:t> </a:t>
            </a:r>
            <a:r>
              <a:rPr lang="en-US" dirty="0" err="1" smtClean="0"/>
              <a:t>để</a:t>
            </a:r>
            <a:r>
              <a:rPr lang="en-US" dirty="0" smtClean="0"/>
              <a:t> </a:t>
            </a:r>
            <a:r>
              <a:rPr lang="en-US" dirty="0" err="1" smtClean="0"/>
              <a:t>cho</a:t>
            </a:r>
            <a:r>
              <a:rPr lang="en-US" dirty="0" smtClean="0"/>
              <a:t> </a:t>
            </a:r>
            <a:r>
              <a:rPr lang="en-US" dirty="0" err="1" smtClean="0"/>
              <a:t>các</a:t>
            </a:r>
            <a:r>
              <a:rPr lang="en-US" dirty="0" smtClean="0"/>
              <a:t> </a:t>
            </a:r>
            <a:r>
              <a:rPr lang="en-US" dirty="0" err="1" smtClean="0"/>
              <a:t>máy</a:t>
            </a:r>
            <a:r>
              <a:rPr lang="en-US" dirty="0" smtClean="0"/>
              <a:t> </a:t>
            </a:r>
            <a:r>
              <a:rPr lang="en-US" dirty="0" err="1" smtClean="0"/>
              <a:t>tính</a:t>
            </a:r>
            <a:r>
              <a:rPr lang="en-US" dirty="0" smtClean="0"/>
              <a:t> </a:t>
            </a:r>
            <a:r>
              <a:rPr lang="en-US" dirty="0" err="1" smtClean="0"/>
              <a:t>cùng</a:t>
            </a:r>
            <a:r>
              <a:rPr lang="en-US" dirty="0" smtClean="0"/>
              <a:t> </a:t>
            </a:r>
            <a:r>
              <a:rPr lang="en-US" dirty="0" err="1" smtClean="0"/>
              <a:t>xử</a:t>
            </a:r>
            <a:r>
              <a:rPr lang="en-US" dirty="0" smtClean="0"/>
              <a:t> </a:t>
            </a:r>
            <a:r>
              <a:rPr lang="en-US" dirty="0" err="1" smtClean="0"/>
              <a:t>lí</a:t>
            </a:r>
            <a:endParaRPr lang="en-US" dirty="0"/>
          </a:p>
        </p:txBody>
      </p:sp>
    </p:spTree>
    <p:extLst>
      <p:ext uri="{BB962C8B-B14F-4D97-AF65-F5344CB8AC3E}">
        <p14:creationId xmlns:p14="http://schemas.microsoft.com/office/powerpoint/2010/main" val="31034483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Đấu</a:t>
            </a:r>
            <a:r>
              <a:rPr lang="en-US" dirty="0" smtClean="0"/>
              <a:t> </a:t>
            </a:r>
            <a:r>
              <a:rPr lang="en-US" dirty="0" err="1" smtClean="0"/>
              <a:t>nối</a:t>
            </a:r>
            <a:r>
              <a:rPr lang="en-US" dirty="0" smtClean="0"/>
              <a:t> (GFS)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43200" y="2016125"/>
            <a:ext cx="6513411" cy="3740518"/>
          </a:xfrm>
        </p:spPr>
      </p:pic>
    </p:spTree>
    <p:extLst>
      <p:ext uri="{BB962C8B-B14F-4D97-AF65-F5344CB8AC3E}">
        <p14:creationId xmlns:p14="http://schemas.microsoft.com/office/powerpoint/2010/main" val="17812164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vi-VN" dirty="0"/>
              <a:t>Mỗi rack trong Data Center có một cơ số máy tính (từ 16 → 64 máy tính với cấu hình phổ thông)</a:t>
            </a:r>
          </a:p>
          <a:p>
            <a:r>
              <a:rPr lang="vi-VN" dirty="0"/>
              <a:t>Các máy tính được kết nối với nhau bằng 1Gbps Switch</a:t>
            </a:r>
          </a:p>
          <a:p>
            <a:r>
              <a:rPr lang="vi-VN" dirty="0"/>
              <a:t>Các Rack được kết nối với nhau bằng Switch 2-10Gbps</a:t>
            </a:r>
          </a:p>
          <a:p>
            <a:endParaRPr lang="en-US" dirty="0"/>
          </a:p>
        </p:txBody>
      </p:sp>
    </p:spTree>
    <p:extLst>
      <p:ext uri="{BB962C8B-B14F-4D97-AF65-F5344CB8AC3E}">
        <p14:creationId xmlns:p14="http://schemas.microsoft.com/office/powerpoint/2010/main" val="36046549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Cách</a:t>
            </a:r>
            <a:r>
              <a:rPr lang="en-US" dirty="0" smtClean="0"/>
              <a:t> </a:t>
            </a:r>
            <a:r>
              <a:rPr lang="en-US" dirty="0" err="1" smtClean="0"/>
              <a:t>để</a:t>
            </a:r>
            <a:r>
              <a:rPr lang="en-US" dirty="0" smtClean="0"/>
              <a:t> </a:t>
            </a:r>
            <a:r>
              <a:rPr lang="en-US" dirty="0" err="1" smtClean="0"/>
              <a:t>cho</a:t>
            </a:r>
            <a:r>
              <a:rPr lang="en-US" dirty="0" smtClean="0"/>
              <a:t> </a:t>
            </a:r>
            <a:r>
              <a:rPr lang="en-US" dirty="0" err="1" smtClean="0"/>
              <a:t>máy</a:t>
            </a:r>
            <a:r>
              <a:rPr lang="en-US" dirty="0" smtClean="0"/>
              <a:t> </a:t>
            </a:r>
            <a:r>
              <a:rPr lang="en-US" dirty="0" err="1" smtClean="0"/>
              <a:t>tính</a:t>
            </a:r>
            <a:r>
              <a:rPr lang="en-US" dirty="0" smtClean="0"/>
              <a:t> </a:t>
            </a:r>
            <a:r>
              <a:rPr lang="en-US" dirty="0" err="1" smtClean="0"/>
              <a:t>cùng</a:t>
            </a:r>
            <a:r>
              <a:rPr lang="en-US" dirty="0" smtClean="0"/>
              <a:t> </a:t>
            </a:r>
            <a:r>
              <a:rPr lang="en-US" dirty="0" err="1" smtClean="0"/>
              <a:t>xử</a:t>
            </a:r>
            <a:r>
              <a:rPr lang="en-US" dirty="0" smtClean="0"/>
              <a:t> </a:t>
            </a:r>
            <a:r>
              <a:rPr lang="en-US" dirty="0" err="1" smtClean="0"/>
              <a:t>lý</a:t>
            </a:r>
            <a:endParaRPr lang="en-US" dirty="0"/>
          </a:p>
        </p:txBody>
      </p:sp>
      <p:sp>
        <p:nvSpPr>
          <p:cNvPr id="3" name="Content Placeholder 2"/>
          <p:cNvSpPr>
            <a:spLocks noGrp="1"/>
          </p:cNvSpPr>
          <p:nvPr>
            <p:ph idx="1"/>
          </p:nvPr>
        </p:nvSpPr>
        <p:spPr/>
        <p:txBody>
          <a:bodyPr/>
          <a:lstStyle/>
          <a:p>
            <a:r>
              <a:rPr lang="en-US" dirty="0" err="1" smtClean="0"/>
              <a:t>Phân</a:t>
            </a:r>
            <a:r>
              <a:rPr lang="en-US" dirty="0" smtClean="0"/>
              <a:t> chia </a:t>
            </a:r>
            <a:r>
              <a:rPr lang="en-US" dirty="0" err="1" smtClean="0"/>
              <a:t>dữ</a:t>
            </a:r>
            <a:r>
              <a:rPr lang="en-US" dirty="0" smtClean="0"/>
              <a:t> </a:t>
            </a:r>
            <a:r>
              <a:rPr lang="en-US" dirty="0" err="1" smtClean="0"/>
              <a:t>liệu</a:t>
            </a:r>
            <a:r>
              <a:rPr lang="en-US" dirty="0" smtClean="0"/>
              <a:t> </a:t>
            </a:r>
            <a:r>
              <a:rPr lang="en-US" dirty="0" err="1" smtClean="0"/>
              <a:t>thành</a:t>
            </a:r>
            <a:r>
              <a:rPr lang="en-US" dirty="0" smtClean="0"/>
              <a:t> </a:t>
            </a:r>
            <a:r>
              <a:rPr lang="en-US" dirty="0" err="1" smtClean="0"/>
              <a:t>nhiều</a:t>
            </a:r>
            <a:r>
              <a:rPr lang="en-US" dirty="0" smtClean="0"/>
              <a:t> block </a:t>
            </a:r>
            <a:r>
              <a:rPr lang="en-US" dirty="0" err="1" smtClean="0"/>
              <a:t>và</a:t>
            </a:r>
            <a:r>
              <a:rPr lang="en-US" dirty="0" smtClean="0"/>
              <a:t> chia </a:t>
            </a:r>
            <a:r>
              <a:rPr lang="en-US" dirty="0" err="1" smtClean="0"/>
              <a:t>cho</a:t>
            </a:r>
            <a:r>
              <a:rPr lang="en-US" dirty="0" smtClean="0"/>
              <a:t> </a:t>
            </a:r>
            <a:r>
              <a:rPr lang="en-US" dirty="0" err="1" smtClean="0"/>
              <a:t>nhiều</a:t>
            </a:r>
            <a:r>
              <a:rPr lang="en-US" dirty="0" smtClean="0"/>
              <a:t> </a:t>
            </a:r>
            <a:r>
              <a:rPr lang="en-US" dirty="0" err="1" smtClean="0"/>
              <a:t>máy</a:t>
            </a:r>
            <a:r>
              <a:rPr lang="en-US" dirty="0" smtClean="0"/>
              <a:t> </a:t>
            </a:r>
            <a:r>
              <a:rPr lang="en-US" dirty="0" err="1" smtClean="0"/>
              <a:t>tính</a:t>
            </a:r>
            <a:r>
              <a:rPr lang="en-US" dirty="0" smtClean="0"/>
              <a:t> </a:t>
            </a:r>
            <a:r>
              <a:rPr lang="en-US" dirty="0" err="1" smtClean="0"/>
              <a:t>lưu</a:t>
            </a:r>
            <a:r>
              <a:rPr lang="en-US" dirty="0" smtClean="0"/>
              <a:t> </a:t>
            </a:r>
            <a:r>
              <a:rPr lang="en-US" dirty="0" err="1" smtClean="0"/>
              <a:t>trữ</a:t>
            </a:r>
            <a:r>
              <a:rPr lang="en-US" dirty="0" smtClean="0"/>
              <a:t>( </a:t>
            </a:r>
            <a:r>
              <a:rPr lang="en-US" dirty="0" err="1" smtClean="0"/>
              <a:t>để</a:t>
            </a:r>
            <a:r>
              <a:rPr lang="en-US" dirty="0" smtClean="0"/>
              <a:t> </a:t>
            </a:r>
            <a:r>
              <a:rPr lang="en-US" dirty="0" err="1" smtClean="0"/>
              <a:t>đảm</a:t>
            </a:r>
            <a:r>
              <a:rPr lang="en-US" dirty="0" smtClean="0"/>
              <a:t> </a:t>
            </a:r>
            <a:r>
              <a:rPr lang="en-US" dirty="0" err="1" smtClean="0"/>
              <a:t>bảo</a:t>
            </a:r>
            <a:r>
              <a:rPr lang="en-US" dirty="0" smtClean="0"/>
              <a:t> </a:t>
            </a:r>
            <a:r>
              <a:rPr lang="en-US" dirty="0" err="1" smtClean="0"/>
              <a:t>tính</a:t>
            </a:r>
            <a:r>
              <a:rPr lang="en-US" dirty="0" smtClean="0"/>
              <a:t> </a:t>
            </a:r>
            <a:r>
              <a:rPr lang="en-US" dirty="0" err="1" smtClean="0"/>
              <a:t>toàn</a:t>
            </a:r>
            <a:r>
              <a:rPr lang="en-US" dirty="0" smtClean="0"/>
              <a:t> </a:t>
            </a:r>
            <a:r>
              <a:rPr lang="en-US" dirty="0" err="1" smtClean="0"/>
              <a:t>vẹn</a:t>
            </a:r>
            <a:r>
              <a:rPr lang="en-US" dirty="0" smtClean="0"/>
              <a:t> </a:t>
            </a:r>
            <a:r>
              <a:rPr lang="en-US" dirty="0" err="1" smtClean="0"/>
              <a:t>của</a:t>
            </a:r>
            <a:r>
              <a:rPr lang="en-US" dirty="0" smtClean="0"/>
              <a:t> </a:t>
            </a:r>
            <a:r>
              <a:rPr lang="en-US" dirty="0" err="1" smtClean="0"/>
              <a:t>dữ</a:t>
            </a:r>
            <a:r>
              <a:rPr lang="en-US" dirty="0" smtClean="0"/>
              <a:t> </a:t>
            </a:r>
            <a:r>
              <a:rPr lang="en-US" dirty="0" err="1" smtClean="0"/>
              <a:t>liệu</a:t>
            </a:r>
            <a:r>
              <a:rPr lang="en-US" dirty="0" smtClean="0"/>
              <a:t>)</a:t>
            </a:r>
          </a:p>
          <a:p>
            <a:r>
              <a:rPr lang="en-US" dirty="0" err="1" smtClean="0"/>
              <a:t>Chuyển</a:t>
            </a:r>
            <a:r>
              <a:rPr lang="en-US" dirty="0" smtClean="0"/>
              <a:t> </a:t>
            </a:r>
            <a:r>
              <a:rPr lang="en-US" dirty="0" err="1" smtClean="0"/>
              <a:t>tính</a:t>
            </a:r>
            <a:r>
              <a:rPr lang="en-US" dirty="0" smtClean="0"/>
              <a:t> </a:t>
            </a:r>
            <a:r>
              <a:rPr lang="en-US" dirty="0" err="1" smtClean="0"/>
              <a:t>toán</a:t>
            </a:r>
            <a:r>
              <a:rPr lang="en-US" dirty="0" smtClean="0"/>
              <a:t> </a:t>
            </a:r>
            <a:r>
              <a:rPr lang="en-US" dirty="0" err="1" smtClean="0"/>
              <a:t>về</a:t>
            </a:r>
            <a:r>
              <a:rPr lang="en-US" dirty="0" smtClean="0"/>
              <a:t> </a:t>
            </a:r>
            <a:r>
              <a:rPr lang="en-US" dirty="0" err="1" smtClean="0"/>
              <a:t>nơi</a:t>
            </a:r>
            <a:r>
              <a:rPr lang="en-US" dirty="0" smtClean="0"/>
              <a:t> </a:t>
            </a:r>
            <a:r>
              <a:rPr lang="en-US" dirty="0" err="1" smtClean="0"/>
              <a:t>có</a:t>
            </a:r>
            <a:r>
              <a:rPr lang="en-US" dirty="0" smtClean="0"/>
              <a:t> </a:t>
            </a:r>
            <a:r>
              <a:rPr lang="en-US" dirty="0" err="1" smtClean="0"/>
              <a:t>dữ</a:t>
            </a:r>
            <a:r>
              <a:rPr lang="en-US" dirty="0" smtClean="0"/>
              <a:t> </a:t>
            </a:r>
            <a:r>
              <a:rPr lang="en-US" dirty="0" err="1" smtClean="0"/>
              <a:t>liệu</a:t>
            </a:r>
            <a:endParaRPr lang="en-US" dirty="0" smtClean="0"/>
          </a:p>
          <a:p>
            <a:r>
              <a:rPr lang="en-US" dirty="0" err="1" smtClean="0"/>
              <a:t>Đưa</a:t>
            </a:r>
            <a:r>
              <a:rPr lang="en-US" dirty="0" smtClean="0"/>
              <a:t> </a:t>
            </a:r>
            <a:r>
              <a:rPr lang="en-US" dirty="0" err="1" smtClean="0"/>
              <a:t>ra</a:t>
            </a:r>
            <a:r>
              <a:rPr lang="en-US" dirty="0" smtClean="0"/>
              <a:t> </a:t>
            </a:r>
            <a:r>
              <a:rPr lang="en-US" dirty="0" err="1" smtClean="0"/>
              <a:t>mô</a:t>
            </a:r>
            <a:r>
              <a:rPr lang="en-US" dirty="0" smtClean="0"/>
              <a:t> </a:t>
            </a:r>
            <a:r>
              <a:rPr lang="en-US" dirty="0" err="1" smtClean="0"/>
              <a:t>hình</a:t>
            </a:r>
            <a:r>
              <a:rPr lang="en-US" dirty="0" smtClean="0"/>
              <a:t> </a:t>
            </a:r>
            <a:r>
              <a:rPr lang="en-US" dirty="0" err="1" smtClean="0"/>
              <a:t>và</a:t>
            </a:r>
            <a:r>
              <a:rPr lang="en-US" dirty="0" smtClean="0"/>
              <a:t> </a:t>
            </a:r>
            <a:r>
              <a:rPr lang="en-US" dirty="0" err="1" smtClean="0"/>
              <a:t>giao</a:t>
            </a:r>
            <a:r>
              <a:rPr lang="en-US" dirty="0" smtClean="0"/>
              <a:t> </a:t>
            </a:r>
            <a:r>
              <a:rPr lang="en-US" dirty="0" err="1" smtClean="0"/>
              <a:t>diện</a:t>
            </a:r>
            <a:r>
              <a:rPr lang="en-US" dirty="0" smtClean="0"/>
              <a:t> </a:t>
            </a:r>
            <a:r>
              <a:rPr lang="en-US" dirty="0" err="1" smtClean="0"/>
              <a:t>tính</a:t>
            </a:r>
            <a:r>
              <a:rPr lang="en-US" dirty="0" smtClean="0"/>
              <a:t> </a:t>
            </a:r>
            <a:r>
              <a:rPr lang="en-US" dirty="0" err="1" smtClean="0"/>
              <a:t>toán</a:t>
            </a:r>
            <a:r>
              <a:rPr lang="en-US" dirty="0" smtClean="0"/>
              <a:t> </a:t>
            </a:r>
            <a:r>
              <a:rPr lang="en-US" dirty="0" err="1" smtClean="0"/>
              <a:t>đơn</a:t>
            </a:r>
            <a:r>
              <a:rPr lang="en-US" dirty="0" smtClean="0"/>
              <a:t> </a:t>
            </a:r>
            <a:r>
              <a:rPr lang="en-US" dirty="0" err="1" smtClean="0"/>
              <a:t>giản</a:t>
            </a:r>
            <a:r>
              <a:rPr lang="en-US" dirty="0" smtClean="0"/>
              <a:t>.</a:t>
            </a:r>
            <a:endParaRPr lang="en-US" dirty="0"/>
          </a:p>
        </p:txBody>
      </p:sp>
    </p:spTree>
    <p:extLst>
      <p:ext uri="{BB962C8B-B14F-4D97-AF65-F5344CB8AC3E}">
        <p14:creationId xmlns:p14="http://schemas.microsoft.com/office/powerpoint/2010/main" val="39571665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Chia </a:t>
            </a:r>
            <a:r>
              <a:rPr lang="en-US" dirty="0" err="1" smtClean="0"/>
              <a:t>dữ</a:t>
            </a:r>
            <a:r>
              <a:rPr lang="en-US" dirty="0" smtClean="0"/>
              <a:t> </a:t>
            </a:r>
            <a:r>
              <a:rPr lang="en-US" dirty="0" err="1" smtClean="0"/>
              <a:t>liệu</a:t>
            </a:r>
            <a:r>
              <a:rPr lang="en-US" dirty="0" smtClean="0"/>
              <a:t> </a:t>
            </a:r>
            <a:r>
              <a:rPr lang="en-US" dirty="0" err="1" smtClean="0"/>
              <a:t>thành</a:t>
            </a:r>
            <a:r>
              <a:rPr lang="en-US" dirty="0" smtClean="0"/>
              <a:t> </a:t>
            </a:r>
            <a:r>
              <a:rPr lang="en-US" dirty="0" err="1" smtClean="0"/>
              <a:t>nhiều</a:t>
            </a:r>
            <a:r>
              <a:rPr lang="en-US" dirty="0" smtClean="0"/>
              <a:t> block</a:t>
            </a:r>
            <a:endParaRPr lang="en-US" dirty="0"/>
          </a:p>
        </p:txBody>
      </p:sp>
      <p:sp>
        <p:nvSpPr>
          <p:cNvPr id="3" name="Content Placeholder 2"/>
          <p:cNvSpPr>
            <a:spLocks noGrp="1"/>
          </p:cNvSpPr>
          <p:nvPr>
            <p:ph idx="1"/>
          </p:nvPr>
        </p:nvSpPr>
        <p:spPr/>
        <p:txBody>
          <a:bodyPr/>
          <a:lstStyle/>
          <a:p>
            <a:r>
              <a:rPr lang="en-US" dirty="0" err="1" smtClean="0"/>
              <a:t>Giải</a:t>
            </a:r>
            <a:r>
              <a:rPr lang="en-US" dirty="0" smtClean="0"/>
              <a:t> </a:t>
            </a:r>
            <a:r>
              <a:rPr lang="en-US" dirty="0" err="1" smtClean="0"/>
              <a:t>pháp</a:t>
            </a:r>
            <a:r>
              <a:rPr lang="en-US" dirty="0" smtClean="0"/>
              <a:t> GFS:</a:t>
            </a:r>
          </a:p>
          <a:p>
            <a:r>
              <a:rPr lang="en-US" dirty="0" err="1" smtClean="0"/>
              <a:t>Là</a:t>
            </a:r>
            <a:r>
              <a:rPr lang="en-US" dirty="0" smtClean="0"/>
              <a:t> </a:t>
            </a:r>
            <a:r>
              <a:rPr lang="en-US" dirty="0" err="1" smtClean="0"/>
              <a:t>một</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quản</a:t>
            </a:r>
            <a:r>
              <a:rPr lang="en-US" dirty="0" smtClean="0"/>
              <a:t> </a:t>
            </a:r>
            <a:r>
              <a:rPr lang="en-US" dirty="0" err="1" smtClean="0"/>
              <a:t>lí</a:t>
            </a:r>
            <a:r>
              <a:rPr lang="en-US" dirty="0" smtClean="0"/>
              <a:t> file </a:t>
            </a:r>
            <a:r>
              <a:rPr lang="en-US" dirty="0" err="1" smtClean="0"/>
              <a:t>phân</a:t>
            </a:r>
            <a:r>
              <a:rPr lang="en-US" dirty="0" smtClean="0"/>
              <a:t> </a:t>
            </a:r>
            <a:r>
              <a:rPr lang="en-US" dirty="0" err="1" smtClean="0"/>
              <a:t>tán</a:t>
            </a:r>
            <a:r>
              <a:rPr lang="en-US" dirty="0" smtClean="0"/>
              <a:t> </a:t>
            </a:r>
            <a:r>
              <a:rPr lang="en-US" dirty="0" err="1" smtClean="0"/>
              <a:t>với</a:t>
            </a:r>
            <a:r>
              <a:rPr lang="en-US" dirty="0" smtClean="0"/>
              <a:t> </a:t>
            </a:r>
            <a:r>
              <a:rPr lang="en-US" dirty="0" err="1" smtClean="0"/>
              <a:t>các</a:t>
            </a:r>
            <a:r>
              <a:rPr lang="en-US" dirty="0" smtClean="0"/>
              <a:t> </a:t>
            </a:r>
            <a:r>
              <a:rPr lang="en-US" dirty="0" err="1" smtClean="0"/>
              <a:t>chức</a:t>
            </a:r>
            <a:r>
              <a:rPr lang="en-US" dirty="0" smtClean="0"/>
              <a:t> </a:t>
            </a:r>
            <a:r>
              <a:rPr lang="en-US" dirty="0" err="1" smtClean="0"/>
              <a:t>năng</a:t>
            </a:r>
            <a:r>
              <a:rPr lang="en-US" dirty="0" smtClean="0"/>
              <a:t> </a:t>
            </a:r>
            <a:r>
              <a:rPr lang="en-US" dirty="0" err="1" smtClean="0"/>
              <a:t>giống</a:t>
            </a:r>
            <a:r>
              <a:rPr lang="en-US" dirty="0" smtClean="0"/>
              <a:t> </a:t>
            </a:r>
            <a:r>
              <a:rPr lang="en-US" dirty="0" err="1" smtClean="0"/>
              <a:t>như</a:t>
            </a:r>
            <a:r>
              <a:rPr lang="en-US" dirty="0" smtClean="0"/>
              <a:t> File </a:t>
            </a:r>
            <a:r>
              <a:rPr lang="en-US" dirty="0" err="1" smtClean="0"/>
              <a:t>bình</a:t>
            </a:r>
            <a:r>
              <a:rPr lang="en-US" dirty="0" smtClean="0"/>
              <a:t> </a:t>
            </a:r>
            <a:r>
              <a:rPr lang="en-US" dirty="0" err="1" smtClean="0"/>
              <a:t>thường</a:t>
            </a:r>
            <a:r>
              <a:rPr lang="en-US" dirty="0" smtClean="0"/>
              <a:t> </a:t>
            </a:r>
            <a:r>
              <a:rPr lang="en-US" dirty="0" err="1" smtClean="0"/>
              <a:t>của</a:t>
            </a:r>
            <a:r>
              <a:rPr lang="en-US" dirty="0" smtClean="0"/>
              <a:t> Linux</a:t>
            </a:r>
          </a:p>
          <a:p>
            <a:r>
              <a:rPr lang="en-US" dirty="0" smtClean="0"/>
              <a:t>GFS </a:t>
            </a:r>
            <a:r>
              <a:rPr lang="en-US" dirty="0" err="1" smtClean="0"/>
              <a:t>được</a:t>
            </a:r>
            <a:r>
              <a:rPr lang="en-US" dirty="0" smtClean="0"/>
              <a:t> </a:t>
            </a:r>
            <a:r>
              <a:rPr lang="en-US" dirty="0" err="1" smtClean="0"/>
              <a:t>thiết</a:t>
            </a:r>
            <a:r>
              <a:rPr lang="en-US" dirty="0" smtClean="0"/>
              <a:t> </a:t>
            </a:r>
            <a:r>
              <a:rPr lang="en-US" dirty="0" err="1" smtClean="0"/>
              <a:t>kế</a:t>
            </a:r>
            <a:r>
              <a:rPr lang="en-US" dirty="0" smtClean="0"/>
              <a:t> </a:t>
            </a:r>
            <a:r>
              <a:rPr lang="en-US" dirty="0" err="1" smtClean="0"/>
              <a:t>bao</a:t>
            </a:r>
            <a:r>
              <a:rPr lang="en-US" dirty="0" smtClean="0"/>
              <a:t> </a:t>
            </a:r>
            <a:r>
              <a:rPr lang="en-US" dirty="0" err="1" smtClean="0"/>
              <a:t>gồm</a:t>
            </a:r>
            <a:r>
              <a:rPr lang="en-US" dirty="0" smtClean="0"/>
              <a:t>: Chunk Server </a:t>
            </a:r>
            <a:r>
              <a:rPr lang="en-US" dirty="0" err="1" smtClean="0"/>
              <a:t>và</a:t>
            </a:r>
            <a:r>
              <a:rPr lang="en-US" dirty="0" smtClean="0"/>
              <a:t> Master Server</a:t>
            </a:r>
            <a:endParaRPr lang="en-US" dirty="0"/>
          </a:p>
        </p:txBody>
      </p:sp>
    </p:spTree>
    <p:extLst>
      <p:ext uri="{BB962C8B-B14F-4D97-AF65-F5344CB8AC3E}">
        <p14:creationId xmlns:p14="http://schemas.microsoft.com/office/powerpoint/2010/main" val="40203315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Chunk Server (Data Node): </a:t>
            </a:r>
            <a:r>
              <a:rPr lang="en-US" dirty="0" err="1" smtClean="0"/>
              <a:t>lưu</a:t>
            </a:r>
            <a:r>
              <a:rPr lang="en-US" dirty="0" smtClean="0"/>
              <a:t> </a:t>
            </a:r>
            <a:r>
              <a:rPr lang="en-US" dirty="0" err="1" smtClean="0"/>
              <a:t>trữ</a:t>
            </a:r>
            <a:r>
              <a:rPr lang="en-US" dirty="0" smtClean="0"/>
              <a:t> </a:t>
            </a:r>
            <a:r>
              <a:rPr lang="en-US" dirty="0" err="1" smtClean="0"/>
              <a:t>các</a:t>
            </a:r>
            <a:r>
              <a:rPr lang="en-US" dirty="0" smtClean="0"/>
              <a:t> chunk( hay block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97104" y="2016125"/>
            <a:ext cx="4199196" cy="3702780"/>
          </a:xfrm>
        </p:spPr>
      </p:pic>
    </p:spTree>
    <p:extLst>
      <p:ext uri="{BB962C8B-B14F-4D97-AF65-F5344CB8AC3E}">
        <p14:creationId xmlns:p14="http://schemas.microsoft.com/office/powerpoint/2010/main" val="3590838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4127321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Master server</a:t>
            </a:r>
            <a:endParaRPr lang="en-US" dirty="0"/>
          </a:p>
        </p:txBody>
      </p:sp>
      <p:sp>
        <p:nvSpPr>
          <p:cNvPr id="3" name="Content Placeholder 2"/>
          <p:cNvSpPr>
            <a:spLocks noGrp="1"/>
          </p:cNvSpPr>
          <p:nvPr>
            <p:ph idx="1"/>
          </p:nvPr>
        </p:nvSpPr>
        <p:spPr/>
        <p:txBody>
          <a:bodyPr/>
          <a:lstStyle/>
          <a:p>
            <a:r>
              <a:rPr lang="vi-VN" dirty="0"/>
              <a:t> làm nhiệm vụ quản lý metadata cho hệ thống File. Cụ thể Master Server sẽ lưu giữ thông tin như File này có bao nhiêu Chunk và mỗi Chunk sẽ được lưu ở máy chủ nào. Dựa vào thông tin metadata này mà thuật toán tính toán sẽ chuyển tính toán về máy chủ có </a:t>
            </a:r>
            <a:r>
              <a:rPr lang="vi-VN" dirty="0" smtClean="0"/>
              <a:t>chunk</a:t>
            </a:r>
            <a:r>
              <a:rPr lang="en-US" dirty="0" smtClean="0"/>
              <a:t>.</a:t>
            </a:r>
            <a:endParaRPr lang="en-US" dirty="0"/>
          </a:p>
        </p:txBody>
      </p:sp>
    </p:spTree>
    <p:extLst>
      <p:ext uri="{BB962C8B-B14F-4D97-AF65-F5344CB8AC3E}">
        <p14:creationId xmlns:p14="http://schemas.microsoft.com/office/powerpoint/2010/main" val="26628144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Mô</a:t>
            </a:r>
            <a:r>
              <a:rPr lang="en-US" dirty="0" smtClean="0"/>
              <a:t> </a:t>
            </a:r>
            <a:r>
              <a:rPr lang="en-US" dirty="0" err="1" smtClean="0"/>
              <a:t>hình</a:t>
            </a:r>
            <a:r>
              <a:rPr lang="en-US" dirty="0" smtClean="0"/>
              <a:t> </a:t>
            </a:r>
            <a:r>
              <a:rPr lang="en-US" dirty="0" err="1" smtClean="0"/>
              <a:t>tính</a:t>
            </a:r>
            <a:r>
              <a:rPr lang="en-US" dirty="0" smtClean="0"/>
              <a:t> </a:t>
            </a:r>
            <a:r>
              <a:rPr lang="en-US" dirty="0" err="1" smtClean="0"/>
              <a:t>toán</a:t>
            </a:r>
            <a:r>
              <a:rPr lang="en-US" dirty="0" smtClean="0"/>
              <a:t> (Map-Reduce)</a:t>
            </a:r>
            <a:endParaRPr lang="en-US" dirty="0"/>
          </a:p>
        </p:txBody>
      </p:sp>
      <p:sp>
        <p:nvSpPr>
          <p:cNvPr id="3" name="Content Placeholder 2"/>
          <p:cNvSpPr>
            <a:spLocks noGrp="1"/>
          </p:cNvSpPr>
          <p:nvPr>
            <p:ph idx="1"/>
          </p:nvPr>
        </p:nvSpPr>
        <p:spPr/>
        <p:txBody>
          <a:bodyPr/>
          <a:lstStyle/>
          <a:p>
            <a:r>
              <a:rPr lang="en-US" dirty="0" err="1" smtClean="0"/>
              <a:t>Bài</a:t>
            </a:r>
            <a:r>
              <a:rPr lang="en-US" dirty="0" smtClean="0"/>
              <a:t> </a:t>
            </a:r>
            <a:r>
              <a:rPr lang="en-US" dirty="0" err="1" smtClean="0"/>
              <a:t>toán</a:t>
            </a:r>
            <a:r>
              <a:rPr lang="en-US" dirty="0" smtClean="0"/>
              <a:t> word-count </a:t>
            </a:r>
            <a:r>
              <a:rPr lang="en-US" dirty="0" err="1" smtClean="0"/>
              <a:t>là</a:t>
            </a:r>
            <a:r>
              <a:rPr lang="en-US" dirty="0" smtClean="0"/>
              <a:t> </a:t>
            </a:r>
            <a:r>
              <a:rPr lang="en-US" dirty="0" err="1" smtClean="0"/>
              <a:t>ví</a:t>
            </a:r>
            <a:r>
              <a:rPr lang="en-US" dirty="0" smtClean="0"/>
              <a:t> </a:t>
            </a:r>
            <a:r>
              <a:rPr lang="en-US" dirty="0" err="1" smtClean="0"/>
              <a:t>dụ</a:t>
            </a:r>
            <a:r>
              <a:rPr lang="en-US" dirty="0" smtClean="0"/>
              <a:t> minh </a:t>
            </a:r>
            <a:r>
              <a:rPr lang="en-US" dirty="0" err="1" smtClean="0"/>
              <a:t>họa</a:t>
            </a:r>
            <a:r>
              <a:rPr lang="en-US" dirty="0" smtClean="0"/>
              <a:t> </a:t>
            </a:r>
            <a:r>
              <a:rPr lang="en-US" dirty="0" err="1" smtClean="0"/>
              <a:t>dễ</a:t>
            </a:r>
            <a:r>
              <a:rPr lang="en-US" dirty="0" smtClean="0"/>
              <a:t> </a:t>
            </a:r>
            <a:r>
              <a:rPr lang="en-US" dirty="0" err="1" smtClean="0"/>
              <a:t>hiểu</a:t>
            </a:r>
            <a:r>
              <a:rPr lang="en-US" dirty="0" smtClean="0"/>
              <a:t> </a:t>
            </a:r>
            <a:r>
              <a:rPr lang="en-US" dirty="0" err="1" smtClean="0"/>
              <a:t>nhất</a:t>
            </a:r>
            <a:r>
              <a:rPr lang="en-US" dirty="0" smtClean="0"/>
              <a:t> </a:t>
            </a:r>
            <a:r>
              <a:rPr lang="en-US" dirty="0" err="1" smtClean="0"/>
              <a:t>cho</a:t>
            </a:r>
            <a:r>
              <a:rPr lang="en-US" dirty="0" smtClean="0"/>
              <a:t> Map-Reduce</a:t>
            </a:r>
          </a:p>
          <a:p>
            <a:r>
              <a:rPr lang="en-US" dirty="0" smtClean="0"/>
              <a:t>MR chia </a:t>
            </a:r>
            <a:r>
              <a:rPr lang="en-US" dirty="0" err="1" smtClean="0"/>
              <a:t>làm</a:t>
            </a:r>
            <a:r>
              <a:rPr lang="en-US" dirty="0" smtClean="0"/>
              <a:t> 3 </a:t>
            </a:r>
            <a:r>
              <a:rPr lang="en-US" dirty="0" err="1" smtClean="0"/>
              <a:t>thao</a:t>
            </a:r>
            <a:r>
              <a:rPr lang="en-US" dirty="0" smtClean="0"/>
              <a:t> </a:t>
            </a:r>
            <a:r>
              <a:rPr lang="en-US" dirty="0" err="1" smtClean="0"/>
              <a:t>tác</a:t>
            </a:r>
            <a:r>
              <a:rPr lang="en-US" dirty="0" smtClean="0"/>
              <a:t>: Map </a:t>
            </a:r>
            <a:r>
              <a:rPr lang="en-US" dirty="0" err="1" smtClean="0"/>
              <a:t>và</a:t>
            </a:r>
            <a:r>
              <a:rPr lang="en-US" dirty="0" smtClean="0"/>
              <a:t> Reduce</a:t>
            </a:r>
          </a:p>
          <a:p>
            <a:pPr>
              <a:buFont typeface="Wingdings" panose="05000000000000000000" pitchFamily="2" charset="2"/>
              <a:buChar char="ü"/>
            </a:pPr>
            <a:r>
              <a:rPr lang="en-US" dirty="0" smtClean="0"/>
              <a:t>Map: </a:t>
            </a:r>
            <a:r>
              <a:rPr lang="en-US" dirty="0" err="1" smtClean="0"/>
              <a:t>quét</a:t>
            </a:r>
            <a:r>
              <a:rPr lang="en-US" dirty="0" smtClean="0"/>
              <a:t> file </a:t>
            </a:r>
            <a:r>
              <a:rPr lang="en-US" dirty="0" err="1" smtClean="0"/>
              <a:t>đầu</a:t>
            </a:r>
            <a:r>
              <a:rPr lang="en-US" dirty="0" smtClean="0"/>
              <a:t> </a:t>
            </a:r>
            <a:r>
              <a:rPr lang="en-US" dirty="0" err="1" smtClean="0"/>
              <a:t>vào</a:t>
            </a:r>
            <a:r>
              <a:rPr lang="en-US" dirty="0" smtClean="0"/>
              <a:t> </a:t>
            </a:r>
            <a:r>
              <a:rPr lang="en-US" dirty="0" err="1" smtClean="0"/>
              <a:t>và</a:t>
            </a:r>
            <a:r>
              <a:rPr lang="en-US" dirty="0" smtClean="0"/>
              <a:t>  </a:t>
            </a:r>
            <a:r>
              <a:rPr lang="en-US" dirty="0" err="1" smtClean="0"/>
              <a:t>ghi</a:t>
            </a:r>
            <a:r>
              <a:rPr lang="en-US" dirty="0" smtClean="0"/>
              <a:t> </a:t>
            </a:r>
            <a:r>
              <a:rPr lang="en-US" dirty="0" err="1" smtClean="0"/>
              <a:t>lại</a:t>
            </a:r>
            <a:r>
              <a:rPr lang="en-US" dirty="0" smtClean="0"/>
              <a:t> </a:t>
            </a:r>
            <a:r>
              <a:rPr lang="en-US" dirty="0" err="1" smtClean="0"/>
              <a:t>từng</a:t>
            </a:r>
            <a:r>
              <a:rPr lang="en-US" dirty="0" smtClean="0"/>
              <a:t> </a:t>
            </a:r>
            <a:r>
              <a:rPr lang="en-US" dirty="0" err="1" smtClean="0"/>
              <a:t>bản</a:t>
            </a:r>
            <a:r>
              <a:rPr lang="en-US" dirty="0" smtClean="0"/>
              <a:t> </a:t>
            </a:r>
            <a:r>
              <a:rPr lang="en-US" dirty="0" err="1" smtClean="0"/>
              <a:t>ghi</a:t>
            </a:r>
            <a:endParaRPr lang="en-US" dirty="0" smtClean="0"/>
          </a:p>
          <a:p>
            <a:pPr>
              <a:buFont typeface="Wingdings" panose="05000000000000000000" pitchFamily="2" charset="2"/>
              <a:buChar char="ü"/>
            </a:pPr>
            <a:r>
              <a:rPr lang="en-US" dirty="0" smtClean="0"/>
              <a:t>Group by Key: </a:t>
            </a:r>
            <a:r>
              <a:rPr lang="en-US" dirty="0" err="1" smtClean="0"/>
              <a:t>sắp</a:t>
            </a:r>
            <a:r>
              <a:rPr lang="en-US" dirty="0" smtClean="0"/>
              <a:t> </a:t>
            </a:r>
            <a:r>
              <a:rPr lang="en-US" dirty="0" err="1" smtClean="0"/>
              <a:t>xếp</a:t>
            </a:r>
            <a:r>
              <a:rPr lang="en-US" dirty="0" smtClean="0"/>
              <a:t> </a:t>
            </a:r>
            <a:r>
              <a:rPr lang="en-US" dirty="0" err="1" smtClean="0"/>
              <a:t>và</a:t>
            </a:r>
            <a:r>
              <a:rPr lang="en-US" dirty="0" smtClean="0"/>
              <a:t> </a:t>
            </a:r>
            <a:r>
              <a:rPr lang="en-US" dirty="0" err="1" smtClean="0"/>
              <a:t>trộn</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cho</a:t>
            </a:r>
            <a:r>
              <a:rPr lang="en-US" dirty="0" smtClean="0"/>
              <a:t> </a:t>
            </a:r>
            <a:r>
              <a:rPr lang="en-US" dirty="0" err="1" smtClean="0"/>
              <a:t>mỗi</a:t>
            </a:r>
            <a:r>
              <a:rPr lang="en-US" dirty="0" smtClean="0"/>
              <a:t> </a:t>
            </a:r>
            <a:r>
              <a:rPr lang="en-US" dirty="0" err="1" smtClean="0"/>
              <a:t>bản</a:t>
            </a:r>
            <a:r>
              <a:rPr lang="en-US" dirty="0" smtClean="0"/>
              <a:t> </a:t>
            </a:r>
            <a:r>
              <a:rPr lang="en-US" dirty="0" err="1" smtClean="0"/>
              <a:t>ghi</a:t>
            </a:r>
            <a:r>
              <a:rPr lang="en-US" dirty="0" smtClean="0"/>
              <a:t> </a:t>
            </a:r>
            <a:r>
              <a:rPr lang="en-US" dirty="0" err="1" smtClean="0"/>
              <a:t>sinh</a:t>
            </a:r>
            <a:r>
              <a:rPr lang="en-US" dirty="0" smtClean="0"/>
              <a:t> </a:t>
            </a:r>
            <a:r>
              <a:rPr lang="en-US" dirty="0" err="1" smtClean="0"/>
              <a:t>ra</a:t>
            </a:r>
            <a:r>
              <a:rPr lang="en-US" dirty="0" smtClean="0"/>
              <a:t> </a:t>
            </a:r>
            <a:r>
              <a:rPr lang="en-US" dirty="0" err="1" smtClean="0"/>
              <a:t>từ</a:t>
            </a:r>
            <a:r>
              <a:rPr lang="en-US" dirty="0" smtClean="0"/>
              <a:t> Map</a:t>
            </a:r>
          </a:p>
          <a:p>
            <a:pPr>
              <a:buFont typeface="Wingdings" panose="05000000000000000000" pitchFamily="2" charset="2"/>
              <a:buChar char="ü"/>
            </a:pPr>
            <a:r>
              <a:rPr lang="en-US" dirty="0" smtClean="0"/>
              <a:t>Reduce: </a:t>
            </a:r>
            <a:r>
              <a:rPr lang="en-US" dirty="0" err="1" smtClean="0"/>
              <a:t>tổng</a:t>
            </a:r>
            <a:r>
              <a:rPr lang="en-US" dirty="0" smtClean="0"/>
              <a:t> </a:t>
            </a:r>
            <a:r>
              <a:rPr lang="en-US" dirty="0" err="1" smtClean="0"/>
              <a:t>hợp</a:t>
            </a:r>
            <a:r>
              <a:rPr lang="en-US" dirty="0" smtClean="0"/>
              <a:t>, </a:t>
            </a:r>
            <a:r>
              <a:rPr lang="en-US" dirty="0" err="1" smtClean="0"/>
              <a:t>thay</a:t>
            </a:r>
            <a:r>
              <a:rPr lang="en-US" dirty="0" smtClean="0"/>
              <a:t> </a:t>
            </a:r>
            <a:r>
              <a:rPr lang="en-US" dirty="0" err="1" smtClean="0"/>
              <a:t>đổi</a:t>
            </a:r>
            <a:r>
              <a:rPr lang="en-US" dirty="0" smtClean="0"/>
              <a:t> hay </a:t>
            </a:r>
            <a:r>
              <a:rPr lang="en-US" dirty="0" err="1" smtClean="0"/>
              <a:t>lọc</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từ</a:t>
            </a:r>
            <a:r>
              <a:rPr lang="en-US" dirty="0" smtClean="0"/>
              <a:t> </a:t>
            </a:r>
            <a:r>
              <a:rPr lang="en-US" dirty="0" err="1" smtClean="0"/>
              <a:t>thao</a:t>
            </a:r>
            <a:r>
              <a:rPr lang="en-US" dirty="0" smtClean="0"/>
              <a:t> </a:t>
            </a:r>
            <a:r>
              <a:rPr lang="en-US" dirty="0" err="1" smtClean="0"/>
              <a:t>tác</a:t>
            </a:r>
            <a:r>
              <a:rPr lang="en-US" dirty="0" smtClean="0"/>
              <a:t> </a:t>
            </a:r>
            <a:r>
              <a:rPr lang="en-US" dirty="0" err="1" smtClean="0"/>
              <a:t>trước</a:t>
            </a:r>
            <a:r>
              <a:rPr lang="en-US" dirty="0" smtClean="0"/>
              <a:t> </a:t>
            </a:r>
            <a:r>
              <a:rPr lang="en-US" dirty="0" err="1" smtClean="0"/>
              <a:t>và</a:t>
            </a:r>
            <a:r>
              <a:rPr lang="en-US" dirty="0" smtClean="0"/>
              <a:t> </a:t>
            </a:r>
            <a:r>
              <a:rPr lang="en-US" dirty="0" err="1" smtClean="0"/>
              <a:t>ghi</a:t>
            </a:r>
            <a:r>
              <a:rPr lang="en-US" dirty="0" smtClean="0"/>
              <a:t> </a:t>
            </a:r>
            <a:r>
              <a:rPr lang="en-US" dirty="0" err="1" smtClean="0"/>
              <a:t>kết</a:t>
            </a:r>
            <a:r>
              <a:rPr lang="en-US" dirty="0" smtClean="0"/>
              <a:t> </a:t>
            </a:r>
            <a:r>
              <a:rPr lang="en-US" dirty="0" err="1" smtClean="0"/>
              <a:t>quả</a:t>
            </a:r>
            <a:r>
              <a:rPr lang="en-US" dirty="0" smtClean="0"/>
              <a:t>.</a:t>
            </a:r>
          </a:p>
        </p:txBody>
      </p:sp>
    </p:spTree>
    <p:extLst>
      <p:ext uri="{BB962C8B-B14F-4D97-AF65-F5344CB8AC3E}">
        <p14:creationId xmlns:p14="http://schemas.microsoft.com/office/powerpoint/2010/main" val="26591491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38168" y="2016125"/>
            <a:ext cx="7429989" cy="3449638"/>
          </a:xfrm>
        </p:spPr>
      </p:pic>
    </p:spTree>
    <p:extLst>
      <p:ext uri="{BB962C8B-B14F-4D97-AF65-F5344CB8AC3E}">
        <p14:creationId xmlns:p14="http://schemas.microsoft.com/office/powerpoint/2010/main" val="21021844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Kết</a:t>
            </a:r>
            <a:r>
              <a:rPr lang="en-US" dirty="0" smtClean="0"/>
              <a:t> </a:t>
            </a:r>
            <a:r>
              <a:rPr lang="en-US" dirty="0" err="1" smtClean="0"/>
              <a:t>luận</a:t>
            </a:r>
            <a:endParaRPr lang="en-US" dirty="0"/>
          </a:p>
        </p:txBody>
      </p:sp>
      <p:sp>
        <p:nvSpPr>
          <p:cNvPr id="3" name="Content Placeholder 2"/>
          <p:cNvSpPr>
            <a:spLocks noGrp="1"/>
          </p:cNvSpPr>
          <p:nvPr>
            <p:ph idx="1"/>
          </p:nvPr>
        </p:nvSpPr>
        <p:spPr/>
        <p:txBody>
          <a:bodyPr/>
          <a:lstStyle/>
          <a:p>
            <a:r>
              <a:rPr lang="vi-VN" dirty="0"/>
              <a:t>Lập trình viên chắc đều quen thuộc với những lệnh truy xuất dữ liệu như SELECT, COUNT, GROUP BY, DISTINCT v.v. Nhưng NOSQL không phải là SQL, thường không cung cấp những lệnh phức tạp như SQL. Thay vào đó, nói chung các NOSQL đều cung cấp tính năng </a:t>
            </a:r>
            <a:r>
              <a:rPr lang="vi-VN" dirty="0">
                <a:hlinkClick r:id="rId2"/>
              </a:rPr>
              <a:t>map-reduce</a:t>
            </a:r>
            <a:r>
              <a:rPr lang="vi-VN" dirty="0"/>
              <a:t> để lập trình viên dùng khi muốn truy xuất phức tạp</a:t>
            </a:r>
            <a:r>
              <a:rPr lang="vi-VN" dirty="0" smtClean="0"/>
              <a:t>.</a:t>
            </a:r>
            <a:endParaRPr lang="en-US" dirty="0" smtClean="0"/>
          </a:p>
          <a:p>
            <a:r>
              <a:rPr lang="vi-VN" dirty="0"/>
              <a:t>Mặc dù nguyên lí chỉ đơn giản như vậy, nhưng vì bên trong hàm map và reduce lập trình viên tự do viết gì cũng được, nên chịu khó suy nghĩ một chút là làm được rất nhiều trò, tái hiện được không kém tính năng của các lệnh SQL.</a:t>
            </a:r>
            <a:endParaRPr lang="en-US" dirty="0"/>
          </a:p>
        </p:txBody>
      </p:sp>
    </p:spTree>
    <p:extLst>
      <p:ext uri="{BB962C8B-B14F-4D97-AF65-F5344CB8AC3E}">
        <p14:creationId xmlns:p14="http://schemas.microsoft.com/office/powerpoint/2010/main" val="3148446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 model vs Document model</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7787336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Sự</a:t>
            </a:r>
            <a:r>
              <a:rPr lang="en-US" dirty="0" smtClean="0"/>
              <a:t> </a:t>
            </a:r>
            <a:r>
              <a:rPr lang="en-US" dirty="0" err="1" smtClean="0"/>
              <a:t>ra</a:t>
            </a:r>
            <a:r>
              <a:rPr lang="en-US" dirty="0" smtClean="0"/>
              <a:t> </a:t>
            </a:r>
            <a:r>
              <a:rPr lang="en-US" dirty="0" err="1" smtClean="0"/>
              <a:t>đời</a:t>
            </a:r>
            <a:r>
              <a:rPr lang="en-US" dirty="0" smtClean="0"/>
              <a:t> </a:t>
            </a:r>
            <a:r>
              <a:rPr lang="en-US" dirty="0" err="1" smtClean="0"/>
              <a:t>của</a:t>
            </a:r>
            <a:r>
              <a:rPr lang="en-US" dirty="0" smtClean="0"/>
              <a:t> NoSQL</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err="1"/>
              <a:t>Có</a:t>
            </a:r>
            <a:r>
              <a:rPr lang="en-US" dirty="0"/>
              <a:t> </a:t>
            </a:r>
            <a:r>
              <a:rPr lang="en-US" dirty="0" err="1"/>
              <a:t>một</a:t>
            </a:r>
            <a:r>
              <a:rPr lang="en-US" dirty="0"/>
              <a:t> </a:t>
            </a:r>
            <a:r>
              <a:rPr lang="en-US" dirty="0" err="1"/>
              <a:t>số</a:t>
            </a:r>
            <a:r>
              <a:rPr lang="en-US" dirty="0"/>
              <a:t> </a:t>
            </a:r>
            <a:r>
              <a:rPr lang="en-US" dirty="0" err="1"/>
              <a:t>động</a:t>
            </a:r>
            <a:r>
              <a:rPr lang="en-US" dirty="0"/>
              <a:t> </a:t>
            </a:r>
            <a:r>
              <a:rPr lang="en-US" dirty="0" err="1"/>
              <a:t>lực</a:t>
            </a:r>
            <a:r>
              <a:rPr lang="en-US" dirty="0"/>
              <a:t> </a:t>
            </a:r>
            <a:r>
              <a:rPr lang="en-US" dirty="0" err="1"/>
              <a:t>đằng</a:t>
            </a:r>
            <a:r>
              <a:rPr lang="en-US" dirty="0"/>
              <a:t> </a:t>
            </a:r>
            <a:r>
              <a:rPr lang="en-US" dirty="0" err="1"/>
              <a:t>sau</a:t>
            </a:r>
            <a:r>
              <a:rPr lang="en-US" dirty="0"/>
              <a:t> </a:t>
            </a:r>
            <a:r>
              <a:rPr lang="en-US" dirty="0" err="1"/>
              <a:t>việc</a:t>
            </a:r>
            <a:r>
              <a:rPr lang="en-US" dirty="0"/>
              <a:t> </a:t>
            </a:r>
            <a:r>
              <a:rPr lang="en-US" dirty="0" err="1"/>
              <a:t>áp</a:t>
            </a:r>
            <a:r>
              <a:rPr lang="en-US" dirty="0"/>
              <a:t> </a:t>
            </a:r>
            <a:r>
              <a:rPr lang="en-US" dirty="0" err="1"/>
              <a:t>dụng</a:t>
            </a:r>
            <a:r>
              <a:rPr lang="en-US" dirty="0"/>
              <a:t> </a:t>
            </a:r>
            <a:r>
              <a:rPr lang="en-US" dirty="0" err="1"/>
              <a:t>cơ</a:t>
            </a:r>
            <a:r>
              <a:rPr lang="en-US" dirty="0"/>
              <a:t> </a:t>
            </a:r>
            <a:r>
              <a:rPr lang="en-US" dirty="0" err="1"/>
              <a:t>sở</a:t>
            </a:r>
            <a:r>
              <a:rPr lang="en-US" dirty="0"/>
              <a:t> </a:t>
            </a:r>
            <a:r>
              <a:rPr lang="en-US" dirty="0" err="1"/>
              <a:t>dữ</a:t>
            </a:r>
            <a:r>
              <a:rPr lang="en-US" dirty="0"/>
              <a:t> </a:t>
            </a:r>
            <a:r>
              <a:rPr lang="en-US" dirty="0" err="1"/>
              <a:t>liệu</a:t>
            </a:r>
            <a:r>
              <a:rPr lang="en-US" dirty="0"/>
              <a:t> </a:t>
            </a:r>
            <a:r>
              <a:rPr lang="en-US" dirty="0" err="1"/>
              <a:t>NoQuery</a:t>
            </a:r>
            <a:r>
              <a:rPr lang="en-US" dirty="0"/>
              <a:t>, </a:t>
            </a:r>
            <a:r>
              <a:rPr lang="en-US" dirty="0" err="1"/>
              <a:t>bao</a:t>
            </a:r>
            <a:r>
              <a:rPr lang="en-US" dirty="0"/>
              <a:t> </a:t>
            </a:r>
            <a:r>
              <a:rPr lang="en-US" dirty="0" err="1"/>
              <a:t>gồm</a:t>
            </a:r>
            <a:r>
              <a:rPr lang="en-US" dirty="0"/>
              <a:t>:</a:t>
            </a:r>
          </a:p>
          <a:p>
            <a:r>
              <a:rPr lang="en-US" dirty="0" smtClean="0"/>
              <a:t> </a:t>
            </a:r>
            <a:r>
              <a:rPr lang="en-US" dirty="0" err="1"/>
              <a:t>Nhu</a:t>
            </a:r>
            <a:r>
              <a:rPr lang="en-US" dirty="0"/>
              <a:t> </a:t>
            </a:r>
            <a:r>
              <a:rPr lang="en-US" dirty="0" err="1"/>
              <a:t>cầu</a:t>
            </a:r>
            <a:r>
              <a:rPr lang="en-US" dirty="0"/>
              <a:t> </a:t>
            </a:r>
            <a:r>
              <a:rPr lang="en-US" dirty="0" err="1"/>
              <a:t>về</a:t>
            </a:r>
            <a:r>
              <a:rPr lang="en-US" dirty="0"/>
              <a:t> </a:t>
            </a:r>
            <a:r>
              <a:rPr lang="en-US" dirty="0" err="1"/>
              <a:t>khả</a:t>
            </a:r>
            <a:r>
              <a:rPr lang="en-US" dirty="0"/>
              <a:t> </a:t>
            </a:r>
            <a:r>
              <a:rPr lang="en-US" dirty="0" err="1"/>
              <a:t>năng</a:t>
            </a:r>
            <a:r>
              <a:rPr lang="en-US" dirty="0"/>
              <a:t> </a:t>
            </a:r>
            <a:r>
              <a:rPr lang="en-US" dirty="0" err="1"/>
              <a:t>mở</a:t>
            </a:r>
            <a:r>
              <a:rPr lang="en-US" dirty="0"/>
              <a:t> </a:t>
            </a:r>
            <a:r>
              <a:rPr lang="en-US" dirty="0" err="1"/>
              <a:t>rộng</a:t>
            </a:r>
            <a:r>
              <a:rPr lang="en-US" dirty="0"/>
              <a:t> </a:t>
            </a:r>
            <a:r>
              <a:rPr lang="en-US" dirty="0" err="1" smtClean="0"/>
              <a:t>có</a:t>
            </a:r>
            <a:r>
              <a:rPr lang="en-US" dirty="0" smtClean="0"/>
              <a:t> </a:t>
            </a:r>
            <a:r>
              <a:rPr lang="en-US" dirty="0" err="1"/>
              <a:t>thể</a:t>
            </a:r>
            <a:r>
              <a:rPr lang="en-US" dirty="0"/>
              <a:t> </a:t>
            </a:r>
            <a:r>
              <a:rPr lang="en-US" dirty="0" err="1"/>
              <a:t>dễ</a:t>
            </a:r>
            <a:r>
              <a:rPr lang="en-US" dirty="0"/>
              <a:t> </a:t>
            </a:r>
            <a:r>
              <a:rPr lang="en-US" dirty="0" err="1"/>
              <a:t>dàng</a:t>
            </a:r>
            <a:r>
              <a:rPr lang="en-US" dirty="0"/>
              <a:t> </a:t>
            </a:r>
            <a:r>
              <a:rPr lang="en-US" dirty="0" err="1"/>
              <a:t>đạt</a:t>
            </a:r>
            <a:r>
              <a:rPr lang="en-US" dirty="0"/>
              <a:t> </a:t>
            </a:r>
            <a:r>
              <a:rPr lang="en-US" dirty="0" err="1"/>
              <a:t>được</a:t>
            </a:r>
            <a:r>
              <a:rPr lang="en-US" dirty="0"/>
              <a:t>, </a:t>
            </a:r>
            <a:r>
              <a:rPr lang="en-US" dirty="0" err="1"/>
              <a:t>bao</a:t>
            </a:r>
            <a:r>
              <a:rPr lang="en-US" dirty="0"/>
              <a:t> </a:t>
            </a:r>
            <a:r>
              <a:rPr lang="en-US" dirty="0" err="1"/>
              <a:t>gồm</a:t>
            </a:r>
            <a:r>
              <a:rPr lang="en-US" dirty="0"/>
              <a:t> </a:t>
            </a:r>
            <a:r>
              <a:rPr lang="en-US" dirty="0" err="1"/>
              <a:t>các</a:t>
            </a:r>
            <a:r>
              <a:rPr lang="en-US" dirty="0"/>
              <a:t> </a:t>
            </a:r>
            <a:r>
              <a:rPr lang="en-US" dirty="0" err="1"/>
              <a:t>bộ</a:t>
            </a:r>
            <a:r>
              <a:rPr lang="en-US" dirty="0"/>
              <a:t> </a:t>
            </a:r>
            <a:r>
              <a:rPr lang="en-US" dirty="0" err="1"/>
              <a:t>dữ</a:t>
            </a:r>
            <a:r>
              <a:rPr lang="en-US" dirty="0"/>
              <a:t> </a:t>
            </a:r>
            <a:r>
              <a:rPr lang="en-US" dirty="0" err="1"/>
              <a:t>liệu</a:t>
            </a:r>
            <a:r>
              <a:rPr lang="en-US" dirty="0"/>
              <a:t> </a:t>
            </a:r>
            <a:r>
              <a:rPr lang="en-US" dirty="0" err="1"/>
              <a:t>rất</a:t>
            </a:r>
            <a:r>
              <a:rPr lang="en-US" dirty="0"/>
              <a:t> </a:t>
            </a:r>
            <a:r>
              <a:rPr lang="en-US" dirty="0" err="1"/>
              <a:t>lớn</a:t>
            </a:r>
            <a:r>
              <a:rPr lang="en-US" dirty="0"/>
              <a:t> </a:t>
            </a:r>
            <a:r>
              <a:rPr lang="en-US" dirty="0" err="1"/>
              <a:t>hoặc</a:t>
            </a:r>
            <a:r>
              <a:rPr lang="en-US" dirty="0"/>
              <a:t> </a:t>
            </a:r>
            <a:r>
              <a:rPr lang="en-US" dirty="0" err="1"/>
              <a:t>thông</a:t>
            </a:r>
            <a:r>
              <a:rPr lang="en-US" dirty="0"/>
              <a:t> </a:t>
            </a:r>
            <a:r>
              <a:rPr lang="en-US" dirty="0" err="1"/>
              <a:t>lượng</a:t>
            </a:r>
            <a:r>
              <a:rPr lang="en-US" dirty="0"/>
              <a:t> </a:t>
            </a:r>
            <a:r>
              <a:rPr lang="en-US" dirty="0" err="1"/>
              <a:t>ghi</a:t>
            </a:r>
            <a:r>
              <a:rPr lang="en-US" dirty="0"/>
              <a:t> </a:t>
            </a:r>
            <a:r>
              <a:rPr lang="en-US" dirty="0" err="1"/>
              <a:t>rất</a:t>
            </a:r>
            <a:r>
              <a:rPr lang="en-US" dirty="0"/>
              <a:t> </a:t>
            </a:r>
            <a:r>
              <a:rPr lang="en-US" dirty="0" err="1" smtClean="0"/>
              <a:t>cao</a:t>
            </a:r>
            <a:r>
              <a:rPr lang="en-US" dirty="0" smtClean="0"/>
              <a:t>.</a:t>
            </a:r>
            <a:endParaRPr lang="en-US" dirty="0"/>
          </a:p>
          <a:p>
            <a:r>
              <a:rPr lang="en-US" dirty="0" err="1" smtClean="0"/>
              <a:t>Ưu</a:t>
            </a:r>
            <a:r>
              <a:rPr lang="en-US" dirty="0" smtClean="0"/>
              <a:t> </a:t>
            </a:r>
            <a:r>
              <a:rPr lang="en-US" dirty="0" err="1"/>
              <a:t>tiên</a:t>
            </a:r>
            <a:r>
              <a:rPr lang="en-US" dirty="0"/>
              <a:t> </a:t>
            </a:r>
            <a:r>
              <a:rPr lang="en-US" dirty="0" err="1"/>
              <a:t>rộng</a:t>
            </a:r>
            <a:r>
              <a:rPr lang="en-US" dirty="0"/>
              <a:t> </a:t>
            </a:r>
            <a:r>
              <a:rPr lang="en-US" dirty="0" err="1"/>
              <a:t>rãi</a:t>
            </a:r>
            <a:r>
              <a:rPr lang="en-US" dirty="0"/>
              <a:t> </a:t>
            </a:r>
            <a:r>
              <a:rPr lang="en-US" dirty="0" err="1"/>
              <a:t>cho</a:t>
            </a:r>
            <a:r>
              <a:rPr lang="en-US" dirty="0"/>
              <a:t> </a:t>
            </a:r>
            <a:r>
              <a:rPr lang="en-US" dirty="0" err="1"/>
              <a:t>phần</a:t>
            </a:r>
            <a:r>
              <a:rPr lang="en-US" dirty="0"/>
              <a:t> </a:t>
            </a:r>
            <a:r>
              <a:rPr lang="en-US" dirty="0" err="1"/>
              <a:t>mềm</a:t>
            </a:r>
            <a:r>
              <a:rPr lang="en-US" dirty="0"/>
              <a:t> </a:t>
            </a:r>
            <a:r>
              <a:rPr lang="en-US" dirty="0" err="1"/>
              <a:t>miễn</a:t>
            </a:r>
            <a:r>
              <a:rPr lang="en-US" dirty="0"/>
              <a:t> </a:t>
            </a:r>
            <a:r>
              <a:rPr lang="en-US" dirty="0" err="1"/>
              <a:t>phí</a:t>
            </a:r>
            <a:r>
              <a:rPr lang="en-US" dirty="0"/>
              <a:t> </a:t>
            </a:r>
            <a:r>
              <a:rPr lang="en-US" dirty="0" err="1"/>
              <a:t>và</a:t>
            </a:r>
            <a:r>
              <a:rPr lang="en-US" dirty="0"/>
              <a:t> </a:t>
            </a:r>
            <a:r>
              <a:rPr lang="en-US" dirty="0" err="1"/>
              <a:t>nguồn</a:t>
            </a:r>
            <a:r>
              <a:rPr lang="en-US" dirty="0"/>
              <a:t> </a:t>
            </a:r>
            <a:r>
              <a:rPr lang="en-US" dirty="0" err="1"/>
              <a:t>mở</a:t>
            </a:r>
            <a:r>
              <a:rPr lang="en-US" dirty="0"/>
              <a:t> </a:t>
            </a:r>
            <a:r>
              <a:rPr lang="en-US" dirty="0" err="1"/>
              <a:t>đối</a:t>
            </a:r>
            <a:r>
              <a:rPr lang="en-US" dirty="0"/>
              <a:t> </a:t>
            </a:r>
            <a:r>
              <a:rPr lang="en-US" dirty="0" err="1"/>
              <a:t>với</a:t>
            </a:r>
            <a:r>
              <a:rPr lang="en-US" dirty="0"/>
              <a:t> </a:t>
            </a:r>
            <a:r>
              <a:rPr lang="en-US" dirty="0" err="1"/>
              <a:t>các</a:t>
            </a:r>
            <a:r>
              <a:rPr lang="en-US" dirty="0"/>
              <a:t> </a:t>
            </a:r>
            <a:r>
              <a:rPr lang="en-US" dirty="0" err="1"/>
              <a:t>sản</a:t>
            </a:r>
            <a:r>
              <a:rPr lang="en-US" dirty="0"/>
              <a:t> </a:t>
            </a:r>
            <a:r>
              <a:rPr lang="en-US" dirty="0" err="1"/>
              <a:t>phẩm</a:t>
            </a:r>
            <a:r>
              <a:rPr lang="en-US" dirty="0"/>
              <a:t> </a:t>
            </a:r>
            <a:r>
              <a:rPr lang="en-US" dirty="0" err="1"/>
              <a:t>cơ</a:t>
            </a:r>
            <a:r>
              <a:rPr lang="en-US" dirty="0"/>
              <a:t> </a:t>
            </a:r>
            <a:r>
              <a:rPr lang="en-US" dirty="0" err="1"/>
              <a:t>sở</a:t>
            </a:r>
            <a:r>
              <a:rPr lang="en-US" dirty="0"/>
              <a:t> </a:t>
            </a:r>
            <a:r>
              <a:rPr lang="en-US" dirty="0" err="1"/>
              <a:t>dữ</a:t>
            </a:r>
            <a:r>
              <a:rPr lang="en-US" dirty="0"/>
              <a:t> </a:t>
            </a:r>
            <a:r>
              <a:rPr lang="en-US" dirty="0" err="1"/>
              <a:t>liệu</a:t>
            </a:r>
            <a:r>
              <a:rPr lang="en-US" dirty="0"/>
              <a:t> </a:t>
            </a:r>
            <a:r>
              <a:rPr lang="en-US" dirty="0" err="1"/>
              <a:t>thương</a:t>
            </a:r>
            <a:r>
              <a:rPr lang="en-US" dirty="0"/>
              <a:t> </a:t>
            </a:r>
            <a:r>
              <a:rPr lang="en-US" dirty="0" err="1" smtClean="0"/>
              <a:t>mại</a:t>
            </a:r>
            <a:r>
              <a:rPr lang="en-US" dirty="0" smtClean="0"/>
              <a:t>.</a:t>
            </a:r>
            <a:endParaRPr lang="en-US" dirty="0"/>
          </a:p>
          <a:p>
            <a:r>
              <a:rPr lang="en-US" dirty="0" err="1" smtClean="0"/>
              <a:t>Các</a:t>
            </a:r>
            <a:r>
              <a:rPr lang="en-US" dirty="0" smtClean="0"/>
              <a:t> </a:t>
            </a:r>
            <a:r>
              <a:rPr lang="en-US" dirty="0" err="1"/>
              <a:t>hoạt</a:t>
            </a:r>
            <a:r>
              <a:rPr lang="en-US" dirty="0"/>
              <a:t> </a:t>
            </a:r>
            <a:r>
              <a:rPr lang="en-US" dirty="0" err="1"/>
              <a:t>động</a:t>
            </a:r>
            <a:r>
              <a:rPr lang="en-US" dirty="0"/>
              <a:t> </a:t>
            </a:r>
            <a:r>
              <a:rPr lang="en-US" dirty="0" err="1"/>
              <a:t>truy</a:t>
            </a:r>
            <a:r>
              <a:rPr lang="en-US" dirty="0"/>
              <a:t> </a:t>
            </a:r>
            <a:r>
              <a:rPr lang="en-US" dirty="0" err="1"/>
              <a:t>vấn</a:t>
            </a:r>
            <a:r>
              <a:rPr lang="en-US" dirty="0"/>
              <a:t> </a:t>
            </a:r>
            <a:r>
              <a:rPr lang="en-US" dirty="0" err="1"/>
              <a:t>chuyên</a:t>
            </a:r>
            <a:r>
              <a:rPr lang="en-US" dirty="0"/>
              <a:t> </a:t>
            </a:r>
            <a:r>
              <a:rPr lang="en-US" dirty="0" err="1"/>
              <a:t>biệt</a:t>
            </a:r>
            <a:r>
              <a:rPr lang="en-US" dirty="0"/>
              <a:t> </a:t>
            </a:r>
            <a:r>
              <a:rPr lang="en-US" dirty="0" err="1"/>
              <a:t>không</a:t>
            </a:r>
            <a:r>
              <a:rPr lang="en-US" dirty="0"/>
              <a:t> </a:t>
            </a:r>
            <a:r>
              <a:rPr lang="en-US" dirty="0" err="1"/>
              <a:t>được</a:t>
            </a:r>
            <a:r>
              <a:rPr lang="en-US" dirty="0"/>
              <a:t> </a:t>
            </a:r>
            <a:r>
              <a:rPr lang="en-US" dirty="0" err="1"/>
              <a:t>mô</a:t>
            </a:r>
            <a:r>
              <a:rPr lang="en-US" dirty="0"/>
              <a:t> </a:t>
            </a:r>
            <a:r>
              <a:rPr lang="en-US" dirty="0" err="1"/>
              <a:t>hình</a:t>
            </a:r>
            <a:r>
              <a:rPr lang="en-US" dirty="0"/>
              <a:t> </a:t>
            </a:r>
            <a:r>
              <a:rPr lang="en-US" dirty="0" err="1"/>
              <a:t>quan</a:t>
            </a:r>
            <a:r>
              <a:rPr lang="en-US" dirty="0"/>
              <a:t> </a:t>
            </a:r>
            <a:r>
              <a:rPr lang="en-US" dirty="0" err="1"/>
              <a:t>hệ</a:t>
            </a:r>
            <a:r>
              <a:rPr lang="en-US" dirty="0"/>
              <a:t> </a:t>
            </a:r>
            <a:r>
              <a:rPr lang="en-US" dirty="0" err="1"/>
              <a:t>hỗ</a:t>
            </a:r>
            <a:r>
              <a:rPr lang="en-US" dirty="0"/>
              <a:t> </a:t>
            </a:r>
            <a:r>
              <a:rPr lang="en-US" dirty="0" err="1"/>
              <a:t>trợ</a:t>
            </a:r>
            <a:r>
              <a:rPr lang="en-US" dirty="0"/>
              <a:t> </a:t>
            </a:r>
            <a:r>
              <a:rPr lang="en-US" dirty="0" err="1" smtClean="0"/>
              <a:t>tốt</a:t>
            </a:r>
            <a:r>
              <a:rPr lang="en-US" dirty="0" smtClean="0"/>
              <a:t>.</a:t>
            </a:r>
            <a:endParaRPr lang="en-US" dirty="0"/>
          </a:p>
          <a:p>
            <a:r>
              <a:rPr lang="en-US" dirty="0" err="1" smtClean="0"/>
              <a:t>Thất</a:t>
            </a:r>
            <a:r>
              <a:rPr lang="en-US" dirty="0" smtClean="0"/>
              <a:t> </a:t>
            </a:r>
            <a:r>
              <a:rPr lang="en-US" dirty="0" err="1"/>
              <a:t>vọng</a:t>
            </a:r>
            <a:r>
              <a:rPr lang="en-US" dirty="0"/>
              <a:t> </a:t>
            </a:r>
            <a:r>
              <a:rPr lang="en-US" dirty="0" err="1"/>
              <a:t>với</a:t>
            </a:r>
            <a:r>
              <a:rPr lang="en-US" dirty="0"/>
              <a:t> </a:t>
            </a:r>
            <a:r>
              <a:rPr lang="en-US" dirty="0" err="1"/>
              <a:t>sự</a:t>
            </a:r>
            <a:r>
              <a:rPr lang="en-US" dirty="0"/>
              <a:t> </a:t>
            </a:r>
            <a:r>
              <a:rPr lang="en-US" dirty="0" err="1"/>
              <a:t>hạn</a:t>
            </a:r>
            <a:r>
              <a:rPr lang="en-US" dirty="0"/>
              <a:t> </a:t>
            </a:r>
            <a:r>
              <a:rPr lang="en-US" dirty="0" err="1"/>
              <a:t>chế</a:t>
            </a:r>
            <a:r>
              <a:rPr lang="en-US" dirty="0"/>
              <a:t> </a:t>
            </a:r>
            <a:r>
              <a:rPr lang="en-US" dirty="0" err="1"/>
              <a:t>của</a:t>
            </a:r>
            <a:r>
              <a:rPr lang="en-US" dirty="0"/>
              <a:t> </a:t>
            </a:r>
            <a:r>
              <a:rPr lang="en-US" dirty="0" err="1"/>
              <a:t>các</a:t>
            </a:r>
            <a:r>
              <a:rPr lang="en-US" dirty="0"/>
              <a:t> </a:t>
            </a:r>
            <a:r>
              <a:rPr lang="en-US" dirty="0" err="1"/>
              <a:t>lược</a:t>
            </a:r>
            <a:r>
              <a:rPr lang="en-US" dirty="0"/>
              <a:t> </a:t>
            </a:r>
            <a:r>
              <a:rPr lang="en-US" dirty="0" err="1"/>
              <a:t>đồ</a:t>
            </a:r>
            <a:r>
              <a:rPr lang="en-US" dirty="0"/>
              <a:t> </a:t>
            </a:r>
            <a:r>
              <a:rPr lang="en-US" dirty="0" err="1"/>
              <a:t>quan</a:t>
            </a:r>
            <a:r>
              <a:rPr lang="en-US" dirty="0"/>
              <a:t> </a:t>
            </a:r>
            <a:r>
              <a:rPr lang="en-US" dirty="0" err="1"/>
              <a:t>hệ</a:t>
            </a:r>
            <a:r>
              <a:rPr lang="en-US" dirty="0"/>
              <a:t> </a:t>
            </a:r>
            <a:r>
              <a:rPr lang="en-US" dirty="0" err="1"/>
              <a:t>và</a:t>
            </a:r>
            <a:r>
              <a:rPr lang="en-US" dirty="0"/>
              <a:t> </a:t>
            </a:r>
            <a:r>
              <a:rPr lang="en-US" dirty="0" err="1"/>
              <a:t>mong</a:t>
            </a:r>
            <a:r>
              <a:rPr lang="en-US" dirty="0"/>
              <a:t> </a:t>
            </a:r>
            <a:r>
              <a:rPr lang="en-US" dirty="0" err="1"/>
              <a:t>muốn</a:t>
            </a:r>
            <a:r>
              <a:rPr lang="en-US" dirty="0"/>
              <a:t> </a:t>
            </a:r>
            <a:r>
              <a:rPr lang="en-US" dirty="0" err="1"/>
              <a:t>một</a:t>
            </a:r>
            <a:r>
              <a:rPr lang="en-US" dirty="0"/>
              <a:t> </a:t>
            </a:r>
            <a:r>
              <a:rPr lang="en-US" dirty="0" err="1"/>
              <a:t>mô</a:t>
            </a:r>
            <a:r>
              <a:rPr lang="en-US" dirty="0"/>
              <a:t> </a:t>
            </a:r>
            <a:r>
              <a:rPr lang="en-US" dirty="0" err="1"/>
              <a:t>hình</a:t>
            </a:r>
            <a:r>
              <a:rPr lang="en-US" dirty="0"/>
              <a:t> </a:t>
            </a:r>
            <a:r>
              <a:rPr lang="en-US" dirty="0" err="1"/>
              <a:t>dữ</a:t>
            </a:r>
            <a:r>
              <a:rPr lang="en-US" dirty="0"/>
              <a:t> </a:t>
            </a:r>
            <a:r>
              <a:rPr lang="en-US" dirty="0" err="1"/>
              <a:t>liệu</a:t>
            </a:r>
            <a:r>
              <a:rPr lang="en-US" dirty="0"/>
              <a:t> </a:t>
            </a:r>
            <a:r>
              <a:rPr lang="en-US" dirty="0" err="1"/>
              <a:t>năng</a:t>
            </a:r>
            <a:r>
              <a:rPr lang="en-US" dirty="0"/>
              <a:t> </a:t>
            </a:r>
            <a:r>
              <a:rPr lang="en-US" dirty="0" err="1"/>
              <a:t>động</a:t>
            </a:r>
            <a:r>
              <a:rPr lang="en-US" dirty="0"/>
              <a:t> </a:t>
            </a:r>
            <a:r>
              <a:rPr lang="en-US" dirty="0" err="1"/>
              <a:t>và</a:t>
            </a:r>
            <a:r>
              <a:rPr lang="en-US" dirty="0"/>
              <a:t> </a:t>
            </a:r>
            <a:r>
              <a:rPr lang="en-US" dirty="0" err="1"/>
              <a:t>biểu</a:t>
            </a:r>
            <a:r>
              <a:rPr lang="en-US" dirty="0"/>
              <a:t> </a:t>
            </a:r>
            <a:r>
              <a:rPr lang="en-US" dirty="0" err="1"/>
              <a:t>cảm</a:t>
            </a:r>
            <a:r>
              <a:rPr lang="en-US" dirty="0"/>
              <a:t> </a:t>
            </a:r>
            <a:r>
              <a:rPr lang="en-US" dirty="0" err="1"/>
              <a:t>hơn</a:t>
            </a:r>
            <a:r>
              <a:rPr lang="en-US" dirty="0"/>
              <a:t>.</a:t>
            </a:r>
          </a:p>
          <a:p>
            <a:endParaRPr lang="en-US" dirty="0"/>
          </a:p>
        </p:txBody>
      </p:sp>
    </p:spTree>
    <p:extLst>
      <p:ext uri="{BB962C8B-B14F-4D97-AF65-F5344CB8AC3E}">
        <p14:creationId xmlns:p14="http://schemas.microsoft.com/office/powerpoint/2010/main" val="23769579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Object-Relational Mismatch </a:t>
            </a:r>
            <a:br>
              <a:rPr lang="en-US" dirty="0"/>
            </a:b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7316587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00267" y="2016125"/>
            <a:ext cx="4247831" cy="3449638"/>
          </a:xfrm>
        </p:spPr>
      </p:pic>
    </p:spTree>
    <p:extLst>
      <p:ext uri="{BB962C8B-B14F-4D97-AF65-F5344CB8AC3E}">
        <p14:creationId xmlns:p14="http://schemas.microsoft.com/office/powerpoint/2010/main" val="1298675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81159" y="2288179"/>
            <a:ext cx="4344006" cy="2905530"/>
          </a:xfrm>
        </p:spPr>
      </p:pic>
    </p:spTree>
    <p:extLst>
      <p:ext uri="{BB962C8B-B14F-4D97-AF65-F5344CB8AC3E}">
        <p14:creationId xmlns:p14="http://schemas.microsoft.com/office/powerpoint/2010/main" val="2374307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Many-to-One and Many-to-Many Relationships </a:t>
            </a:r>
            <a:br>
              <a:rPr lang="en-US" dirty="0"/>
            </a:b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 </a:t>
            </a:r>
            <a:r>
              <a:rPr lang="en-US" dirty="0" err="1"/>
              <a:t>Phong</a:t>
            </a:r>
            <a:r>
              <a:rPr lang="en-US" dirty="0"/>
              <a:t> </a:t>
            </a:r>
            <a:r>
              <a:rPr lang="en-US" dirty="0" err="1"/>
              <a:t>cách</a:t>
            </a:r>
            <a:r>
              <a:rPr lang="en-US" dirty="0"/>
              <a:t> </a:t>
            </a:r>
            <a:r>
              <a:rPr lang="en-US" dirty="0" err="1"/>
              <a:t>nhất</a:t>
            </a:r>
            <a:r>
              <a:rPr lang="en-US" dirty="0"/>
              <a:t> </a:t>
            </a:r>
            <a:r>
              <a:rPr lang="en-US" dirty="0" err="1"/>
              <a:t>quán</a:t>
            </a:r>
            <a:r>
              <a:rPr lang="en-US" dirty="0"/>
              <a:t> </a:t>
            </a:r>
            <a:r>
              <a:rPr lang="en-US" dirty="0" err="1"/>
              <a:t>và</a:t>
            </a:r>
            <a:r>
              <a:rPr lang="en-US" dirty="0"/>
              <a:t> </a:t>
            </a:r>
            <a:r>
              <a:rPr lang="en-US" dirty="0" err="1"/>
              <a:t>chính</a:t>
            </a:r>
            <a:r>
              <a:rPr lang="en-US" dirty="0"/>
              <a:t> </a:t>
            </a:r>
            <a:r>
              <a:rPr lang="en-US" dirty="0" err="1"/>
              <a:t>tả</a:t>
            </a:r>
            <a:r>
              <a:rPr lang="en-US" dirty="0"/>
              <a:t> </a:t>
            </a:r>
            <a:r>
              <a:rPr lang="en-US" dirty="0" err="1"/>
              <a:t>trên</a:t>
            </a:r>
            <a:r>
              <a:rPr lang="en-US" dirty="0"/>
              <a:t> </a:t>
            </a:r>
            <a:r>
              <a:rPr lang="en-US" dirty="0" err="1"/>
              <a:t>các</a:t>
            </a:r>
            <a:r>
              <a:rPr lang="en-US" dirty="0"/>
              <a:t> </a:t>
            </a:r>
            <a:r>
              <a:rPr lang="en-US" dirty="0" err="1"/>
              <a:t>hồ</a:t>
            </a:r>
            <a:r>
              <a:rPr lang="en-US" dirty="0"/>
              <a:t> </a:t>
            </a:r>
            <a:r>
              <a:rPr lang="en-US" dirty="0" err="1"/>
              <a:t>sơ</a:t>
            </a:r>
            <a:endParaRPr lang="en-US" dirty="0"/>
          </a:p>
          <a:p>
            <a:r>
              <a:rPr lang="en-US" dirty="0" smtClean="0"/>
              <a:t> </a:t>
            </a:r>
            <a:r>
              <a:rPr lang="en-US" dirty="0" err="1"/>
              <a:t>Tránh</a:t>
            </a:r>
            <a:r>
              <a:rPr lang="en-US" dirty="0"/>
              <a:t> </a:t>
            </a:r>
            <a:r>
              <a:rPr lang="en-US" dirty="0" err="1"/>
              <a:t>sự</a:t>
            </a:r>
            <a:r>
              <a:rPr lang="en-US" dirty="0"/>
              <a:t> </a:t>
            </a:r>
            <a:r>
              <a:rPr lang="en-US" dirty="0" err="1"/>
              <a:t>mơ</a:t>
            </a:r>
            <a:r>
              <a:rPr lang="en-US" dirty="0"/>
              <a:t> </a:t>
            </a:r>
            <a:r>
              <a:rPr lang="en-US" dirty="0" err="1"/>
              <a:t>hồ</a:t>
            </a:r>
            <a:r>
              <a:rPr lang="en-US" dirty="0"/>
              <a:t> (</a:t>
            </a:r>
            <a:r>
              <a:rPr lang="en-US" dirty="0" err="1"/>
              <a:t>ví</a:t>
            </a:r>
            <a:r>
              <a:rPr lang="en-US" dirty="0"/>
              <a:t> </a:t>
            </a:r>
            <a:r>
              <a:rPr lang="en-US" dirty="0" err="1"/>
              <a:t>dụ</a:t>
            </a:r>
            <a:r>
              <a:rPr lang="en-US" dirty="0"/>
              <a:t>: </a:t>
            </a:r>
            <a:r>
              <a:rPr lang="en-US" dirty="0" err="1"/>
              <a:t>nếu</a:t>
            </a:r>
            <a:r>
              <a:rPr lang="en-US" dirty="0"/>
              <a:t> </a:t>
            </a:r>
            <a:r>
              <a:rPr lang="en-US" dirty="0" err="1"/>
              <a:t>có</a:t>
            </a:r>
            <a:r>
              <a:rPr lang="en-US" dirty="0"/>
              <a:t> </a:t>
            </a:r>
            <a:r>
              <a:rPr lang="en-US" dirty="0" err="1"/>
              <a:t>một</a:t>
            </a:r>
            <a:r>
              <a:rPr lang="en-US" dirty="0"/>
              <a:t> </a:t>
            </a:r>
            <a:r>
              <a:rPr lang="en-US" dirty="0" err="1"/>
              <a:t>số</a:t>
            </a:r>
            <a:r>
              <a:rPr lang="en-US" dirty="0"/>
              <a:t> </a:t>
            </a:r>
            <a:r>
              <a:rPr lang="en-US" dirty="0" err="1"/>
              <a:t>thành</a:t>
            </a:r>
            <a:r>
              <a:rPr lang="en-US" dirty="0"/>
              <a:t> </a:t>
            </a:r>
            <a:r>
              <a:rPr lang="en-US" dirty="0" err="1"/>
              <a:t>phố</a:t>
            </a:r>
            <a:r>
              <a:rPr lang="en-US" dirty="0"/>
              <a:t> </a:t>
            </a:r>
            <a:r>
              <a:rPr lang="en-US" dirty="0" err="1"/>
              <a:t>có</a:t>
            </a:r>
            <a:r>
              <a:rPr lang="en-US" dirty="0"/>
              <a:t> </a:t>
            </a:r>
            <a:r>
              <a:rPr lang="en-US" dirty="0" err="1"/>
              <a:t>cùng</a:t>
            </a:r>
            <a:r>
              <a:rPr lang="en-US" dirty="0"/>
              <a:t> </a:t>
            </a:r>
            <a:r>
              <a:rPr lang="en-US" dirty="0" err="1"/>
              <a:t>tên</a:t>
            </a:r>
            <a:r>
              <a:rPr lang="en-US" dirty="0"/>
              <a:t>)</a:t>
            </a:r>
          </a:p>
          <a:p>
            <a:r>
              <a:rPr lang="en-US" dirty="0" smtClean="0"/>
              <a:t> </a:t>
            </a:r>
            <a:r>
              <a:rPr lang="en-US" dirty="0" err="1"/>
              <a:t>Dễ</a:t>
            </a:r>
            <a:r>
              <a:rPr lang="en-US" dirty="0"/>
              <a:t> </a:t>
            </a:r>
            <a:r>
              <a:rPr lang="en-US" dirty="0" err="1"/>
              <a:t>cập</a:t>
            </a:r>
            <a:r>
              <a:rPr lang="en-US" dirty="0"/>
              <a:t> </a:t>
            </a:r>
            <a:r>
              <a:rPr lang="en-US" dirty="0" err="1"/>
              <a:t>nhật</a:t>
            </a:r>
            <a:r>
              <a:rPr lang="en-US" dirty="0"/>
              <a:t>, </a:t>
            </a:r>
            <a:r>
              <a:rPr lang="en-US" dirty="0" err="1"/>
              <a:t>tên</a:t>
            </a:r>
            <a:r>
              <a:rPr lang="en-US" dirty="0"/>
              <a:t> </a:t>
            </a:r>
            <a:r>
              <a:rPr lang="en-US" dirty="0" err="1"/>
              <a:t>chỉ</a:t>
            </a:r>
            <a:r>
              <a:rPr lang="en-US" dirty="0"/>
              <a:t> </a:t>
            </a:r>
            <a:r>
              <a:rPr lang="en-US" dirty="0" err="1"/>
              <a:t>được</a:t>
            </a:r>
            <a:r>
              <a:rPr lang="en-US" dirty="0"/>
              <a:t> </a:t>
            </a:r>
            <a:r>
              <a:rPr lang="en-US" dirty="0" err="1"/>
              <a:t>lưu</a:t>
            </a:r>
            <a:r>
              <a:rPr lang="en-US" dirty="0"/>
              <a:t> </a:t>
            </a:r>
            <a:r>
              <a:rPr lang="en-US" dirty="0" err="1"/>
              <a:t>trữ</a:t>
            </a:r>
            <a:r>
              <a:rPr lang="en-US" dirty="0"/>
              <a:t> ở </a:t>
            </a:r>
            <a:r>
              <a:rPr lang="en-US" dirty="0" err="1"/>
              <a:t>một</a:t>
            </a:r>
            <a:r>
              <a:rPr lang="en-US" dirty="0"/>
              <a:t> </a:t>
            </a:r>
            <a:r>
              <a:rPr lang="en-US" dirty="0" err="1"/>
              <a:t>nơi</a:t>
            </a:r>
            <a:r>
              <a:rPr lang="en-US" dirty="0"/>
              <a:t>, do </a:t>
            </a:r>
            <a:r>
              <a:rPr lang="en-US" dirty="0" err="1"/>
              <a:t>đó</a:t>
            </a:r>
            <a:r>
              <a:rPr lang="en-US" dirty="0"/>
              <a:t> </a:t>
            </a:r>
            <a:r>
              <a:rPr lang="en-US" dirty="0" err="1"/>
              <a:t>rất</a:t>
            </a:r>
            <a:r>
              <a:rPr lang="en-US" dirty="0"/>
              <a:t> </a:t>
            </a:r>
            <a:r>
              <a:rPr lang="en-US" dirty="0" err="1"/>
              <a:t>dễ</a:t>
            </a:r>
            <a:r>
              <a:rPr lang="en-US" dirty="0"/>
              <a:t> </a:t>
            </a:r>
            <a:r>
              <a:rPr lang="en-US" dirty="0" err="1"/>
              <a:t>cập</a:t>
            </a:r>
            <a:r>
              <a:rPr lang="en-US" dirty="0"/>
              <a:t> </a:t>
            </a:r>
            <a:r>
              <a:rPr lang="en-US" dirty="0" err="1"/>
              <a:t>nhật</a:t>
            </a:r>
            <a:r>
              <a:rPr lang="en-US" dirty="0"/>
              <a:t> </a:t>
            </a:r>
            <a:r>
              <a:rPr lang="en-US" dirty="0" err="1"/>
              <a:t>trên</a:t>
            </a:r>
            <a:r>
              <a:rPr lang="en-US" dirty="0"/>
              <a:t> </a:t>
            </a:r>
            <a:r>
              <a:rPr lang="en-US" dirty="0" err="1"/>
              <a:t>bảng</a:t>
            </a:r>
            <a:r>
              <a:rPr lang="en-US" dirty="0"/>
              <a:t> </a:t>
            </a:r>
            <a:r>
              <a:rPr lang="en-US" dirty="0" err="1"/>
              <a:t>nếu</a:t>
            </a:r>
            <a:r>
              <a:rPr lang="en-US" dirty="0"/>
              <a:t> </a:t>
            </a:r>
            <a:r>
              <a:rPr lang="en-US" dirty="0" err="1"/>
              <a:t>cần</a:t>
            </a:r>
            <a:r>
              <a:rPr lang="en-US" dirty="0"/>
              <a:t> </a:t>
            </a:r>
            <a:r>
              <a:rPr lang="en-US" dirty="0" err="1"/>
              <a:t>thay</a:t>
            </a:r>
            <a:r>
              <a:rPr lang="en-US" dirty="0"/>
              <a:t> </a:t>
            </a:r>
            <a:r>
              <a:rPr lang="en-US" dirty="0" err="1"/>
              <a:t>đổi</a:t>
            </a:r>
            <a:r>
              <a:rPr lang="en-US" dirty="0"/>
              <a:t> (</a:t>
            </a:r>
            <a:r>
              <a:rPr lang="en-US" dirty="0" err="1"/>
              <a:t>ví</a:t>
            </a:r>
            <a:r>
              <a:rPr lang="en-US" dirty="0"/>
              <a:t> </a:t>
            </a:r>
            <a:r>
              <a:rPr lang="en-US" dirty="0" err="1"/>
              <a:t>dụ</a:t>
            </a:r>
            <a:r>
              <a:rPr lang="en-US" dirty="0"/>
              <a:t>: </a:t>
            </a:r>
            <a:r>
              <a:rPr lang="en-US" dirty="0" err="1"/>
              <a:t>thay</a:t>
            </a:r>
            <a:r>
              <a:rPr lang="en-US" dirty="0"/>
              <a:t> </a:t>
            </a:r>
            <a:r>
              <a:rPr lang="en-US" dirty="0" err="1"/>
              <a:t>đổi</a:t>
            </a:r>
            <a:r>
              <a:rPr lang="en-US" dirty="0"/>
              <a:t> </a:t>
            </a:r>
            <a:r>
              <a:rPr lang="en-US" dirty="0" err="1"/>
              <a:t>tên</a:t>
            </a:r>
            <a:r>
              <a:rPr lang="en-US" dirty="0"/>
              <a:t> </a:t>
            </a:r>
            <a:r>
              <a:rPr lang="en-US" dirty="0" err="1"/>
              <a:t>thành</a:t>
            </a:r>
            <a:r>
              <a:rPr lang="en-US" dirty="0"/>
              <a:t> </a:t>
            </a:r>
            <a:r>
              <a:rPr lang="en-US" dirty="0" err="1"/>
              <a:t>phố</a:t>
            </a:r>
            <a:r>
              <a:rPr lang="en-US" dirty="0"/>
              <a:t> do </a:t>
            </a:r>
            <a:r>
              <a:rPr lang="en-US" dirty="0" err="1"/>
              <a:t>các</a:t>
            </a:r>
            <a:r>
              <a:rPr lang="en-US" dirty="0"/>
              <a:t> </a:t>
            </a:r>
            <a:r>
              <a:rPr lang="en-US" dirty="0" err="1"/>
              <a:t>sự</a:t>
            </a:r>
            <a:r>
              <a:rPr lang="en-US" dirty="0"/>
              <a:t> </a:t>
            </a:r>
            <a:r>
              <a:rPr lang="en-US" dirty="0" err="1"/>
              <a:t>kiện</a:t>
            </a:r>
            <a:r>
              <a:rPr lang="en-US" dirty="0"/>
              <a:t> </a:t>
            </a:r>
            <a:r>
              <a:rPr lang="en-US" dirty="0" err="1"/>
              <a:t>chính</a:t>
            </a:r>
            <a:r>
              <a:rPr lang="en-US" dirty="0"/>
              <a:t> </a:t>
            </a:r>
            <a:r>
              <a:rPr lang="en-US" dirty="0" err="1"/>
              <a:t>trị</a:t>
            </a:r>
            <a:r>
              <a:rPr lang="en-US" dirty="0"/>
              <a:t>)</a:t>
            </a:r>
          </a:p>
          <a:p>
            <a:r>
              <a:rPr lang="en-US" dirty="0" smtClean="0"/>
              <a:t> </a:t>
            </a:r>
            <a:r>
              <a:rPr lang="en-US" dirty="0" err="1"/>
              <a:t>Hỗ</a:t>
            </a:r>
            <a:r>
              <a:rPr lang="en-US" dirty="0"/>
              <a:t> </a:t>
            </a:r>
            <a:r>
              <a:rPr lang="en-US" dirty="0" err="1"/>
              <a:t>trợ</a:t>
            </a:r>
            <a:r>
              <a:rPr lang="en-US" dirty="0"/>
              <a:t> </a:t>
            </a:r>
            <a:r>
              <a:rPr lang="en-US" dirty="0" err="1"/>
              <a:t>bản</a:t>
            </a:r>
            <a:r>
              <a:rPr lang="en-US" dirty="0"/>
              <a:t> </a:t>
            </a:r>
            <a:r>
              <a:rPr lang="en-US" dirty="0" err="1"/>
              <a:t>địa</a:t>
            </a:r>
            <a:r>
              <a:rPr lang="en-US" dirty="0"/>
              <a:t> </a:t>
            </a:r>
            <a:r>
              <a:rPr lang="en-US" dirty="0" err="1"/>
              <a:t>hóa</a:t>
            </a:r>
            <a:r>
              <a:rPr lang="en-US" dirty="0"/>
              <a:t> </a:t>
            </a:r>
            <a:r>
              <a:rPr lang="en-US" dirty="0" err="1"/>
              <a:t>khi</a:t>
            </a:r>
            <a:r>
              <a:rPr lang="en-US" dirty="0"/>
              <a:t> </a:t>
            </a:r>
            <a:r>
              <a:rPr lang="en-US" dirty="0" err="1"/>
              <a:t>trang</a:t>
            </a:r>
            <a:r>
              <a:rPr lang="en-US" dirty="0"/>
              <a:t> web </a:t>
            </a:r>
            <a:r>
              <a:rPr lang="en-US" dirty="0" err="1"/>
              <a:t>được</a:t>
            </a:r>
            <a:r>
              <a:rPr lang="en-US" dirty="0"/>
              <a:t> </a:t>
            </a:r>
            <a:r>
              <a:rPr lang="en-US" dirty="0" err="1"/>
              <a:t>dịch</a:t>
            </a:r>
            <a:r>
              <a:rPr lang="en-US" dirty="0"/>
              <a:t> sang </a:t>
            </a:r>
            <a:r>
              <a:rPr lang="en-US" dirty="0" err="1"/>
              <a:t>các</a:t>
            </a:r>
            <a:r>
              <a:rPr lang="en-US" dirty="0"/>
              <a:t> </a:t>
            </a:r>
            <a:r>
              <a:rPr lang="en-US" dirty="0" err="1"/>
              <a:t>ngôn</a:t>
            </a:r>
            <a:r>
              <a:rPr lang="en-US" dirty="0"/>
              <a:t> </a:t>
            </a:r>
            <a:r>
              <a:rPr lang="en-US" dirty="0" err="1"/>
              <a:t>ngữ</a:t>
            </a:r>
            <a:r>
              <a:rPr lang="en-US" dirty="0"/>
              <a:t> </a:t>
            </a:r>
            <a:r>
              <a:rPr lang="en-US" dirty="0" err="1"/>
              <a:t>khác</a:t>
            </a:r>
            <a:r>
              <a:rPr lang="en-US" dirty="0"/>
              <a:t>, </a:t>
            </a:r>
            <a:r>
              <a:rPr lang="en-US" dirty="0" err="1"/>
              <a:t>các</a:t>
            </a:r>
            <a:r>
              <a:rPr lang="en-US" dirty="0"/>
              <a:t> </a:t>
            </a:r>
            <a:r>
              <a:rPr lang="en-US" dirty="0" err="1"/>
              <a:t>danh</a:t>
            </a:r>
            <a:r>
              <a:rPr lang="en-US" dirty="0"/>
              <a:t> </a:t>
            </a:r>
            <a:r>
              <a:rPr lang="en-US" dirty="0" err="1"/>
              <a:t>sách</a:t>
            </a:r>
            <a:r>
              <a:rPr lang="en-US" dirty="0"/>
              <a:t> </a:t>
            </a:r>
            <a:r>
              <a:rPr lang="en-US" dirty="0" err="1"/>
              <a:t>được</a:t>
            </a:r>
            <a:r>
              <a:rPr lang="en-US" dirty="0"/>
              <a:t> </a:t>
            </a:r>
            <a:r>
              <a:rPr lang="en-US" dirty="0" err="1"/>
              <a:t>tiêu</a:t>
            </a:r>
            <a:r>
              <a:rPr lang="en-US" dirty="0"/>
              <a:t> </a:t>
            </a:r>
            <a:r>
              <a:rPr lang="en-US" dirty="0" err="1"/>
              <a:t>chuẩn</a:t>
            </a:r>
            <a:r>
              <a:rPr lang="en-US" dirty="0"/>
              <a:t> </a:t>
            </a:r>
            <a:r>
              <a:rPr lang="en-US" dirty="0" err="1"/>
              <a:t>hóa</a:t>
            </a:r>
            <a:r>
              <a:rPr lang="en-US" dirty="0"/>
              <a:t> </a:t>
            </a:r>
            <a:r>
              <a:rPr lang="en-US" dirty="0" err="1"/>
              <a:t>có</a:t>
            </a:r>
            <a:r>
              <a:rPr lang="en-US" dirty="0"/>
              <a:t> </a:t>
            </a:r>
            <a:r>
              <a:rPr lang="en-US" dirty="0" err="1"/>
              <a:t>thể</a:t>
            </a:r>
            <a:r>
              <a:rPr lang="en-US" dirty="0"/>
              <a:t> </a:t>
            </a:r>
            <a:r>
              <a:rPr lang="en-US" dirty="0" err="1"/>
              <a:t>được</a:t>
            </a:r>
            <a:r>
              <a:rPr lang="en-US" dirty="0"/>
              <a:t> </a:t>
            </a:r>
            <a:r>
              <a:rPr lang="en-US" dirty="0" err="1"/>
              <a:t>bản</a:t>
            </a:r>
            <a:r>
              <a:rPr lang="en-US" dirty="0"/>
              <a:t> </a:t>
            </a:r>
            <a:r>
              <a:rPr lang="en-US" dirty="0" err="1"/>
              <a:t>địa</a:t>
            </a:r>
            <a:r>
              <a:rPr lang="en-US" dirty="0"/>
              <a:t> </a:t>
            </a:r>
            <a:r>
              <a:rPr lang="en-US" dirty="0" err="1"/>
              <a:t>hóa</a:t>
            </a:r>
            <a:r>
              <a:rPr lang="en-US" dirty="0"/>
              <a:t>, do </a:t>
            </a:r>
            <a:r>
              <a:rPr lang="en-US" dirty="0" err="1"/>
              <a:t>đó</a:t>
            </a:r>
            <a:r>
              <a:rPr lang="en-US" dirty="0"/>
              <a:t>, </a:t>
            </a:r>
            <a:r>
              <a:rPr lang="en-US" dirty="0" err="1"/>
              <a:t>khu</a:t>
            </a:r>
            <a:r>
              <a:rPr lang="en-US" dirty="0"/>
              <a:t> </a:t>
            </a:r>
            <a:r>
              <a:rPr lang="en-US" dirty="0" err="1"/>
              <a:t>vực</a:t>
            </a:r>
            <a:r>
              <a:rPr lang="en-US" dirty="0"/>
              <a:t> </a:t>
            </a:r>
            <a:r>
              <a:rPr lang="en-US" dirty="0" err="1"/>
              <a:t>và</a:t>
            </a:r>
            <a:r>
              <a:rPr lang="en-US" dirty="0"/>
              <a:t> </a:t>
            </a:r>
            <a:r>
              <a:rPr lang="en-US" dirty="0" err="1"/>
              <a:t>ngành</a:t>
            </a:r>
            <a:r>
              <a:rPr lang="en-US" dirty="0"/>
              <a:t> </a:t>
            </a:r>
            <a:r>
              <a:rPr lang="en-US" dirty="0" err="1"/>
              <a:t>có</a:t>
            </a:r>
            <a:r>
              <a:rPr lang="en-US" dirty="0"/>
              <a:t> </a:t>
            </a:r>
            <a:r>
              <a:rPr lang="en-US" dirty="0" err="1"/>
              <a:t>thể</a:t>
            </a:r>
            <a:r>
              <a:rPr lang="en-US" dirty="0"/>
              <a:t> </a:t>
            </a:r>
            <a:r>
              <a:rPr lang="en-US" dirty="0" err="1"/>
              <a:t>được</a:t>
            </a:r>
            <a:r>
              <a:rPr lang="en-US" dirty="0"/>
              <a:t> </a:t>
            </a:r>
            <a:r>
              <a:rPr lang="en-US" dirty="0" err="1"/>
              <a:t>hiển</a:t>
            </a:r>
            <a:r>
              <a:rPr lang="en-US" dirty="0"/>
              <a:t> </a:t>
            </a:r>
            <a:r>
              <a:rPr lang="en-US" dirty="0" err="1"/>
              <a:t>thị</a:t>
            </a:r>
            <a:r>
              <a:rPr lang="en-US" dirty="0"/>
              <a:t> </a:t>
            </a:r>
            <a:r>
              <a:rPr lang="en-US" dirty="0" err="1"/>
              <a:t>bằng</a:t>
            </a:r>
            <a:r>
              <a:rPr lang="en-US" dirty="0"/>
              <a:t> </a:t>
            </a:r>
            <a:r>
              <a:rPr lang="en-US" dirty="0" err="1"/>
              <a:t>ngôn</a:t>
            </a:r>
            <a:r>
              <a:rPr lang="en-US" dirty="0"/>
              <a:t> </a:t>
            </a:r>
            <a:r>
              <a:rPr lang="en-US" dirty="0" err="1"/>
              <a:t>ngữ</a:t>
            </a:r>
            <a:r>
              <a:rPr lang="en-US" dirty="0"/>
              <a:t> </a:t>
            </a:r>
            <a:r>
              <a:rPr lang="en-US" dirty="0" err="1"/>
              <a:t>của</a:t>
            </a:r>
            <a:r>
              <a:rPr lang="en-US" dirty="0"/>
              <a:t> </a:t>
            </a:r>
            <a:r>
              <a:rPr lang="en-US" dirty="0" err="1"/>
              <a:t>người</a:t>
            </a:r>
            <a:r>
              <a:rPr lang="en-US" dirty="0"/>
              <a:t> </a:t>
            </a:r>
            <a:r>
              <a:rPr lang="en-US" dirty="0" err="1"/>
              <a:t>xem</a:t>
            </a:r>
            <a:endParaRPr lang="en-US" dirty="0"/>
          </a:p>
          <a:p>
            <a:r>
              <a:rPr lang="en-US" dirty="0" smtClean="0"/>
              <a:t> </a:t>
            </a:r>
            <a:r>
              <a:rPr lang="en-US" dirty="0" err="1"/>
              <a:t>Tìm</a:t>
            </a:r>
            <a:r>
              <a:rPr lang="en-US" dirty="0"/>
              <a:t> </a:t>
            </a:r>
            <a:r>
              <a:rPr lang="en-US" dirty="0" err="1"/>
              <a:t>kiếm</a:t>
            </a:r>
            <a:r>
              <a:rPr lang="en-US" dirty="0"/>
              <a:t> </a:t>
            </a:r>
            <a:r>
              <a:rPr lang="en-US" dirty="0" err="1"/>
              <a:t>tốt</a:t>
            </a:r>
            <a:r>
              <a:rPr lang="en-US" dirty="0"/>
              <a:t> </a:t>
            </a:r>
            <a:r>
              <a:rPr lang="en-US" dirty="0" err="1"/>
              <a:t>hơn</a:t>
            </a:r>
            <a:r>
              <a:rPr lang="en-US" dirty="0"/>
              <a:t>, </a:t>
            </a:r>
            <a:r>
              <a:rPr lang="en-US" dirty="0" err="1"/>
              <a:t>ví</a:t>
            </a:r>
            <a:r>
              <a:rPr lang="en-US" dirty="0"/>
              <a:t> </a:t>
            </a:r>
            <a:r>
              <a:rPr lang="en-US" dirty="0" err="1"/>
              <a:t>dụ</a:t>
            </a:r>
            <a:r>
              <a:rPr lang="en-US" dirty="0"/>
              <a:t>, </a:t>
            </a:r>
            <a:r>
              <a:rPr lang="en-US" dirty="0" err="1"/>
              <a:t>một</a:t>
            </a:r>
            <a:r>
              <a:rPr lang="en-US" dirty="0"/>
              <a:t> </a:t>
            </a:r>
            <a:r>
              <a:rPr lang="en-US" dirty="0" err="1"/>
              <a:t>tìm</a:t>
            </a:r>
            <a:r>
              <a:rPr lang="en-US" dirty="0"/>
              <a:t> </a:t>
            </a:r>
            <a:r>
              <a:rPr lang="en-US" dirty="0" err="1"/>
              <a:t>kiếm</a:t>
            </a:r>
            <a:r>
              <a:rPr lang="en-US" dirty="0"/>
              <a:t> </a:t>
            </a:r>
            <a:r>
              <a:rPr lang="en-US" dirty="0" err="1"/>
              <a:t>cho</a:t>
            </a:r>
            <a:r>
              <a:rPr lang="en-US" dirty="0"/>
              <a:t> </a:t>
            </a:r>
            <a:r>
              <a:rPr lang="en-US" dirty="0" err="1"/>
              <a:t>các</a:t>
            </a:r>
            <a:r>
              <a:rPr lang="en-US" dirty="0"/>
              <a:t> </a:t>
            </a:r>
            <a:r>
              <a:rPr lang="en-US" dirty="0" err="1"/>
              <a:t>nhà</a:t>
            </a:r>
            <a:r>
              <a:rPr lang="en-US" dirty="0"/>
              <a:t> </a:t>
            </a:r>
            <a:r>
              <a:rPr lang="en-US" dirty="0" err="1"/>
              <a:t>hảo</a:t>
            </a:r>
            <a:r>
              <a:rPr lang="en-US" dirty="0"/>
              <a:t> </a:t>
            </a:r>
            <a:r>
              <a:rPr lang="en-US" dirty="0" err="1"/>
              <a:t>tâm</a:t>
            </a:r>
            <a:r>
              <a:rPr lang="en-US" dirty="0"/>
              <a:t> ở </a:t>
            </a:r>
            <a:r>
              <a:rPr lang="en-US" dirty="0" err="1"/>
              <a:t>tiểu</a:t>
            </a:r>
            <a:r>
              <a:rPr lang="en-US" dirty="0"/>
              <a:t> bang Washington </a:t>
            </a:r>
            <a:r>
              <a:rPr lang="en-US" dirty="0" err="1"/>
              <a:t>có</a:t>
            </a:r>
            <a:r>
              <a:rPr lang="en-US" dirty="0"/>
              <a:t> </a:t>
            </a:r>
            <a:r>
              <a:rPr lang="en-US" dirty="0" err="1"/>
              <a:t>thể</a:t>
            </a:r>
            <a:r>
              <a:rPr lang="en-US" dirty="0"/>
              <a:t> </a:t>
            </a:r>
            <a:r>
              <a:rPr lang="en-US" dirty="0" err="1"/>
              <a:t>phù</a:t>
            </a:r>
            <a:r>
              <a:rPr lang="en-US" dirty="0"/>
              <a:t> </a:t>
            </a:r>
            <a:r>
              <a:rPr lang="en-US" dirty="0" err="1"/>
              <a:t>hợp</a:t>
            </a:r>
            <a:r>
              <a:rPr lang="en-US" dirty="0"/>
              <a:t> </a:t>
            </a:r>
            <a:r>
              <a:rPr lang="en-US" dirty="0" err="1"/>
              <a:t>với</a:t>
            </a:r>
            <a:r>
              <a:rPr lang="en-US" dirty="0"/>
              <a:t> </a:t>
            </a:r>
            <a:r>
              <a:rPr lang="en-US" dirty="0" err="1"/>
              <a:t>hồ</a:t>
            </a:r>
            <a:r>
              <a:rPr lang="en-US" dirty="0"/>
              <a:t> </a:t>
            </a:r>
            <a:r>
              <a:rPr lang="en-US" dirty="0" err="1"/>
              <a:t>sơ</a:t>
            </a:r>
            <a:r>
              <a:rPr lang="en-US" dirty="0"/>
              <a:t> </a:t>
            </a:r>
            <a:r>
              <a:rPr lang="en-US" dirty="0" err="1"/>
              <a:t>này</a:t>
            </a:r>
            <a:r>
              <a:rPr lang="en-US" dirty="0"/>
              <a:t> </a:t>
            </a:r>
            <a:r>
              <a:rPr lang="en-US" dirty="0" err="1"/>
              <a:t>vì</a:t>
            </a:r>
            <a:r>
              <a:rPr lang="en-US" dirty="0"/>
              <a:t> </a:t>
            </a:r>
            <a:r>
              <a:rPr lang="en-US" dirty="0" err="1"/>
              <a:t>danh</a:t>
            </a:r>
            <a:r>
              <a:rPr lang="en-US" dirty="0"/>
              <a:t> </a:t>
            </a:r>
            <a:r>
              <a:rPr lang="en-US" dirty="0" err="1"/>
              <a:t>sách</a:t>
            </a:r>
            <a:r>
              <a:rPr lang="en-US" dirty="0"/>
              <a:t> </a:t>
            </a:r>
            <a:r>
              <a:rPr lang="en-US" dirty="0" err="1"/>
              <a:t>các</a:t>
            </a:r>
            <a:r>
              <a:rPr lang="en-US" dirty="0"/>
              <a:t> </a:t>
            </a:r>
            <a:r>
              <a:rPr lang="en-US" dirty="0" err="1"/>
              <a:t>khu</a:t>
            </a:r>
            <a:r>
              <a:rPr lang="en-US" dirty="0"/>
              <a:t> </a:t>
            </a:r>
            <a:r>
              <a:rPr lang="en-US" dirty="0" err="1"/>
              <a:t>vực</a:t>
            </a:r>
            <a:r>
              <a:rPr lang="en-US" dirty="0"/>
              <a:t> </a:t>
            </a:r>
            <a:r>
              <a:rPr lang="en-US" dirty="0" err="1"/>
              <a:t>có</a:t>
            </a:r>
            <a:r>
              <a:rPr lang="en-US" dirty="0"/>
              <a:t> </a:t>
            </a:r>
            <a:r>
              <a:rPr lang="en-US" dirty="0" err="1"/>
              <a:t>thể</a:t>
            </a:r>
            <a:r>
              <a:rPr lang="en-US" dirty="0"/>
              <a:t> </a:t>
            </a:r>
            <a:r>
              <a:rPr lang="en-US" dirty="0" err="1"/>
              <a:t>mã</a:t>
            </a:r>
            <a:r>
              <a:rPr lang="en-US" dirty="0"/>
              <a:t> </a:t>
            </a:r>
            <a:r>
              <a:rPr lang="en-US" dirty="0" err="1"/>
              <a:t>hóa</a:t>
            </a:r>
            <a:r>
              <a:rPr lang="en-US" dirty="0"/>
              <a:t> </a:t>
            </a:r>
            <a:r>
              <a:rPr lang="en-US" dirty="0" err="1"/>
              <a:t>thực</a:t>
            </a:r>
            <a:r>
              <a:rPr lang="en-US" dirty="0"/>
              <a:t> </a:t>
            </a:r>
            <a:r>
              <a:rPr lang="en-US" dirty="0" err="1"/>
              <a:t>tế</a:t>
            </a:r>
            <a:r>
              <a:rPr lang="en-US" dirty="0"/>
              <a:t> </a:t>
            </a:r>
            <a:r>
              <a:rPr lang="en-US" dirty="0" err="1"/>
              <a:t>rằng</a:t>
            </a:r>
            <a:r>
              <a:rPr lang="en-US" dirty="0"/>
              <a:t> Seattle </a:t>
            </a:r>
            <a:r>
              <a:rPr lang="en-US" dirty="0" err="1"/>
              <a:t>đang</a:t>
            </a:r>
            <a:r>
              <a:rPr lang="en-US" dirty="0"/>
              <a:t> ở Washington (</a:t>
            </a:r>
            <a:r>
              <a:rPr lang="en-US" dirty="0" err="1"/>
              <a:t>không</a:t>
            </a:r>
            <a:r>
              <a:rPr lang="en-US" dirty="0"/>
              <a:t> </a:t>
            </a:r>
            <a:r>
              <a:rPr lang="en-US" dirty="0" err="1"/>
              <a:t>rõ</a:t>
            </a:r>
            <a:r>
              <a:rPr lang="en-US" dirty="0"/>
              <a:t> </a:t>
            </a:r>
            <a:r>
              <a:rPr lang="en-US" dirty="0" err="1"/>
              <a:t>ràng</a:t>
            </a:r>
            <a:r>
              <a:rPr lang="en-US" dirty="0"/>
              <a:t> </a:t>
            </a:r>
            <a:r>
              <a:rPr lang="en-US" dirty="0" err="1"/>
              <a:t>từ</a:t>
            </a:r>
            <a:r>
              <a:rPr lang="en-US" dirty="0"/>
              <a:t> </a:t>
            </a:r>
            <a:r>
              <a:rPr lang="en-US" dirty="0" err="1"/>
              <a:t>chuỗi</a:t>
            </a:r>
            <a:r>
              <a:rPr lang="en-US" dirty="0"/>
              <a:t> "</a:t>
            </a:r>
            <a:r>
              <a:rPr lang="en-US" dirty="0" err="1"/>
              <a:t>Khu</a:t>
            </a:r>
            <a:r>
              <a:rPr lang="en-US" dirty="0"/>
              <a:t> </a:t>
            </a:r>
            <a:r>
              <a:rPr lang="en-US" dirty="0" err="1"/>
              <a:t>vực</a:t>
            </a:r>
            <a:r>
              <a:rPr lang="en-US" dirty="0"/>
              <a:t> Greater Seattle")</a:t>
            </a:r>
          </a:p>
          <a:p>
            <a:endParaRPr lang="en-US" dirty="0"/>
          </a:p>
        </p:txBody>
      </p:sp>
    </p:spTree>
    <p:extLst>
      <p:ext uri="{BB962C8B-B14F-4D97-AF65-F5344CB8AC3E}">
        <p14:creationId xmlns:p14="http://schemas.microsoft.com/office/powerpoint/2010/main" val="31759142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Are Document Databases Repeating History? </a:t>
            </a:r>
            <a:br>
              <a:rPr lang="en-US" dirty="0"/>
            </a:b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645767223"/>
      </p:ext>
    </p:extLst>
  </p:cSld>
  <p:clrMapOvr>
    <a:masterClrMapping/>
  </p:clrMapOvr>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152</TotalTime>
  <Words>723</Words>
  <Application>Microsoft Office PowerPoint</Application>
  <PresentationFormat>Widescreen</PresentationFormat>
  <Paragraphs>60</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Gill Sans MT</vt:lpstr>
      <vt:lpstr>Wingdings</vt:lpstr>
      <vt:lpstr>Gallery</vt:lpstr>
      <vt:lpstr>  Data Models   and Query Languages</vt:lpstr>
      <vt:lpstr>Content</vt:lpstr>
      <vt:lpstr>Relation model vs Document model</vt:lpstr>
      <vt:lpstr>Sự ra đời của NoSQL</vt:lpstr>
      <vt:lpstr>The Object-Relational Mismatch  </vt:lpstr>
      <vt:lpstr>PowerPoint Presentation</vt:lpstr>
      <vt:lpstr>PowerPoint Presentation</vt:lpstr>
      <vt:lpstr>Many-to-One and Many-to-Many Relationships  </vt:lpstr>
      <vt:lpstr>Are Document Databases Repeating History?  </vt:lpstr>
      <vt:lpstr>Relational Versus Document Databases Today  </vt:lpstr>
      <vt:lpstr>Query languages for data</vt:lpstr>
      <vt:lpstr>Map-Reduce</vt:lpstr>
      <vt:lpstr>Vấn đề với năng lực xử lý của một máy tính</vt:lpstr>
      <vt:lpstr>Solution</vt:lpstr>
      <vt:lpstr>Đấu nối (GFS)</vt:lpstr>
      <vt:lpstr>PowerPoint Presentation</vt:lpstr>
      <vt:lpstr>Cách để cho máy tính cùng xử lý</vt:lpstr>
      <vt:lpstr>Chia dữ liệu thành nhiều block</vt:lpstr>
      <vt:lpstr>Chunk Server (Data Node): lưu trữ các chunk( hay block )</vt:lpstr>
      <vt:lpstr>Master server</vt:lpstr>
      <vt:lpstr>Mô hình tính toán (Map-Reduce)</vt:lpstr>
      <vt:lpstr>PowerPoint Presentation</vt:lpstr>
      <vt:lpstr>Kết luận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Models   and Query Languages</dc:title>
  <dc:creator>Công Trịnh</dc:creator>
  <cp:lastModifiedBy>Công Trịnh</cp:lastModifiedBy>
  <cp:revision>10</cp:revision>
  <dcterms:created xsi:type="dcterms:W3CDTF">2019-11-29T21:15:17Z</dcterms:created>
  <dcterms:modified xsi:type="dcterms:W3CDTF">2019-11-30T00:03:56Z</dcterms:modified>
</cp:coreProperties>
</file>