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256" r:id="rId2"/>
    <p:sldId id="258" r:id="rId3"/>
    <p:sldId id="309" r:id="rId4"/>
    <p:sldId id="259" r:id="rId5"/>
    <p:sldId id="310" r:id="rId6"/>
    <p:sldId id="314" r:id="rId7"/>
    <p:sldId id="312" r:id="rId8"/>
    <p:sldId id="315" r:id="rId9"/>
    <p:sldId id="316" r:id="rId10"/>
    <p:sldId id="313" r:id="rId11"/>
    <p:sldId id="311" r:id="rId12"/>
    <p:sldId id="317" r:id="rId13"/>
    <p:sldId id="273" r:id="rId1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68F4"/>
    <a:srgbClr val="243891"/>
    <a:srgbClr val="46B1E1"/>
    <a:srgbClr val="DAE8F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86169" autoAdjust="0"/>
  </p:normalViewPr>
  <p:slideViewPr>
    <p:cSldViewPr snapToGrid="0">
      <p:cViewPr varScale="1">
        <p:scale>
          <a:sx n="64" d="100"/>
          <a:sy n="64" d="100"/>
        </p:scale>
        <p:origin x="379" y="38"/>
      </p:cViewPr>
      <p:guideLst>
        <p:guide orient="horz" pos="2160"/>
        <p:guide pos="3840"/>
      </p:guideLst>
    </p:cSldViewPr>
  </p:slideViewPr>
  <p:outlineViewPr>
    <p:cViewPr>
      <p:scale>
        <a:sx n="33" d="100"/>
        <a:sy n="33" d="100"/>
      </p:scale>
      <p:origin x="0" y="-2740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20629B-C8AC-21F1-19CE-295B20DE2C49}"/>
              </a:ext>
            </a:extLst>
          </p:cNvPr>
          <p:cNvSpPr>
            <a:spLocks noGrp="1"/>
          </p:cNvSpPr>
          <p:nvPr>
            <p:ph type="hdr" sz="quarter"/>
          </p:nvPr>
        </p:nvSpPr>
        <p:spPr>
          <a:xfrm>
            <a:off x="1" y="2"/>
            <a:ext cx="3078758" cy="512302"/>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D5EB1A-D4F6-DA63-2E92-7F90F644D262}"/>
              </a:ext>
            </a:extLst>
          </p:cNvPr>
          <p:cNvSpPr>
            <a:spLocks noGrp="1"/>
          </p:cNvSpPr>
          <p:nvPr>
            <p:ph type="dt" sz="quarter" idx="1"/>
          </p:nvPr>
        </p:nvSpPr>
        <p:spPr>
          <a:xfrm>
            <a:off x="4024204" y="2"/>
            <a:ext cx="3078758" cy="512302"/>
          </a:xfrm>
          <a:prstGeom prst="rect">
            <a:avLst/>
          </a:prstGeom>
        </p:spPr>
        <p:txBody>
          <a:bodyPr vert="horz" lIns="91440" tIns="45720" rIns="91440" bIns="45720" rtlCol="0"/>
          <a:lstStyle>
            <a:lvl1pPr algn="r">
              <a:defRPr sz="1200"/>
            </a:lvl1pPr>
          </a:lstStyle>
          <a:p>
            <a:fld id="{A7C2F92A-76F4-43DD-9B6C-96C1A2F26F05}" type="datetimeFigureOut">
              <a:rPr lang="en-US" smtClean="0"/>
              <a:t>12/5/2024</a:t>
            </a:fld>
            <a:endParaRPr lang="en-US"/>
          </a:p>
        </p:txBody>
      </p:sp>
      <p:sp>
        <p:nvSpPr>
          <p:cNvPr id="4" name="Footer Placeholder 3">
            <a:extLst>
              <a:ext uri="{FF2B5EF4-FFF2-40B4-BE49-F238E27FC236}">
                <a16:creationId xmlns:a16="http://schemas.microsoft.com/office/drawing/2014/main" id="{B9DB995A-C1AE-B19F-FD7B-1D814347E703}"/>
              </a:ext>
            </a:extLst>
          </p:cNvPr>
          <p:cNvSpPr>
            <a:spLocks noGrp="1"/>
          </p:cNvSpPr>
          <p:nvPr>
            <p:ph type="ftr" sz="quarter" idx="2"/>
          </p:nvPr>
        </p:nvSpPr>
        <p:spPr>
          <a:xfrm>
            <a:off x="1" y="9722311"/>
            <a:ext cx="3078758" cy="51230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A51C95-E2F9-E65F-DC7D-90319098FFF7}"/>
              </a:ext>
            </a:extLst>
          </p:cNvPr>
          <p:cNvSpPr>
            <a:spLocks noGrp="1"/>
          </p:cNvSpPr>
          <p:nvPr>
            <p:ph type="sldNum" sz="quarter" idx="3"/>
          </p:nvPr>
        </p:nvSpPr>
        <p:spPr>
          <a:xfrm>
            <a:off x="4024204" y="9722311"/>
            <a:ext cx="3078758" cy="512302"/>
          </a:xfrm>
          <a:prstGeom prst="rect">
            <a:avLst/>
          </a:prstGeom>
        </p:spPr>
        <p:txBody>
          <a:bodyPr vert="horz" lIns="91440" tIns="45720" rIns="91440" bIns="45720" rtlCol="0" anchor="b"/>
          <a:lstStyle>
            <a:lvl1pPr algn="r">
              <a:defRPr sz="1200"/>
            </a:lvl1pPr>
          </a:lstStyle>
          <a:p>
            <a:fld id="{47BAC7D9-74BB-4A20-8858-6E8164CA3C40}" type="slidenum">
              <a:rPr lang="en-US" smtClean="0"/>
              <a:t>‹#›</a:t>
            </a:fld>
            <a:endParaRPr lang="en-US"/>
          </a:p>
        </p:txBody>
      </p:sp>
    </p:spTree>
    <p:extLst>
      <p:ext uri="{BB962C8B-B14F-4D97-AF65-F5344CB8AC3E}">
        <p14:creationId xmlns:p14="http://schemas.microsoft.com/office/powerpoint/2010/main" val="32558908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5"/>
            <a:ext cx="3078427" cy="513508"/>
          </a:xfrm>
          <a:prstGeom prst="rect">
            <a:avLst/>
          </a:prstGeom>
        </p:spPr>
        <p:txBody>
          <a:bodyPr vert="horz" lIns="101530" tIns="50766" rIns="101530" bIns="50766" rtlCol="0"/>
          <a:lstStyle>
            <a:lvl1pPr algn="l">
              <a:defRPr sz="1400"/>
            </a:lvl1pPr>
          </a:lstStyle>
          <a:p>
            <a:endParaRPr lang="en-US"/>
          </a:p>
        </p:txBody>
      </p:sp>
      <p:sp>
        <p:nvSpPr>
          <p:cNvPr id="3" name="Date Placeholder 2"/>
          <p:cNvSpPr>
            <a:spLocks noGrp="1"/>
          </p:cNvSpPr>
          <p:nvPr>
            <p:ph type="dt" idx="1"/>
          </p:nvPr>
        </p:nvSpPr>
        <p:spPr>
          <a:xfrm>
            <a:off x="4023994" y="5"/>
            <a:ext cx="3078427" cy="513508"/>
          </a:xfrm>
          <a:prstGeom prst="rect">
            <a:avLst/>
          </a:prstGeom>
        </p:spPr>
        <p:txBody>
          <a:bodyPr vert="horz" lIns="101530" tIns="50766" rIns="101530" bIns="50766" rtlCol="0"/>
          <a:lstStyle>
            <a:lvl1pPr algn="r">
              <a:defRPr sz="1400"/>
            </a:lvl1pPr>
          </a:lstStyle>
          <a:p>
            <a:fld id="{13DEDB8B-B640-489F-9D36-5B093BC8B0CF}" type="datetimeFigureOut">
              <a:rPr lang="en-US" smtClean="0"/>
              <a:t>12/5/2024</a:t>
            </a:fld>
            <a:endParaRPr lang="en-US"/>
          </a:p>
        </p:txBody>
      </p:sp>
      <p:sp>
        <p:nvSpPr>
          <p:cNvPr id="4" name="Slide Image Placeholder 3"/>
          <p:cNvSpPr>
            <a:spLocks noGrp="1" noRot="1" noChangeAspect="1"/>
          </p:cNvSpPr>
          <p:nvPr>
            <p:ph type="sldImg" idx="2"/>
          </p:nvPr>
        </p:nvSpPr>
        <p:spPr>
          <a:xfrm>
            <a:off x="481013" y="1277938"/>
            <a:ext cx="6142037" cy="3455987"/>
          </a:xfrm>
          <a:prstGeom prst="rect">
            <a:avLst/>
          </a:prstGeom>
          <a:noFill/>
          <a:ln w="12700">
            <a:solidFill>
              <a:prstClr val="black"/>
            </a:solidFill>
          </a:ln>
        </p:spPr>
        <p:txBody>
          <a:bodyPr vert="horz" lIns="101530" tIns="50766" rIns="101530" bIns="50766" rtlCol="0" anchor="ctr"/>
          <a:lstStyle/>
          <a:p>
            <a:endParaRPr lang="en-US"/>
          </a:p>
        </p:txBody>
      </p:sp>
      <p:sp>
        <p:nvSpPr>
          <p:cNvPr id="5" name="Notes Placeholder 4"/>
          <p:cNvSpPr>
            <a:spLocks noGrp="1"/>
          </p:cNvSpPr>
          <p:nvPr>
            <p:ph type="body" sz="quarter" idx="3"/>
          </p:nvPr>
        </p:nvSpPr>
        <p:spPr>
          <a:xfrm>
            <a:off x="710407" y="4925411"/>
            <a:ext cx="5683250" cy="4029879"/>
          </a:xfrm>
          <a:prstGeom prst="rect">
            <a:avLst/>
          </a:prstGeom>
        </p:spPr>
        <p:txBody>
          <a:bodyPr vert="horz" lIns="101530" tIns="50766" rIns="101530" bIns="5076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10"/>
            <a:ext cx="3078427" cy="513505"/>
          </a:xfrm>
          <a:prstGeom prst="rect">
            <a:avLst/>
          </a:prstGeom>
        </p:spPr>
        <p:txBody>
          <a:bodyPr vert="horz" lIns="101530" tIns="50766" rIns="101530" bIns="50766" rtlCol="0" anchor="b"/>
          <a:lstStyle>
            <a:lvl1pPr algn="l">
              <a:defRPr sz="1400"/>
            </a:lvl1pPr>
          </a:lstStyle>
          <a:p>
            <a:endParaRPr lang="en-US"/>
          </a:p>
        </p:txBody>
      </p:sp>
      <p:sp>
        <p:nvSpPr>
          <p:cNvPr id="7" name="Slide Number Placeholder 6"/>
          <p:cNvSpPr>
            <a:spLocks noGrp="1"/>
          </p:cNvSpPr>
          <p:nvPr>
            <p:ph type="sldNum" sz="quarter" idx="5"/>
          </p:nvPr>
        </p:nvSpPr>
        <p:spPr>
          <a:xfrm>
            <a:off x="4023994" y="9721110"/>
            <a:ext cx="3078427" cy="513505"/>
          </a:xfrm>
          <a:prstGeom prst="rect">
            <a:avLst/>
          </a:prstGeom>
        </p:spPr>
        <p:txBody>
          <a:bodyPr vert="horz" lIns="101530" tIns="50766" rIns="101530" bIns="50766" rtlCol="0" anchor="b"/>
          <a:lstStyle>
            <a:lvl1pPr algn="r">
              <a:defRPr sz="1400"/>
            </a:lvl1pPr>
          </a:lstStyle>
          <a:p>
            <a:fld id="{AA1EAE6D-7A6A-4F0F-A7FF-DF6D78ECF801}" type="slidenum">
              <a:rPr lang="en-US" smtClean="0"/>
              <a:t>‹#›</a:t>
            </a:fld>
            <a:endParaRPr lang="en-US"/>
          </a:p>
        </p:txBody>
      </p:sp>
    </p:spTree>
    <p:extLst>
      <p:ext uri="{BB962C8B-B14F-4D97-AF65-F5344CB8AC3E}">
        <p14:creationId xmlns:p14="http://schemas.microsoft.com/office/powerpoint/2010/main" val="22353962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vi-VN"/>
              <a:t>Trong bối cảnh Việt Nam liên tiếp chịu ảnh hưởng của các thiên tai, đặc biệt là cơn bão Yagi vừa qua</a:t>
            </a:r>
            <a:endParaRPr lang="en-US"/>
          </a:p>
          <a:p>
            <a:pPr>
              <a:lnSpc>
                <a:spcPct val="150000"/>
              </a:lnSpc>
            </a:pPr>
            <a:r>
              <a:rPr lang="vi-VN"/>
              <a:t>nhu cầu về việc minh bạch hóa thông tin quyên góp và phân bổ nguồn lực trở nên cấp thiết hơn bao giờ hết. </a:t>
            </a:r>
            <a:endParaRPr lang="en-US"/>
          </a:p>
          <a:p>
            <a:pPr>
              <a:lnSpc>
                <a:spcPct val="150000"/>
              </a:lnSpc>
            </a:pPr>
            <a:r>
              <a:rPr lang="vi-VN"/>
              <a:t>Sự thiếu minh bạch trong một số trường hợp không chỉ làm giảm niềm tin của cộng đồng mà còn ảnh hưởng trực tiếp đến hiệu quả hỗ trợ các nạn nhân chịu ảnh hưởng.</a:t>
            </a:r>
            <a:endParaRPr lang="en-US"/>
          </a:p>
          <a:p>
            <a:pPr>
              <a:lnSpc>
                <a:spcPct val="150000"/>
              </a:lnSpc>
            </a:pPr>
            <a:endParaRPr lang="en-US"/>
          </a:p>
          <a:p>
            <a:pPr>
              <a:lnSpc>
                <a:spcPct val="150000"/>
              </a:lnSpc>
            </a:pPr>
            <a:endParaRPr lang="en-US"/>
          </a:p>
          <a:p>
            <a:pPr>
              <a:lnSpc>
                <a:spcPct val="150000"/>
              </a:lnSpc>
            </a:pPr>
            <a:r>
              <a:rPr lang="en-US"/>
              <a:t>Mặc dù </a:t>
            </a:r>
            <a:r>
              <a:rPr lang="vi-VN"/>
              <a:t>Mặt Trận Tổ Quốc Việt Nam </a:t>
            </a:r>
            <a:r>
              <a:rPr lang="en-US"/>
              <a:t>đã </a:t>
            </a:r>
            <a:r>
              <a:rPr lang="vi-VN"/>
              <a:t>công bố các bản sao kê quyên góp dưới dạng file PDF. </a:t>
            </a:r>
            <a:r>
              <a:rPr lang="en-US"/>
              <a:t>Tuy nhiên đ</a:t>
            </a:r>
            <a:r>
              <a:rPr lang="vi-VN"/>
              <a:t>iều này, dù đảm bảo tính minh bạch, nhưng lại gây ra không ít khó khăn trong việc tra cứu thông tin, đặc biệt khi khối lượng dữ liệu ngày càng lớn. Việc tìm kiếm thủ công qua từng file PDF không chỉ tốn thời gian mà còn dễ dẫn đến sai sót hoặc bỏ sót thông tin quan trọng.</a:t>
            </a:r>
          </a:p>
          <a:p>
            <a:pPr>
              <a:lnSpc>
                <a:spcPct val="150000"/>
              </a:lnSpc>
            </a:pPr>
            <a:r>
              <a:rPr lang="vi-VN"/>
              <a:t>Để giải quyết vấn đề này, ứng dụng tìm kiếm giao dịch sao kê quyên góp bão Yagi được phát triển nhằm:</a:t>
            </a:r>
          </a:p>
          <a:p>
            <a:pPr>
              <a:lnSpc>
                <a:spcPct val="150000"/>
              </a:lnSpc>
              <a:buFont typeface="+mj-lt"/>
              <a:buAutoNum type="arabicPeriod"/>
            </a:pPr>
            <a:r>
              <a:rPr lang="vi-VN" b="1"/>
              <a:t>Tối ưu hóa quá trình tìm kiếm</a:t>
            </a:r>
            <a:r>
              <a:rPr lang="vi-VN"/>
              <a:t>: Ứng dụng sử dụng công nghệ </a:t>
            </a:r>
            <a:r>
              <a:rPr lang="vi-VN" b="1"/>
              <a:t>Fulltext Search</a:t>
            </a:r>
            <a:r>
              <a:rPr lang="vi-VN"/>
              <a:t> để cho phép người dùng tra cứu thông tin một cách nhanh chóng, chính xác, chỉ với vài từ khóa đơn giản.</a:t>
            </a:r>
          </a:p>
          <a:p>
            <a:pPr>
              <a:lnSpc>
                <a:spcPct val="150000"/>
              </a:lnSpc>
              <a:buFont typeface="+mj-lt"/>
              <a:buAutoNum type="arabicPeriod"/>
            </a:pPr>
            <a:r>
              <a:rPr lang="vi-VN" b="1"/>
              <a:t>Tăng hiệu quả quản lý</a:t>
            </a:r>
            <a:r>
              <a:rPr lang="vi-VN"/>
              <a:t>: Thay vì phải xử lý thủ công hàng trăm tài liệu, ứng dụng giúp tự động hóa quy trình tìm kiếm, giảm tải áp lực cho các nhân viên phụ trách.</a:t>
            </a:r>
          </a:p>
          <a:p>
            <a:pPr>
              <a:lnSpc>
                <a:spcPct val="150000"/>
              </a:lnSpc>
              <a:buFont typeface="+mj-lt"/>
              <a:buAutoNum type="arabicPeriod"/>
            </a:pPr>
            <a:r>
              <a:rPr lang="vi-VN" b="1"/>
              <a:t>Cải thiện trải nghiệm người dùng</a:t>
            </a:r>
            <a:r>
              <a:rPr lang="vi-VN"/>
              <a:t>: Nhà hảo tâm, tổ chức từ thiện hoặc bất kỳ ai cũng có thể dễ dàng tra cứu các giao dịch, đảm bảo tính minh bạch và tiết kiệm thời gian.</a:t>
            </a:r>
          </a:p>
          <a:p>
            <a:endParaRPr lang="en-US"/>
          </a:p>
        </p:txBody>
      </p:sp>
      <p:sp>
        <p:nvSpPr>
          <p:cNvPr id="4" name="Slide Number Placeholder 3"/>
          <p:cNvSpPr>
            <a:spLocks noGrp="1"/>
          </p:cNvSpPr>
          <p:nvPr>
            <p:ph type="sldNum" sz="quarter" idx="5"/>
          </p:nvPr>
        </p:nvSpPr>
        <p:spPr/>
        <p:txBody>
          <a:bodyPr/>
          <a:lstStyle/>
          <a:p>
            <a:fld id="{AA1EAE6D-7A6A-4F0F-A7FF-DF6D78ECF801}" type="slidenum">
              <a:rPr lang="en-US" smtClean="0"/>
              <a:t>5</a:t>
            </a:fld>
            <a:endParaRPr lang="en-US"/>
          </a:p>
        </p:txBody>
      </p:sp>
    </p:spTree>
    <p:extLst>
      <p:ext uri="{BB962C8B-B14F-4D97-AF65-F5344CB8AC3E}">
        <p14:creationId xmlns:p14="http://schemas.microsoft.com/office/powerpoint/2010/main" val="31626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A38C9-B01D-B248-FDB9-B4DEE39186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4D010-A67B-DBEB-7F14-76AAD9BAD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FFB555-A495-768E-4BF1-27D6AEE4AB57}"/>
              </a:ext>
            </a:extLst>
          </p:cNvPr>
          <p:cNvSpPr>
            <a:spLocks noGrp="1"/>
          </p:cNvSpPr>
          <p:nvPr>
            <p:ph type="body" idx="1"/>
          </p:nvPr>
        </p:nvSpPr>
        <p:spPr/>
        <p:txBody>
          <a:bodyPr/>
          <a:lstStyle/>
          <a:p>
            <a:pPr>
              <a:lnSpc>
                <a:spcPct val="150000"/>
              </a:lnSpc>
            </a:pPr>
            <a:r>
              <a:rPr lang="vi-VN"/>
              <a:t>Trong bối cảnh Việt Nam liên tiếp chịu ảnh hưởng của các thiên tai, đặc biệt là cơn bão Yagi vừa qua</a:t>
            </a:r>
            <a:endParaRPr lang="en-US"/>
          </a:p>
          <a:p>
            <a:pPr>
              <a:lnSpc>
                <a:spcPct val="150000"/>
              </a:lnSpc>
            </a:pPr>
            <a:r>
              <a:rPr lang="vi-VN"/>
              <a:t>nhu cầu về việc minh bạch hóa thông tin quyên góp và phân bổ nguồn lực trở nên cấp thiết hơn bao giờ hết. </a:t>
            </a:r>
            <a:endParaRPr lang="en-US"/>
          </a:p>
          <a:p>
            <a:pPr>
              <a:lnSpc>
                <a:spcPct val="150000"/>
              </a:lnSpc>
            </a:pPr>
            <a:r>
              <a:rPr lang="vi-VN"/>
              <a:t>Sự thiếu minh bạch trong một số trường hợp không chỉ làm giảm niềm tin của cộng đồng mà còn ảnh hưởng trực tiếp đến hiệu quả hỗ trợ các nạn nhân chịu ảnh hưởng.</a:t>
            </a:r>
            <a:endParaRPr lang="en-US"/>
          </a:p>
          <a:p>
            <a:pPr>
              <a:lnSpc>
                <a:spcPct val="150000"/>
              </a:lnSpc>
            </a:pPr>
            <a:endParaRPr lang="en-US"/>
          </a:p>
          <a:p>
            <a:pPr>
              <a:lnSpc>
                <a:spcPct val="150000"/>
              </a:lnSpc>
            </a:pPr>
            <a:endParaRPr lang="en-US"/>
          </a:p>
          <a:p>
            <a:pPr>
              <a:lnSpc>
                <a:spcPct val="150000"/>
              </a:lnSpc>
            </a:pPr>
            <a:r>
              <a:rPr lang="en-US"/>
              <a:t>Mặc dù </a:t>
            </a:r>
            <a:r>
              <a:rPr lang="vi-VN"/>
              <a:t>Mặt Trận Tổ Quốc Việt Nam </a:t>
            </a:r>
            <a:r>
              <a:rPr lang="en-US"/>
              <a:t>đã </a:t>
            </a:r>
            <a:r>
              <a:rPr lang="vi-VN"/>
              <a:t>công bố các bản sao kê quyên góp dưới dạng file PDF. </a:t>
            </a:r>
            <a:r>
              <a:rPr lang="en-US"/>
              <a:t>Tuy nhiên đ</a:t>
            </a:r>
            <a:r>
              <a:rPr lang="vi-VN"/>
              <a:t>iều này, dù đảm bảo tính minh bạch, nhưng lại gây ra không ít khó khăn trong việc tra cứu thông tin, đặc biệt khi khối lượng dữ liệu ngày càng lớn. Việc tìm kiếm thủ công qua từng file PDF không chỉ tốn thời gian mà còn dễ dẫn đến sai sót hoặc bỏ sót thông tin quan trọng.</a:t>
            </a:r>
          </a:p>
          <a:p>
            <a:pPr>
              <a:lnSpc>
                <a:spcPct val="150000"/>
              </a:lnSpc>
            </a:pPr>
            <a:r>
              <a:rPr lang="vi-VN"/>
              <a:t>Để giải quyết vấn đề này, ứng dụng tìm kiếm giao dịch sao kê quyên góp bão Yagi được phát triển nhằm:</a:t>
            </a:r>
          </a:p>
          <a:p>
            <a:pPr>
              <a:lnSpc>
                <a:spcPct val="150000"/>
              </a:lnSpc>
              <a:buFont typeface="+mj-lt"/>
              <a:buAutoNum type="arabicPeriod"/>
            </a:pPr>
            <a:r>
              <a:rPr lang="vi-VN" b="1"/>
              <a:t>Tối ưu hóa quá trình tìm kiếm</a:t>
            </a:r>
            <a:r>
              <a:rPr lang="vi-VN"/>
              <a:t>: Ứng dụng sử dụng công nghệ </a:t>
            </a:r>
            <a:r>
              <a:rPr lang="vi-VN" b="1"/>
              <a:t>Fulltext Search</a:t>
            </a:r>
            <a:r>
              <a:rPr lang="vi-VN"/>
              <a:t> để cho phép người dùng tra cứu thông tin một cách nhanh chóng, chính xác, chỉ với vài từ khóa đơn giản.</a:t>
            </a:r>
          </a:p>
          <a:p>
            <a:pPr>
              <a:lnSpc>
                <a:spcPct val="150000"/>
              </a:lnSpc>
              <a:buFont typeface="+mj-lt"/>
              <a:buAutoNum type="arabicPeriod"/>
            </a:pPr>
            <a:r>
              <a:rPr lang="vi-VN" b="1"/>
              <a:t>Tăng hiệu quả quản lý</a:t>
            </a:r>
            <a:r>
              <a:rPr lang="vi-VN"/>
              <a:t>: Thay vì phải xử lý thủ công hàng trăm tài liệu, ứng dụng giúp tự động hóa quy trình tìm kiếm, giảm tải áp lực cho các nhân viên phụ trách.</a:t>
            </a:r>
          </a:p>
          <a:p>
            <a:pPr>
              <a:lnSpc>
                <a:spcPct val="150000"/>
              </a:lnSpc>
              <a:buFont typeface="+mj-lt"/>
              <a:buAutoNum type="arabicPeriod"/>
            </a:pPr>
            <a:r>
              <a:rPr lang="vi-VN" b="1"/>
              <a:t>Cải thiện trải nghiệm người dùng</a:t>
            </a:r>
            <a:r>
              <a:rPr lang="vi-VN"/>
              <a:t>: Nhà hảo tâm, tổ chức từ thiện hoặc bất kỳ ai cũng có thể dễ dàng tra cứu các giao dịch, đảm bảo tính minh bạch và tiết kiệm thời gian.</a:t>
            </a:r>
          </a:p>
          <a:p>
            <a:endParaRPr lang="en-US"/>
          </a:p>
        </p:txBody>
      </p:sp>
      <p:sp>
        <p:nvSpPr>
          <p:cNvPr id="4" name="Slide Number Placeholder 3">
            <a:extLst>
              <a:ext uri="{FF2B5EF4-FFF2-40B4-BE49-F238E27FC236}">
                <a16:creationId xmlns:a16="http://schemas.microsoft.com/office/drawing/2014/main" id="{5F160A23-F22E-DE19-9E30-EBD515035CB6}"/>
              </a:ext>
            </a:extLst>
          </p:cNvPr>
          <p:cNvSpPr>
            <a:spLocks noGrp="1"/>
          </p:cNvSpPr>
          <p:nvPr>
            <p:ph type="sldNum" sz="quarter" idx="5"/>
          </p:nvPr>
        </p:nvSpPr>
        <p:spPr/>
        <p:txBody>
          <a:bodyPr/>
          <a:lstStyle/>
          <a:p>
            <a:fld id="{AA1EAE6D-7A6A-4F0F-A7FF-DF6D78ECF801}" type="slidenum">
              <a:rPr lang="en-US" smtClean="0"/>
              <a:t>6</a:t>
            </a:fld>
            <a:endParaRPr lang="en-US"/>
          </a:p>
        </p:txBody>
      </p:sp>
    </p:spTree>
    <p:extLst>
      <p:ext uri="{BB962C8B-B14F-4D97-AF65-F5344CB8AC3E}">
        <p14:creationId xmlns:p14="http://schemas.microsoft.com/office/powerpoint/2010/main" val="110392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1EAE6D-7A6A-4F0F-A7FF-DF6D78ECF801}" type="slidenum">
              <a:rPr lang="en-US" smtClean="0"/>
              <a:t>8</a:t>
            </a:fld>
            <a:endParaRPr lang="en-US"/>
          </a:p>
        </p:txBody>
      </p:sp>
    </p:spTree>
    <p:extLst>
      <p:ext uri="{BB962C8B-B14F-4D97-AF65-F5344CB8AC3E}">
        <p14:creationId xmlns:p14="http://schemas.microsoft.com/office/powerpoint/2010/main" val="214385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1546-2119-74AA-883B-33F4D38409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21D262-589A-4A54-4FC2-52E175FA932F}"/>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B1D121-C8AD-8283-8E80-E342171DBAC2}"/>
              </a:ext>
            </a:extLst>
          </p:cNvPr>
          <p:cNvSpPr>
            <a:spLocks noGrp="1"/>
          </p:cNvSpPr>
          <p:nvPr>
            <p:ph type="dt" sz="half" idx="10"/>
          </p:nvPr>
        </p:nvSpPr>
        <p:spPr/>
        <p:txBody>
          <a:bodyPr/>
          <a:lstStyle/>
          <a:p>
            <a:fld id="{F91DBA2B-7AB5-46A6-A2A2-E4ACBA56A96A}" type="datetime1">
              <a:rPr lang="en-US" smtClean="0"/>
              <a:t>12/5/2024</a:t>
            </a:fld>
            <a:endParaRPr lang="en-US"/>
          </a:p>
        </p:txBody>
      </p:sp>
      <p:sp>
        <p:nvSpPr>
          <p:cNvPr id="5" name="Footer Placeholder 4">
            <a:extLst>
              <a:ext uri="{FF2B5EF4-FFF2-40B4-BE49-F238E27FC236}">
                <a16:creationId xmlns:a16="http://schemas.microsoft.com/office/drawing/2014/main" id="{C31D59E7-2A73-A09B-801D-8535B51BD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623C8-519F-E8E1-5674-FDB5EED7907A}"/>
              </a:ext>
            </a:extLst>
          </p:cNvPr>
          <p:cNvSpPr>
            <a:spLocks noGrp="1"/>
          </p:cNvSpPr>
          <p:nvPr>
            <p:ph type="sldNum" sz="quarter" idx="12"/>
          </p:nvPr>
        </p:nvSpPr>
        <p:spPr/>
        <p:txBody>
          <a:bodyPr/>
          <a:lstStyle>
            <a:lvl1pPr>
              <a:defRPr>
                <a:solidFill>
                  <a:schemeClr val="bg1"/>
                </a:solidFill>
              </a:defRPr>
            </a:lvl1pPr>
          </a:lstStyle>
          <a:p>
            <a:fld id="{3D081B02-2FC3-46C7-8B23-71F4E40D34B4}" type="slidenum">
              <a:rPr lang="en-US" smtClean="0"/>
              <a:pPr/>
              <a:t>‹#›</a:t>
            </a:fld>
            <a:endParaRPr lang="en-US"/>
          </a:p>
        </p:txBody>
      </p:sp>
    </p:spTree>
    <p:extLst>
      <p:ext uri="{BB962C8B-B14F-4D97-AF65-F5344CB8AC3E}">
        <p14:creationId xmlns:p14="http://schemas.microsoft.com/office/powerpoint/2010/main" val="261705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7EEE-F867-5B00-7AFE-76277502CB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F8B127-E7FD-CBEB-D95F-85C5BDF485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CDF25-9347-F17F-9F99-5A6BC54AE0C9}"/>
              </a:ext>
            </a:extLst>
          </p:cNvPr>
          <p:cNvSpPr>
            <a:spLocks noGrp="1"/>
          </p:cNvSpPr>
          <p:nvPr>
            <p:ph type="dt" sz="half" idx="10"/>
          </p:nvPr>
        </p:nvSpPr>
        <p:spPr/>
        <p:txBody>
          <a:bodyPr/>
          <a:lstStyle/>
          <a:p>
            <a:fld id="{CF366E5B-D905-4C59-ADDA-E78C4CD11F85}" type="datetime1">
              <a:rPr lang="en-US" smtClean="0"/>
              <a:t>12/5/2024</a:t>
            </a:fld>
            <a:endParaRPr lang="en-US"/>
          </a:p>
        </p:txBody>
      </p:sp>
      <p:sp>
        <p:nvSpPr>
          <p:cNvPr id="5" name="Footer Placeholder 4">
            <a:extLst>
              <a:ext uri="{FF2B5EF4-FFF2-40B4-BE49-F238E27FC236}">
                <a16:creationId xmlns:a16="http://schemas.microsoft.com/office/drawing/2014/main" id="{2D229B1E-E988-18A6-7911-32EAF287E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52002-EC4C-3970-857E-D6A3DB709845}"/>
              </a:ext>
            </a:extLst>
          </p:cNvPr>
          <p:cNvSpPr>
            <a:spLocks noGrp="1"/>
          </p:cNvSpPr>
          <p:nvPr>
            <p:ph type="sldNum" sz="quarter" idx="12"/>
          </p:nvPr>
        </p:nvSpPr>
        <p:spPr/>
        <p:txBody>
          <a:bodyPr/>
          <a:lstStyle/>
          <a:p>
            <a:fld id="{3D081B02-2FC3-46C7-8B23-71F4E40D34B4}" type="slidenum">
              <a:rPr lang="en-US" smtClean="0"/>
              <a:t>‹#›</a:t>
            </a:fld>
            <a:endParaRPr lang="en-US"/>
          </a:p>
        </p:txBody>
      </p:sp>
    </p:spTree>
    <p:extLst>
      <p:ext uri="{BB962C8B-B14F-4D97-AF65-F5344CB8AC3E}">
        <p14:creationId xmlns:p14="http://schemas.microsoft.com/office/powerpoint/2010/main" val="208778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4D78C-73B3-2BFE-1771-551470D3A082}"/>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C17A19-CC6C-8F19-E70D-A893AA456F01}"/>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92E34-D1E4-C4A7-7504-10BD1EBBE503}"/>
              </a:ext>
            </a:extLst>
          </p:cNvPr>
          <p:cNvSpPr>
            <a:spLocks noGrp="1"/>
          </p:cNvSpPr>
          <p:nvPr>
            <p:ph type="dt" sz="half" idx="10"/>
          </p:nvPr>
        </p:nvSpPr>
        <p:spPr/>
        <p:txBody>
          <a:bodyPr/>
          <a:lstStyle/>
          <a:p>
            <a:fld id="{E908E2DD-482C-4E7D-B53B-9A6E6F8DFFAA}" type="datetime1">
              <a:rPr lang="en-US" smtClean="0"/>
              <a:t>12/5/2024</a:t>
            </a:fld>
            <a:endParaRPr lang="en-US"/>
          </a:p>
        </p:txBody>
      </p:sp>
      <p:sp>
        <p:nvSpPr>
          <p:cNvPr id="5" name="Footer Placeholder 4">
            <a:extLst>
              <a:ext uri="{FF2B5EF4-FFF2-40B4-BE49-F238E27FC236}">
                <a16:creationId xmlns:a16="http://schemas.microsoft.com/office/drawing/2014/main" id="{2CD93C24-449B-3303-2E39-3A53F575E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9F383-C564-41CF-CC7B-DD6BD6762090}"/>
              </a:ext>
            </a:extLst>
          </p:cNvPr>
          <p:cNvSpPr>
            <a:spLocks noGrp="1"/>
          </p:cNvSpPr>
          <p:nvPr>
            <p:ph type="sldNum" sz="quarter" idx="12"/>
          </p:nvPr>
        </p:nvSpPr>
        <p:spPr/>
        <p:txBody>
          <a:bodyPr/>
          <a:lstStyle/>
          <a:p>
            <a:fld id="{3D081B02-2FC3-46C7-8B23-71F4E40D34B4}" type="slidenum">
              <a:rPr lang="en-US" smtClean="0"/>
              <a:t>‹#›</a:t>
            </a:fld>
            <a:endParaRPr lang="en-US"/>
          </a:p>
        </p:txBody>
      </p:sp>
    </p:spTree>
    <p:extLst>
      <p:ext uri="{BB962C8B-B14F-4D97-AF65-F5344CB8AC3E}">
        <p14:creationId xmlns:p14="http://schemas.microsoft.com/office/powerpoint/2010/main" val="310961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E1A3-7773-D77A-DB6E-01498B539D7C}"/>
              </a:ext>
            </a:extLst>
          </p:cNvPr>
          <p:cNvSpPr>
            <a:spLocks noGrp="1"/>
          </p:cNvSpPr>
          <p:nvPr>
            <p:ph type="title"/>
          </p:nvPr>
        </p:nvSpPr>
        <p:spPr>
          <a:xfrm>
            <a:off x="2301241" y="306140"/>
            <a:ext cx="9052560" cy="13845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ED98DB2-DB49-B3BD-ECAD-570BF41F2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7AC0C-863D-5E78-207D-6A7BCF8E54C6}"/>
              </a:ext>
            </a:extLst>
          </p:cNvPr>
          <p:cNvSpPr>
            <a:spLocks noGrp="1"/>
          </p:cNvSpPr>
          <p:nvPr>
            <p:ph type="dt" sz="half" idx="10"/>
          </p:nvPr>
        </p:nvSpPr>
        <p:spPr/>
        <p:txBody>
          <a:bodyPr/>
          <a:lstStyle/>
          <a:p>
            <a:fld id="{10678C0E-C544-4E4B-9060-B7D8F5BFA47B}" type="datetime1">
              <a:rPr lang="en-US" smtClean="0"/>
              <a:t>12/5/2024</a:t>
            </a:fld>
            <a:endParaRPr lang="en-US"/>
          </a:p>
        </p:txBody>
      </p:sp>
      <p:sp>
        <p:nvSpPr>
          <p:cNvPr id="5" name="Footer Placeholder 4">
            <a:extLst>
              <a:ext uri="{FF2B5EF4-FFF2-40B4-BE49-F238E27FC236}">
                <a16:creationId xmlns:a16="http://schemas.microsoft.com/office/drawing/2014/main" id="{E1ED1628-8F76-E6D6-DA25-CF197CD59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DF310-E36A-2768-A814-1EBC3C1399F6}"/>
              </a:ext>
            </a:extLst>
          </p:cNvPr>
          <p:cNvSpPr>
            <a:spLocks noGrp="1"/>
          </p:cNvSpPr>
          <p:nvPr>
            <p:ph type="sldNum" sz="quarter" idx="12"/>
          </p:nvPr>
        </p:nvSpPr>
        <p:spPr/>
        <p:txBody>
          <a:bodyPr/>
          <a:lstStyle/>
          <a:p>
            <a:fld id="{3D081B02-2FC3-46C7-8B23-71F4E40D34B4}" type="slidenum">
              <a:rPr lang="en-US" smtClean="0"/>
              <a:t>‹#›</a:t>
            </a:fld>
            <a:endParaRPr lang="en-US"/>
          </a:p>
        </p:txBody>
      </p:sp>
      <p:sp>
        <p:nvSpPr>
          <p:cNvPr id="7" name="Rectangle 6">
            <a:extLst>
              <a:ext uri="{FF2B5EF4-FFF2-40B4-BE49-F238E27FC236}">
                <a16:creationId xmlns:a16="http://schemas.microsoft.com/office/drawing/2014/main" id="{B23C2B2B-6C2D-6A8F-717B-961B24DC8776}"/>
              </a:ext>
            </a:extLst>
          </p:cNvPr>
          <p:cNvSpPr/>
          <p:nvPr userDrawn="1"/>
        </p:nvSpPr>
        <p:spPr>
          <a:xfrm>
            <a:off x="11353801" y="306140"/>
            <a:ext cx="91440" cy="138455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extLst>
      <p:ext uri="{BB962C8B-B14F-4D97-AF65-F5344CB8AC3E}">
        <p14:creationId xmlns:p14="http://schemas.microsoft.com/office/powerpoint/2010/main" val="173928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282CB-5FF6-3A83-FC17-A3C69055EA1B}"/>
              </a:ext>
            </a:extLst>
          </p:cNvPr>
          <p:cNvSpPr>
            <a:spLocks noGrp="1"/>
          </p:cNvSpPr>
          <p:nvPr>
            <p:ph type="title"/>
          </p:nvPr>
        </p:nvSpPr>
        <p:spPr>
          <a:xfrm>
            <a:off x="831851" y="1709744"/>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EC492F-740C-D383-3AF8-3475AB75363B}"/>
              </a:ext>
            </a:extLst>
          </p:cNvPr>
          <p:cNvSpPr>
            <a:spLocks noGrp="1"/>
          </p:cNvSpPr>
          <p:nvPr>
            <p:ph type="body" idx="1"/>
          </p:nvPr>
        </p:nvSpPr>
        <p:spPr>
          <a:xfrm>
            <a:off x="831851" y="4589469"/>
            <a:ext cx="10515600" cy="1500187"/>
          </a:xfrm>
        </p:spPr>
        <p:txBody>
          <a:bodyPr/>
          <a:lstStyle>
            <a:lvl1pPr marL="0" indent="0">
              <a:buNone/>
              <a:defRPr sz="2400">
                <a:solidFill>
                  <a:schemeClr val="tx1">
                    <a:tint val="82000"/>
                  </a:schemeClr>
                </a:solidFill>
              </a:defRPr>
            </a:lvl1pPr>
            <a:lvl2pPr marL="457211" indent="0">
              <a:buNone/>
              <a:defRPr sz="2000">
                <a:solidFill>
                  <a:schemeClr val="tx1">
                    <a:tint val="82000"/>
                  </a:schemeClr>
                </a:solidFill>
              </a:defRPr>
            </a:lvl2pPr>
            <a:lvl3pPr marL="914423" indent="0">
              <a:buNone/>
              <a:defRPr sz="1801">
                <a:solidFill>
                  <a:schemeClr val="tx1">
                    <a:tint val="82000"/>
                  </a:schemeClr>
                </a:solidFill>
              </a:defRPr>
            </a:lvl3pPr>
            <a:lvl4pPr marL="1371634" indent="0">
              <a:buNone/>
              <a:defRPr sz="1600">
                <a:solidFill>
                  <a:schemeClr val="tx1">
                    <a:tint val="82000"/>
                  </a:schemeClr>
                </a:solidFill>
              </a:defRPr>
            </a:lvl4pPr>
            <a:lvl5pPr marL="1828846" indent="0">
              <a:buNone/>
              <a:defRPr sz="1600">
                <a:solidFill>
                  <a:schemeClr val="tx1">
                    <a:tint val="82000"/>
                  </a:schemeClr>
                </a:solidFill>
              </a:defRPr>
            </a:lvl5pPr>
            <a:lvl6pPr marL="2286057" indent="0">
              <a:buNone/>
              <a:defRPr sz="1600">
                <a:solidFill>
                  <a:schemeClr val="tx1">
                    <a:tint val="82000"/>
                  </a:schemeClr>
                </a:solidFill>
              </a:defRPr>
            </a:lvl6pPr>
            <a:lvl7pPr marL="2743269" indent="0">
              <a:buNone/>
              <a:defRPr sz="1600">
                <a:solidFill>
                  <a:schemeClr val="tx1">
                    <a:tint val="82000"/>
                  </a:schemeClr>
                </a:solidFill>
              </a:defRPr>
            </a:lvl7pPr>
            <a:lvl8pPr marL="3200480" indent="0">
              <a:buNone/>
              <a:defRPr sz="1600">
                <a:solidFill>
                  <a:schemeClr val="tx1">
                    <a:tint val="82000"/>
                  </a:schemeClr>
                </a:solidFill>
              </a:defRPr>
            </a:lvl8pPr>
            <a:lvl9pPr marL="3657691"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EF4555-68C1-BF98-3852-287DBA802875}"/>
              </a:ext>
            </a:extLst>
          </p:cNvPr>
          <p:cNvSpPr>
            <a:spLocks noGrp="1"/>
          </p:cNvSpPr>
          <p:nvPr>
            <p:ph type="dt" sz="half" idx="10"/>
          </p:nvPr>
        </p:nvSpPr>
        <p:spPr/>
        <p:txBody>
          <a:bodyPr/>
          <a:lstStyle/>
          <a:p>
            <a:fld id="{C49562FA-2054-46ED-A25B-BDC575DCE2E5}" type="datetime1">
              <a:rPr lang="en-US" smtClean="0"/>
              <a:t>12/5/2024</a:t>
            </a:fld>
            <a:endParaRPr lang="en-US"/>
          </a:p>
        </p:txBody>
      </p:sp>
      <p:sp>
        <p:nvSpPr>
          <p:cNvPr id="5" name="Footer Placeholder 4">
            <a:extLst>
              <a:ext uri="{FF2B5EF4-FFF2-40B4-BE49-F238E27FC236}">
                <a16:creationId xmlns:a16="http://schemas.microsoft.com/office/drawing/2014/main" id="{9452CE9C-B2C2-7410-8B4C-F3026F1B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B0B2A-3624-87D2-2EAB-20C261436D8E}"/>
              </a:ext>
            </a:extLst>
          </p:cNvPr>
          <p:cNvSpPr>
            <a:spLocks noGrp="1"/>
          </p:cNvSpPr>
          <p:nvPr>
            <p:ph type="sldNum" sz="quarter" idx="12"/>
          </p:nvPr>
        </p:nvSpPr>
        <p:spPr/>
        <p:txBody>
          <a:bodyPr/>
          <a:lstStyle>
            <a:lvl1pPr>
              <a:defRPr>
                <a:solidFill>
                  <a:schemeClr val="bg1"/>
                </a:solidFill>
              </a:defRPr>
            </a:lvl1pPr>
          </a:lstStyle>
          <a:p>
            <a:fld id="{3D081B02-2FC3-46C7-8B23-71F4E40D34B4}" type="slidenum">
              <a:rPr lang="en-US" smtClean="0"/>
              <a:pPr/>
              <a:t>‹#›</a:t>
            </a:fld>
            <a:endParaRPr lang="en-US"/>
          </a:p>
        </p:txBody>
      </p:sp>
    </p:spTree>
    <p:extLst>
      <p:ext uri="{BB962C8B-B14F-4D97-AF65-F5344CB8AC3E}">
        <p14:creationId xmlns:p14="http://schemas.microsoft.com/office/powerpoint/2010/main" val="68952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0D3C-629B-8907-8001-F996D18E1C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C3C6E1-F8BE-A769-B743-F28878277B87}"/>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03D3CD-099F-424B-FBB5-90A2F649331D}"/>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17C332-5522-9FC1-9823-C268F2325489}"/>
              </a:ext>
            </a:extLst>
          </p:cNvPr>
          <p:cNvSpPr>
            <a:spLocks noGrp="1"/>
          </p:cNvSpPr>
          <p:nvPr>
            <p:ph type="dt" sz="half" idx="10"/>
          </p:nvPr>
        </p:nvSpPr>
        <p:spPr/>
        <p:txBody>
          <a:bodyPr/>
          <a:lstStyle/>
          <a:p>
            <a:fld id="{9CED449E-2841-4A09-A423-FEDEEE15B7E6}" type="datetime1">
              <a:rPr lang="en-US" smtClean="0"/>
              <a:t>12/5/2024</a:t>
            </a:fld>
            <a:endParaRPr lang="en-US"/>
          </a:p>
        </p:txBody>
      </p:sp>
      <p:sp>
        <p:nvSpPr>
          <p:cNvPr id="6" name="Footer Placeholder 5">
            <a:extLst>
              <a:ext uri="{FF2B5EF4-FFF2-40B4-BE49-F238E27FC236}">
                <a16:creationId xmlns:a16="http://schemas.microsoft.com/office/drawing/2014/main" id="{19CD2F9D-DB3D-6C98-58EA-EB0E716CC0F8}"/>
              </a:ext>
            </a:extLst>
          </p:cNvPr>
          <p:cNvSpPr>
            <a:spLocks noGrp="1"/>
          </p:cNvSpPr>
          <p:nvPr>
            <p:ph type="ftr" sz="quarter" idx="11"/>
          </p:nvPr>
        </p:nvSpPr>
        <p:spPr/>
        <p:txBody>
          <a:bodyPr/>
          <a:lstStyle/>
          <a:p>
            <a:endParaRPr lang="en-US"/>
          </a:p>
        </p:txBody>
      </p:sp>
      <p:sp>
        <p:nvSpPr>
          <p:cNvPr id="8" name="Rectangle 7">
            <a:extLst>
              <a:ext uri="{FF2B5EF4-FFF2-40B4-BE49-F238E27FC236}">
                <a16:creationId xmlns:a16="http://schemas.microsoft.com/office/drawing/2014/main" id="{D3F95784-BB16-9565-BF37-A1FBCEADC2D6}"/>
              </a:ext>
            </a:extLst>
          </p:cNvPr>
          <p:cNvSpPr/>
          <p:nvPr userDrawn="1"/>
        </p:nvSpPr>
        <p:spPr>
          <a:xfrm>
            <a:off x="11353801" y="306140"/>
            <a:ext cx="182880" cy="13845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9" name="Slide Number Placeholder 8">
            <a:extLst>
              <a:ext uri="{FF2B5EF4-FFF2-40B4-BE49-F238E27FC236}">
                <a16:creationId xmlns:a16="http://schemas.microsoft.com/office/drawing/2014/main" id="{00AE55AD-5E55-5611-3B85-59D37B010F9E}"/>
              </a:ext>
            </a:extLst>
          </p:cNvPr>
          <p:cNvSpPr>
            <a:spLocks noGrp="1"/>
          </p:cNvSpPr>
          <p:nvPr>
            <p:ph type="sldNum" sz="quarter" idx="12"/>
          </p:nvPr>
        </p:nvSpPr>
        <p:spPr>
          <a:xfrm>
            <a:off x="11363325" y="6094665"/>
            <a:ext cx="523875" cy="457200"/>
          </a:xfrm>
        </p:spPr>
        <p:txBody>
          <a:bodyPr/>
          <a:lstStyle/>
          <a:p>
            <a:fld id="{3D081B02-2FC3-46C7-8B23-71F4E40D34B4}" type="slidenum">
              <a:rPr lang="en-US" smtClean="0"/>
              <a:t>‹#›</a:t>
            </a:fld>
            <a:endParaRPr lang="en-US"/>
          </a:p>
        </p:txBody>
      </p:sp>
    </p:spTree>
    <p:extLst>
      <p:ext uri="{BB962C8B-B14F-4D97-AF65-F5344CB8AC3E}">
        <p14:creationId xmlns:p14="http://schemas.microsoft.com/office/powerpoint/2010/main" val="17989226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3A16-88CF-58B6-0463-84CF1618EF2F}"/>
              </a:ext>
            </a:extLst>
          </p:cNvPr>
          <p:cNvSpPr>
            <a:spLocks noGrp="1"/>
          </p:cNvSpPr>
          <p:nvPr>
            <p:ph type="title"/>
          </p:nvPr>
        </p:nvSpPr>
        <p:spPr>
          <a:xfrm>
            <a:off x="839791"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FCA12C-F0D4-8ACE-00FB-726196E13DD8}"/>
              </a:ext>
            </a:extLst>
          </p:cNvPr>
          <p:cNvSpPr>
            <a:spLocks noGrp="1"/>
          </p:cNvSpPr>
          <p:nvPr>
            <p:ph type="body" idx="1"/>
          </p:nvPr>
        </p:nvSpPr>
        <p:spPr>
          <a:xfrm>
            <a:off x="839789" y="1681163"/>
            <a:ext cx="5157787"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2333D-227F-55C7-1D04-1FF60C27F96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705C39-B723-50AA-48B0-33F95133811E}"/>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4F3883-33A1-2ECA-D697-B631044E84BC}"/>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39C34-240F-1A98-272C-2636F6EEEE46}"/>
              </a:ext>
            </a:extLst>
          </p:cNvPr>
          <p:cNvSpPr>
            <a:spLocks noGrp="1"/>
          </p:cNvSpPr>
          <p:nvPr>
            <p:ph type="dt" sz="half" idx="10"/>
          </p:nvPr>
        </p:nvSpPr>
        <p:spPr/>
        <p:txBody>
          <a:bodyPr/>
          <a:lstStyle/>
          <a:p>
            <a:fld id="{FB226C19-E3D8-4FAF-8949-C28D1E9D56A9}" type="datetime1">
              <a:rPr lang="en-US" smtClean="0"/>
              <a:t>12/5/2024</a:t>
            </a:fld>
            <a:endParaRPr lang="en-US"/>
          </a:p>
        </p:txBody>
      </p:sp>
      <p:sp>
        <p:nvSpPr>
          <p:cNvPr id="8" name="Footer Placeholder 7">
            <a:extLst>
              <a:ext uri="{FF2B5EF4-FFF2-40B4-BE49-F238E27FC236}">
                <a16:creationId xmlns:a16="http://schemas.microsoft.com/office/drawing/2014/main" id="{C186BF34-A85D-11B4-5127-3A59B7A3D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07DAF7-CAE3-8A9D-3801-40DBB75F6C81}"/>
              </a:ext>
            </a:extLst>
          </p:cNvPr>
          <p:cNvSpPr>
            <a:spLocks noGrp="1"/>
          </p:cNvSpPr>
          <p:nvPr>
            <p:ph type="sldNum" sz="quarter" idx="12"/>
          </p:nvPr>
        </p:nvSpPr>
        <p:spPr/>
        <p:txBody>
          <a:bodyPr/>
          <a:lstStyle/>
          <a:p>
            <a:fld id="{3D081B02-2FC3-46C7-8B23-71F4E40D34B4}" type="slidenum">
              <a:rPr lang="en-US" smtClean="0"/>
              <a:t>‹#›</a:t>
            </a:fld>
            <a:endParaRPr lang="en-US"/>
          </a:p>
        </p:txBody>
      </p:sp>
      <p:sp>
        <p:nvSpPr>
          <p:cNvPr id="10" name="Rectangle 9">
            <a:extLst>
              <a:ext uri="{FF2B5EF4-FFF2-40B4-BE49-F238E27FC236}">
                <a16:creationId xmlns:a16="http://schemas.microsoft.com/office/drawing/2014/main" id="{726035AD-FB1A-0A24-59FB-556438F22F65}"/>
              </a:ext>
            </a:extLst>
          </p:cNvPr>
          <p:cNvSpPr/>
          <p:nvPr userDrawn="1"/>
        </p:nvSpPr>
        <p:spPr>
          <a:xfrm>
            <a:off x="11353801" y="306140"/>
            <a:ext cx="182880" cy="13845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extLst>
      <p:ext uri="{BB962C8B-B14F-4D97-AF65-F5344CB8AC3E}">
        <p14:creationId xmlns:p14="http://schemas.microsoft.com/office/powerpoint/2010/main" val="73318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874F-35BB-3AF5-B2C7-2BB490B44E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5AD7C8-CAC1-7118-4AFE-20C92A4EAD44}"/>
              </a:ext>
            </a:extLst>
          </p:cNvPr>
          <p:cNvSpPr>
            <a:spLocks noGrp="1"/>
          </p:cNvSpPr>
          <p:nvPr>
            <p:ph type="dt" sz="half" idx="10"/>
          </p:nvPr>
        </p:nvSpPr>
        <p:spPr/>
        <p:txBody>
          <a:bodyPr/>
          <a:lstStyle/>
          <a:p>
            <a:fld id="{409D5B9E-2B59-4CF5-A325-C26F3E03F0AC}" type="datetime1">
              <a:rPr lang="en-US" smtClean="0"/>
              <a:t>12/5/2024</a:t>
            </a:fld>
            <a:endParaRPr lang="en-US"/>
          </a:p>
        </p:txBody>
      </p:sp>
      <p:sp>
        <p:nvSpPr>
          <p:cNvPr id="4" name="Footer Placeholder 3">
            <a:extLst>
              <a:ext uri="{FF2B5EF4-FFF2-40B4-BE49-F238E27FC236}">
                <a16:creationId xmlns:a16="http://schemas.microsoft.com/office/drawing/2014/main" id="{C762E8DD-B8A7-566C-211F-1308FCE634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FC593E-D962-480A-D518-E565FDCD8C4C}"/>
              </a:ext>
            </a:extLst>
          </p:cNvPr>
          <p:cNvSpPr>
            <a:spLocks noGrp="1"/>
          </p:cNvSpPr>
          <p:nvPr>
            <p:ph type="sldNum" sz="quarter" idx="12"/>
          </p:nvPr>
        </p:nvSpPr>
        <p:spPr/>
        <p:txBody>
          <a:bodyPr/>
          <a:lstStyle/>
          <a:p>
            <a:fld id="{3D081B02-2FC3-46C7-8B23-71F4E40D34B4}" type="slidenum">
              <a:rPr lang="en-US" smtClean="0"/>
              <a:t>‹#›</a:t>
            </a:fld>
            <a:endParaRPr lang="en-US"/>
          </a:p>
        </p:txBody>
      </p:sp>
      <p:sp>
        <p:nvSpPr>
          <p:cNvPr id="6" name="Rectangle 5">
            <a:extLst>
              <a:ext uri="{FF2B5EF4-FFF2-40B4-BE49-F238E27FC236}">
                <a16:creationId xmlns:a16="http://schemas.microsoft.com/office/drawing/2014/main" id="{D5E4AA63-C3A0-6DF5-80CD-1AE9C9CCCA00}"/>
              </a:ext>
            </a:extLst>
          </p:cNvPr>
          <p:cNvSpPr/>
          <p:nvPr userDrawn="1"/>
        </p:nvSpPr>
        <p:spPr>
          <a:xfrm>
            <a:off x="11353801" y="306140"/>
            <a:ext cx="182880" cy="13845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extLst>
      <p:ext uri="{BB962C8B-B14F-4D97-AF65-F5344CB8AC3E}">
        <p14:creationId xmlns:p14="http://schemas.microsoft.com/office/powerpoint/2010/main" val="4202351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B8CB2-DB7E-B6CF-A6C4-DF15F8C6BE2C}"/>
              </a:ext>
            </a:extLst>
          </p:cNvPr>
          <p:cNvSpPr>
            <a:spLocks noGrp="1"/>
          </p:cNvSpPr>
          <p:nvPr>
            <p:ph type="dt" sz="half" idx="10"/>
          </p:nvPr>
        </p:nvSpPr>
        <p:spPr/>
        <p:txBody>
          <a:bodyPr/>
          <a:lstStyle/>
          <a:p>
            <a:fld id="{1367402B-A48E-4BAE-93C6-7059256A3900}" type="datetime1">
              <a:rPr lang="en-US" smtClean="0"/>
              <a:t>12/5/2024</a:t>
            </a:fld>
            <a:endParaRPr lang="en-US"/>
          </a:p>
        </p:txBody>
      </p:sp>
      <p:sp>
        <p:nvSpPr>
          <p:cNvPr id="3" name="Footer Placeholder 2">
            <a:extLst>
              <a:ext uri="{FF2B5EF4-FFF2-40B4-BE49-F238E27FC236}">
                <a16:creationId xmlns:a16="http://schemas.microsoft.com/office/drawing/2014/main" id="{3FD9A052-5DE6-8138-6F81-80263C9108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2A0728-3454-A966-DDBB-4A9EF64EC84F}"/>
              </a:ext>
            </a:extLst>
          </p:cNvPr>
          <p:cNvSpPr>
            <a:spLocks noGrp="1"/>
          </p:cNvSpPr>
          <p:nvPr>
            <p:ph type="sldNum" sz="quarter" idx="12"/>
          </p:nvPr>
        </p:nvSpPr>
        <p:spPr/>
        <p:txBody>
          <a:bodyPr/>
          <a:lstStyle/>
          <a:p>
            <a:fld id="{3D081B02-2FC3-46C7-8B23-71F4E40D34B4}" type="slidenum">
              <a:rPr lang="en-US" smtClean="0"/>
              <a:t>‹#›</a:t>
            </a:fld>
            <a:endParaRPr lang="en-US"/>
          </a:p>
        </p:txBody>
      </p:sp>
    </p:spTree>
    <p:extLst>
      <p:ext uri="{BB962C8B-B14F-4D97-AF65-F5344CB8AC3E}">
        <p14:creationId xmlns:p14="http://schemas.microsoft.com/office/powerpoint/2010/main" val="358884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6549-C214-5D5B-9205-DF83B19BC721}"/>
              </a:ext>
            </a:extLst>
          </p:cNvPr>
          <p:cNvSpPr>
            <a:spLocks noGrp="1"/>
          </p:cNvSpPr>
          <p:nvPr>
            <p:ph type="title"/>
          </p:nvPr>
        </p:nvSpPr>
        <p:spPr>
          <a:xfrm>
            <a:off x="839790" y="457200"/>
            <a:ext cx="3932239"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FDA29B-9561-9150-9308-8454F27B83AB}"/>
              </a:ext>
            </a:extLst>
          </p:cNvPr>
          <p:cNvSpPr>
            <a:spLocks noGrp="1"/>
          </p:cNvSpPr>
          <p:nvPr>
            <p:ph idx="1"/>
          </p:nvPr>
        </p:nvSpPr>
        <p:spPr>
          <a:xfrm>
            <a:off x="5183190" y="987431"/>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018F57-26F1-8DC4-C6FB-B4F48061CD24}"/>
              </a:ext>
            </a:extLst>
          </p:cNvPr>
          <p:cNvSpPr>
            <a:spLocks noGrp="1"/>
          </p:cNvSpPr>
          <p:nvPr>
            <p:ph type="body" sz="half" idx="2"/>
          </p:nvPr>
        </p:nvSpPr>
        <p:spPr>
          <a:xfrm>
            <a:off x="839790" y="2057400"/>
            <a:ext cx="3932239"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85E04DDD-F8EB-E12F-8C13-0B21666D0074}"/>
              </a:ext>
            </a:extLst>
          </p:cNvPr>
          <p:cNvSpPr>
            <a:spLocks noGrp="1"/>
          </p:cNvSpPr>
          <p:nvPr>
            <p:ph type="dt" sz="half" idx="10"/>
          </p:nvPr>
        </p:nvSpPr>
        <p:spPr/>
        <p:txBody>
          <a:bodyPr/>
          <a:lstStyle/>
          <a:p>
            <a:fld id="{C57FFF73-F8DD-40A3-A410-45A55E632786}" type="datetime1">
              <a:rPr lang="en-US" smtClean="0"/>
              <a:t>12/5/2024</a:t>
            </a:fld>
            <a:endParaRPr lang="en-US"/>
          </a:p>
        </p:txBody>
      </p:sp>
      <p:sp>
        <p:nvSpPr>
          <p:cNvPr id="6" name="Footer Placeholder 5">
            <a:extLst>
              <a:ext uri="{FF2B5EF4-FFF2-40B4-BE49-F238E27FC236}">
                <a16:creationId xmlns:a16="http://schemas.microsoft.com/office/drawing/2014/main" id="{5C309D02-5866-B278-3F02-AC3DF9A24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9628E-9761-8B3A-7E44-4CAE93E73C7E}"/>
              </a:ext>
            </a:extLst>
          </p:cNvPr>
          <p:cNvSpPr>
            <a:spLocks noGrp="1"/>
          </p:cNvSpPr>
          <p:nvPr>
            <p:ph type="sldNum" sz="quarter" idx="12"/>
          </p:nvPr>
        </p:nvSpPr>
        <p:spPr/>
        <p:txBody>
          <a:bodyPr/>
          <a:lstStyle/>
          <a:p>
            <a:fld id="{3D081B02-2FC3-46C7-8B23-71F4E40D34B4}" type="slidenum">
              <a:rPr lang="en-US" smtClean="0"/>
              <a:t>‹#›</a:t>
            </a:fld>
            <a:endParaRPr lang="en-US"/>
          </a:p>
        </p:txBody>
      </p:sp>
    </p:spTree>
    <p:extLst>
      <p:ext uri="{BB962C8B-B14F-4D97-AF65-F5344CB8AC3E}">
        <p14:creationId xmlns:p14="http://schemas.microsoft.com/office/powerpoint/2010/main" val="398745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EB03-23FB-72CC-75FA-BC2F6AA8C35D}"/>
              </a:ext>
            </a:extLst>
          </p:cNvPr>
          <p:cNvSpPr>
            <a:spLocks noGrp="1"/>
          </p:cNvSpPr>
          <p:nvPr>
            <p:ph type="title"/>
          </p:nvPr>
        </p:nvSpPr>
        <p:spPr>
          <a:xfrm>
            <a:off x="839790" y="457200"/>
            <a:ext cx="3932239"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7979DC-7C71-FD22-8D3B-B700D43A86B7}"/>
              </a:ext>
            </a:extLst>
          </p:cNvPr>
          <p:cNvSpPr>
            <a:spLocks noGrp="1"/>
          </p:cNvSpPr>
          <p:nvPr>
            <p:ph type="pic" idx="1"/>
          </p:nvPr>
        </p:nvSpPr>
        <p:spPr>
          <a:xfrm>
            <a:off x="5183190" y="987431"/>
            <a:ext cx="6172201" cy="4873625"/>
          </a:xfrm>
        </p:spPr>
        <p:txBody>
          <a:bodyPr/>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endParaRPr lang="en-US"/>
          </a:p>
        </p:txBody>
      </p:sp>
      <p:sp>
        <p:nvSpPr>
          <p:cNvPr id="4" name="Text Placeholder 3">
            <a:extLst>
              <a:ext uri="{FF2B5EF4-FFF2-40B4-BE49-F238E27FC236}">
                <a16:creationId xmlns:a16="http://schemas.microsoft.com/office/drawing/2014/main" id="{4C042779-0074-71F5-5A4D-FE742BA0D536}"/>
              </a:ext>
            </a:extLst>
          </p:cNvPr>
          <p:cNvSpPr>
            <a:spLocks noGrp="1"/>
          </p:cNvSpPr>
          <p:nvPr>
            <p:ph type="body" sz="half" idx="2"/>
          </p:nvPr>
        </p:nvSpPr>
        <p:spPr>
          <a:xfrm>
            <a:off x="839790" y="2057400"/>
            <a:ext cx="3932239"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D346C8F1-54F9-256F-9D6D-5E3ACD9A8098}"/>
              </a:ext>
            </a:extLst>
          </p:cNvPr>
          <p:cNvSpPr>
            <a:spLocks noGrp="1"/>
          </p:cNvSpPr>
          <p:nvPr>
            <p:ph type="dt" sz="half" idx="10"/>
          </p:nvPr>
        </p:nvSpPr>
        <p:spPr/>
        <p:txBody>
          <a:bodyPr/>
          <a:lstStyle/>
          <a:p>
            <a:fld id="{1BCFB602-AA64-4B81-91C3-68E93B52F1AF}" type="datetime1">
              <a:rPr lang="en-US" smtClean="0"/>
              <a:t>12/5/2024</a:t>
            </a:fld>
            <a:endParaRPr lang="en-US"/>
          </a:p>
        </p:txBody>
      </p:sp>
      <p:sp>
        <p:nvSpPr>
          <p:cNvPr id="6" name="Footer Placeholder 5">
            <a:extLst>
              <a:ext uri="{FF2B5EF4-FFF2-40B4-BE49-F238E27FC236}">
                <a16:creationId xmlns:a16="http://schemas.microsoft.com/office/drawing/2014/main" id="{32A2D78A-E55C-DE5D-1E8C-897FABEF7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F3EDB-04E2-2372-E23A-ED0DE778D8EB}"/>
              </a:ext>
            </a:extLst>
          </p:cNvPr>
          <p:cNvSpPr>
            <a:spLocks noGrp="1"/>
          </p:cNvSpPr>
          <p:nvPr>
            <p:ph type="sldNum" sz="quarter" idx="12"/>
          </p:nvPr>
        </p:nvSpPr>
        <p:spPr/>
        <p:txBody>
          <a:bodyPr/>
          <a:lstStyle/>
          <a:p>
            <a:fld id="{3D081B02-2FC3-46C7-8B23-71F4E40D34B4}" type="slidenum">
              <a:rPr lang="en-US" smtClean="0"/>
              <a:t>‹#›</a:t>
            </a:fld>
            <a:endParaRPr lang="en-US"/>
          </a:p>
        </p:txBody>
      </p:sp>
    </p:spTree>
    <p:extLst>
      <p:ext uri="{BB962C8B-B14F-4D97-AF65-F5344CB8AC3E}">
        <p14:creationId xmlns:p14="http://schemas.microsoft.com/office/powerpoint/2010/main" val="379148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69E29-A844-375C-C40A-9BE2B6B76A0B}"/>
              </a:ext>
            </a:extLst>
          </p:cNvPr>
          <p:cNvSpPr>
            <a:spLocks noGrp="1"/>
          </p:cNvSpPr>
          <p:nvPr>
            <p:ph type="title"/>
          </p:nvPr>
        </p:nvSpPr>
        <p:spPr>
          <a:xfrm>
            <a:off x="2133604" y="306140"/>
            <a:ext cx="9220201" cy="13845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287531-7691-94B0-EFEC-A8003929374C}"/>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C911C-B846-7220-AF9C-DB30D5583F99}"/>
              </a:ext>
            </a:extLst>
          </p:cNvPr>
          <p:cNvSpPr>
            <a:spLocks noGrp="1"/>
          </p:cNvSpPr>
          <p:nvPr>
            <p:ph type="dt" sz="half" idx="2"/>
          </p:nvPr>
        </p:nvSpPr>
        <p:spPr>
          <a:xfrm>
            <a:off x="838201" y="6356356"/>
            <a:ext cx="2743200" cy="365125"/>
          </a:xfrm>
          <a:prstGeom prst="rect">
            <a:avLst/>
          </a:prstGeom>
        </p:spPr>
        <p:txBody>
          <a:bodyPr vert="horz" lIns="91440" tIns="45720" rIns="91440" bIns="45720" rtlCol="0" anchor="ctr"/>
          <a:lstStyle>
            <a:lvl1pPr algn="l">
              <a:defRPr sz="1200">
                <a:solidFill>
                  <a:schemeClr val="tx1">
                    <a:tint val="82000"/>
                  </a:schemeClr>
                </a:solidFill>
                <a:latin typeface="Arial" panose="020B0604020202020204" pitchFamily="34" charset="0"/>
                <a:cs typeface="Arial" panose="020B0604020202020204" pitchFamily="34" charset="0"/>
              </a:defRPr>
            </a:lvl1pPr>
          </a:lstStyle>
          <a:p>
            <a:fld id="{90DB00B9-4F2D-43F3-BFB9-D0BFC5244B62}" type="datetime1">
              <a:rPr lang="en-US" smtClean="0"/>
              <a:t>12/5/2024</a:t>
            </a:fld>
            <a:endParaRPr lang="en-US"/>
          </a:p>
        </p:txBody>
      </p:sp>
      <p:sp>
        <p:nvSpPr>
          <p:cNvPr id="5" name="Footer Placeholder 4">
            <a:extLst>
              <a:ext uri="{FF2B5EF4-FFF2-40B4-BE49-F238E27FC236}">
                <a16:creationId xmlns:a16="http://schemas.microsoft.com/office/drawing/2014/main" id="{A7CB0843-AB74-64DA-48EC-8FEA328FD1A1}"/>
              </a:ext>
            </a:extLst>
          </p:cNvPr>
          <p:cNvSpPr>
            <a:spLocks noGrp="1"/>
          </p:cNvSpPr>
          <p:nvPr>
            <p:ph type="ftr" sz="quarter" idx="3"/>
          </p:nvPr>
        </p:nvSpPr>
        <p:spPr>
          <a:xfrm>
            <a:off x="4038601" y="6356356"/>
            <a:ext cx="4114800" cy="365125"/>
          </a:xfrm>
          <a:prstGeom prst="rect">
            <a:avLst/>
          </a:prstGeom>
        </p:spPr>
        <p:txBody>
          <a:bodyPr vert="horz" lIns="91440" tIns="45720" rIns="91440" bIns="45720" rtlCol="0" anchor="ctr"/>
          <a:lstStyle>
            <a:lvl1pPr algn="ctr">
              <a:defRPr sz="1200">
                <a:solidFill>
                  <a:schemeClr val="tx1">
                    <a:tint val="82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3D0FDF93-662E-FD70-479D-04D85FD367A8}"/>
              </a:ext>
            </a:extLst>
          </p:cNvPr>
          <p:cNvSpPr>
            <a:spLocks noGrp="1"/>
          </p:cNvSpPr>
          <p:nvPr>
            <p:ph type="sldNum" sz="quarter" idx="4"/>
          </p:nvPr>
        </p:nvSpPr>
        <p:spPr>
          <a:xfrm>
            <a:off x="11363325" y="6094665"/>
            <a:ext cx="523875" cy="457200"/>
          </a:xfrm>
          <a:prstGeom prst="rect">
            <a:avLst/>
          </a:prstGeom>
        </p:spPr>
        <p:txBody>
          <a:bodyPr vert="horz" lIns="91440" tIns="45720" rIns="91440" bIns="45720" rtlCol="0" anchor="ctr"/>
          <a:lstStyle>
            <a:lvl1pPr algn="l">
              <a:defRPr sz="2000">
                <a:solidFill>
                  <a:srgbClr val="243891"/>
                </a:solidFill>
                <a:latin typeface="Arial" panose="020B0604020202020204" pitchFamily="34" charset="0"/>
                <a:cs typeface="Arial" panose="020B0604020202020204" pitchFamily="34" charset="0"/>
              </a:defRPr>
            </a:lvl1pPr>
          </a:lstStyle>
          <a:p>
            <a:fld id="{3D081B02-2FC3-46C7-8B23-71F4E40D34B4}" type="slidenum">
              <a:rPr lang="en-US" smtClean="0"/>
              <a:pPr/>
              <a:t>‹#›</a:t>
            </a:fld>
            <a:endParaRPr lang="en-US"/>
          </a:p>
        </p:txBody>
      </p:sp>
      <p:pic>
        <p:nvPicPr>
          <p:cNvPr id="1026" name="Picture 2">
            <a:extLst>
              <a:ext uri="{FF2B5EF4-FFF2-40B4-BE49-F238E27FC236}">
                <a16:creationId xmlns:a16="http://schemas.microsoft.com/office/drawing/2014/main" id="{BF9D4C48-27A4-14A8-2CF8-C9C19C012685}"/>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23667" r="29334"/>
          <a:stretch/>
        </p:blipFill>
        <p:spPr bwMode="auto">
          <a:xfrm>
            <a:off x="467360" y="369766"/>
            <a:ext cx="143256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596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23" rtl="0" eaLnBrk="1" latinLnBrk="0" hangingPunct="1">
        <a:lnSpc>
          <a:spcPct val="90000"/>
        </a:lnSpc>
        <a:spcBef>
          <a:spcPct val="0"/>
        </a:spcBef>
        <a:buNone/>
        <a:defRPr sz="4800" b="1" kern="1200">
          <a:solidFill>
            <a:schemeClr val="tx1"/>
          </a:solidFill>
          <a:latin typeface="Arial" panose="020B0604020202020204" pitchFamily="34" charset="0"/>
          <a:ea typeface="+mj-ea"/>
          <a:cs typeface="Arial" panose="020B0604020202020204" pitchFamily="34" charset="0"/>
        </a:defRPr>
      </a:lvl1pPr>
    </p:titleStyle>
    <p:bodyStyle>
      <a:lvl1pPr marL="228606" indent="-228606" algn="l" defTabSz="914423" rtl="0" eaLnBrk="1" latinLnBrk="0" hangingPunct="1">
        <a:lnSpc>
          <a:spcPct val="90000"/>
        </a:lnSpc>
        <a:spcBef>
          <a:spcPts val="1001"/>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18" indent="-228606"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29" indent="-228606"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41" indent="-228606"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4pPr>
      <a:lvl5pPr marL="2057452" indent="-228606" algn="l" defTabSz="914423" rtl="0" eaLnBrk="1" latinLnBrk="0" hangingPunct="1">
        <a:lnSpc>
          <a:spcPct val="90000"/>
        </a:lnSpc>
        <a:spcBef>
          <a:spcPts val="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0F59-F352-25B2-E66D-21D407C79B30}"/>
              </a:ext>
            </a:extLst>
          </p:cNvPr>
          <p:cNvSpPr>
            <a:spLocks noGrp="1"/>
          </p:cNvSpPr>
          <p:nvPr>
            <p:ph type="ctrTitle"/>
          </p:nvPr>
        </p:nvSpPr>
        <p:spPr>
          <a:xfrm>
            <a:off x="1524000" y="2387859"/>
            <a:ext cx="9144000" cy="2955596"/>
          </a:xfrm>
        </p:spPr>
        <p:txBody>
          <a:bodyPr anchor="ctr">
            <a:normAutofit fontScale="90000"/>
          </a:bodyPr>
          <a:lstStyle/>
          <a:p>
            <a:pPr>
              <a:lnSpc>
                <a:spcPct val="100000"/>
              </a:lnSpc>
            </a:pPr>
            <a:r>
              <a:rPr lang="en-US"/>
              <a:t>ĐỀ BÀI: </a:t>
            </a:r>
            <a:br>
              <a:rPr lang="en-US"/>
            </a:br>
            <a:r>
              <a:rPr lang="en-US"/>
              <a:t>XÂY DỰNG WEBSITE</a:t>
            </a:r>
            <a:br>
              <a:rPr lang="en-US"/>
            </a:br>
            <a:r>
              <a:rPr lang="en-US"/>
              <a:t>TÌM KIẾM GIAO DỊCH</a:t>
            </a:r>
            <a:br>
              <a:rPr lang="en-US"/>
            </a:br>
            <a:endParaRPr lang="en-US"/>
          </a:p>
        </p:txBody>
      </p:sp>
      <p:sp>
        <p:nvSpPr>
          <p:cNvPr id="4" name="TextBox 3">
            <a:extLst>
              <a:ext uri="{FF2B5EF4-FFF2-40B4-BE49-F238E27FC236}">
                <a16:creationId xmlns:a16="http://schemas.microsoft.com/office/drawing/2014/main" id="{1C7E930C-50E2-11B4-301B-DE6F8B110E39}"/>
              </a:ext>
            </a:extLst>
          </p:cNvPr>
          <p:cNvSpPr txBox="1"/>
          <p:nvPr/>
        </p:nvSpPr>
        <p:spPr>
          <a:xfrm>
            <a:off x="3220720" y="314960"/>
            <a:ext cx="8229600" cy="1077218"/>
          </a:xfrm>
          <a:prstGeom prst="rect">
            <a:avLst/>
          </a:prstGeom>
          <a:noFill/>
        </p:spPr>
        <p:txBody>
          <a:bodyPr wrap="square" rtlCol="0">
            <a:spAutoFit/>
          </a:bodyPr>
          <a:lstStyle/>
          <a:p>
            <a:pPr algn="ctr"/>
            <a:r>
              <a:rPr lang="en-US" sz="3200" b="1"/>
              <a:t>TRƯỜNG ĐH BÁCH KHOA TP. HỒ CHÍ MINH</a:t>
            </a:r>
          </a:p>
          <a:p>
            <a:pPr algn="ctr"/>
            <a:r>
              <a:rPr lang="en-US" sz="3200" b="1"/>
              <a:t>KHOA KHOA HỌC VÀ KỸ THUẬT MÁY TÍNH</a:t>
            </a:r>
          </a:p>
        </p:txBody>
      </p:sp>
      <p:cxnSp>
        <p:nvCxnSpPr>
          <p:cNvPr id="6" name="Straight Connector 5">
            <a:extLst>
              <a:ext uri="{FF2B5EF4-FFF2-40B4-BE49-F238E27FC236}">
                <a16:creationId xmlns:a16="http://schemas.microsoft.com/office/drawing/2014/main" id="{907CC7F4-6177-83D2-8EB1-D043CB304203}"/>
              </a:ext>
            </a:extLst>
          </p:cNvPr>
          <p:cNvCxnSpPr/>
          <p:nvPr/>
        </p:nvCxnSpPr>
        <p:spPr>
          <a:xfrm>
            <a:off x="4886961" y="1310641"/>
            <a:ext cx="4988560"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214E7F77-0C1A-A89C-8B07-230D1F8A7E4C}"/>
              </a:ext>
            </a:extLst>
          </p:cNvPr>
          <p:cNvSpPr>
            <a:spLocks noGrp="1"/>
          </p:cNvSpPr>
          <p:nvPr>
            <p:ph type="sldNum" sz="quarter" idx="12"/>
          </p:nvPr>
        </p:nvSpPr>
        <p:spPr/>
        <p:txBody>
          <a:bodyPr/>
          <a:lstStyle/>
          <a:p>
            <a:fld id="{3D081B02-2FC3-46C7-8B23-71F4E40D34B4}" type="slidenum">
              <a:rPr lang="en-US" smtClean="0"/>
              <a:pPr/>
              <a:t>1</a:t>
            </a:fld>
            <a:endParaRPr lang="en-US"/>
          </a:p>
        </p:txBody>
      </p:sp>
      <p:graphicFrame>
        <p:nvGraphicFramePr>
          <p:cNvPr id="8" name="Table 7">
            <a:extLst>
              <a:ext uri="{FF2B5EF4-FFF2-40B4-BE49-F238E27FC236}">
                <a16:creationId xmlns:a16="http://schemas.microsoft.com/office/drawing/2014/main" id="{17DBAF68-8566-674A-B9E2-F4036025D83F}"/>
              </a:ext>
            </a:extLst>
          </p:cNvPr>
          <p:cNvGraphicFramePr>
            <a:graphicFrameLocks noGrp="1"/>
          </p:cNvGraphicFramePr>
          <p:nvPr>
            <p:extLst>
              <p:ext uri="{D42A27DB-BD31-4B8C-83A1-F6EECF244321}">
                <p14:modId xmlns:p14="http://schemas.microsoft.com/office/powerpoint/2010/main" val="2313202890"/>
              </p:ext>
            </p:extLst>
          </p:nvPr>
        </p:nvGraphicFramePr>
        <p:xfrm>
          <a:off x="6539696" y="6094665"/>
          <a:ext cx="5085566" cy="423418"/>
        </p:xfrm>
        <a:graphic>
          <a:graphicData uri="http://schemas.openxmlformats.org/drawingml/2006/table">
            <a:tbl>
              <a:tblPr firstRow="1" firstCol="1" bandRow="1">
                <a:tableStyleId>{5C22544A-7EE6-4342-B048-85BDC9FD1C3A}</a:tableStyleId>
              </a:tblPr>
              <a:tblGrid>
                <a:gridCol w="1842595">
                  <a:extLst>
                    <a:ext uri="{9D8B030D-6E8A-4147-A177-3AD203B41FA5}">
                      <a16:colId xmlns:a16="http://schemas.microsoft.com/office/drawing/2014/main" val="2370683282"/>
                    </a:ext>
                  </a:extLst>
                </a:gridCol>
                <a:gridCol w="3242971">
                  <a:extLst>
                    <a:ext uri="{9D8B030D-6E8A-4147-A177-3AD203B41FA5}">
                      <a16:colId xmlns:a16="http://schemas.microsoft.com/office/drawing/2014/main" val="1616319380"/>
                    </a:ext>
                  </a:extLst>
                </a:gridCol>
              </a:tblGrid>
              <a:tr h="0">
                <a:tc>
                  <a:txBody>
                    <a:bodyPr/>
                    <a:lstStyle/>
                    <a:p>
                      <a:pPr algn="l">
                        <a:lnSpc>
                          <a:spcPct val="107000"/>
                        </a:lnSpc>
                        <a:spcAft>
                          <a:spcPts val="800"/>
                        </a:spcAft>
                        <a:tabLst>
                          <a:tab pos="3060700" algn="ctr"/>
                        </a:tabLst>
                      </a:pPr>
                      <a:r>
                        <a:rPr lang="en-US" sz="2800" kern="100">
                          <a:solidFill>
                            <a:schemeClr val="tx1"/>
                          </a:solidFill>
                          <a:effectLst/>
                          <a:latin typeface="Arial" panose="020B0604020202020204" pitchFamily="34" charset="0"/>
                          <a:cs typeface="Arial" panose="020B0604020202020204" pitchFamily="34" charset="0"/>
                        </a:rPr>
                        <a:t>GVHD</a:t>
                      </a:r>
                      <a:endParaRPr lang="en-US" sz="2800" kern="100">
                        <a:solidFill>
                          <a:schemeClr val="tx1"/>
                        </a:solidFill>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lnSpc>
                          <a:spcPct val="107000"/>
                        </a:lnSpc>
                        <a:spcAft>
                          <a:spcPts val="800"/>
                        </a:spcAft>
                        <a:tabLst>
                          <a:tab pos="3060700" algn="ctr"/>
                        </a:tabLst>
                      </a:pPr>
                      <a:r>
                        <a:rPr lang="en-US" sz="2800" kern="100">
                          <a:solidFill>
                            <a:schemeClr val="tx1"/>
                          </a:solidFill>
                          <a:effectLst/>
                          <a:latin typeface="Arial" panose="020B0604020202020204" pitchFamily="34" charset="0"/>
                          <a:cs typeface="Arial" panose="020B0604020202020204" pitchFamily="34" charset="0"/>
                        </a:rPr>
                        <a:t>Lê Đình Thuận</a:t>
                      </a:r>
                      <a:endParaRPr lang="en-US" sz="2800" kern="100">
                        <a:solidFill>
                          <a:schemeClr val="tx1"/>
                        </a:solidFill>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2961376"/>
                  </a:ext>
                </a:extLst>
              </a:tr>
            </a:tbl>
          </a:graphicData>
        </a:graphic>
      </p:graphicFrame>
    </p:spTree>
    <p:extLst>
      <p:ext uri="{BB962C8B-B14F-4D97-AF65-F5344CB8AC3E}">
        <p14:creationId xmlns:p14="http://schemas.microsoft.com/office/powerpoint/2010/main" val="425035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EC810-F1C2-B036-A5E4-0EF6910C1B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EDAC4-376A-70FB-C888-6994D61F7713}"/>
              </a:ext>
            </a:extLst>
          </p:cNvPr>
          <p:cNvSpPr>
            <a:spLocks noGrp="1"/>
          </p:cNvSpPr>
          <p:nvPr>
            <p:ph type="title"/>
          </p:nvPr>
        </p:nvSpPr>
        <p:spPr/>
        <p:txBody>
          <a:bodyPr>
            <a:normAutofit/>
          </a:bodyPr>
          <a:lstStyle/>
          <a:p>
            <a:r>
              <a:rPr lang="en-US"/>
              <a:t>HIỆN THỰC TÌM KIẾM</a:t>
            </a:r>
          </a:p>
        </p:txBody>
      </p:sp>
      <p:sp>
        <p:nvSpPr>
          <p:cNvPr id="3" name="Content Placeholder 2">
            <a:extLst>
              <a:ext uri="{FF2B5EF4-FFF2-40B4-BE49-F238E27FC236}">
                <a16:creationId xmlns:a16="http://schemas.microsoft.com/office/drawing/2014/main" id="{73E653A1-459B-DAE5-68C5-7E921AFADE4F}"/>
              </a:ext>
            </a:extLst>
          </p:cNvPr>
          <p:cNvSpPr>
            <a:spLocks noGrp="1"/>
          </p:cNvSpPr>
          <p:nvPr>
            <p:ph idx="1"/>
          </p:nvPr>
        </p:nvSpPr>
        <p:spPr>
          <a:xfrm>
            <a:off x="847725" y="2863516"/>
            <a:ext cx="10515600" cy="3994484"/>
          </a:xfrm>
        </p:spPr>
        <p:txBody>
          <a:bodyPr>
            <a:normAutofit/>
          </a:bodyPr>
          <a:lstStyle/>
          <a:p>
            <a:pPr marL="0" indent="0" algn="ctr">
              <a:lnSpc>
                <a:spcPct val="150000"/>
              </a:lnSpc>
              <a:buNone/>
            </a:pPr>
            <a:r>
              <a:rPr lang="en-US" b="1" i="1">
                <a:solidFill>
                  <a:srgbClr val="4068F4"/>
                </a:solidFill>
              </a:rPr>
              <a:t>Chúng em xin phép hiện thực tìm kiếm trên website</a:t>
            </a:r>
          </a:p>
        </p:txBody>
      </p:sp>
      <p:sp>
        <p:nvSpPr>
          <p:cNvPr id="5" name="Slide Number Placeholder 4">
            <a:extLst>
              <a:ext uri="{FF2B5EF4-FFF2-40B4-BE49-F238E27FC236}">
                <a16:creationId xmlns:a16="http://schemas.microsoft.com/office/drawing/2014/main" id="{0BBE5E6A-B320-EADD-E1FD-11234B8F290C}"/>
              </a:ext>
            </a:extLst>
          </p:cNvPr>
          <p:cNvSpPr>
            <a:spLocks noGrp="1"/>
          </p:cNvSpPr>
          <p:nvPr>
            <p:ph type="sldNum" sz="quarter" idx="12"/>
          </p:nvPr>
        </p:nvSpPr>
        <p:spPr/>
        <p:txBody>
          <a:bodyPr/>
          <a:lstStyle/>
          <a:p>
            <a:fld id="{3D081B02-2FC3-46C7-8B23-71F4E40D34B4}" type="slidenum">
              <a:rPr lang="en-US" smtClean="0"/>
              <a:t>10</a:t>
            </a:fld>
            <a:endParaRPr lang="en-US"/>
          </a:p>
        </p:txBody>
      </p:sp>
    </p:spTree>
    <p:extLst>
      <p:ext uri="{BB962C8B-B14F-4D97-AF65-F5344CB8AC3E}">
        <p14:creationId xmlns:p14="http://schemas.microsoft.com/office/powerpoint/2010/main" val="130886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181DF-D9F1-D939-7C1A-2B330BD0C9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6AC43A-798B-DD19-0313-F82A34865F1F}"/>
              </a:ext>
            </a:extLst>
          </p:cNvPr>
          <p:cNvSpPr>
            <a:spLocks noGrp="1"/>
          </p:cNvSpPr>
          <p:nvPr>
            <p:ph type="title"/>
          </p:nvPr>
        </p:nvSpPr>
        <p:spPr/>
        <p:txBody>
          <a:bodyPr/>
          <a:lstStyle/>
          <a:p>
            <a:r>
              <a:rPr lang="en-US"/>
              <a:t>TỔNG KẾT</a:t>
            </a:r>
          </a:p>
        </p:txBody>
      </p:sp>
      <p:sp>
        <p:nvSpPr>
          <p:cNvPr id="3" name="Content Placeholder 2">
            <a:extLst>
              <a:ext uri="{FF2B5EF4-FFF2-40B4-BE49-F238E27FC236}">
                <a16:creationId xmlns:a16="http://schemas.microsoft.com/office/drawing/2014/main" id="{E530D132-547B-9740-7A93-A5022CE37916}"/>
              </a:ext>
            </a:extLst>
          </p:cNvPr>
          <p:cNvSpPr>
            <a:spLocks noGrp="1"/>
          </p:cNvSpPr>
          <p:nvPr>
            <p:ph idx="1"/>
          </p:nvPr>
        </p:nvSpPr>
        <p:spPr>
          <a:xfrm>
            <a:off x="847725" y="1519485"/>
            <a:ext cx="10515600" cy="5338515"/>
          </a:xfrm>
        </p:spPr>
        <p:txBody>
          <a:bodyPr>
            <a:normAutofit lnSpcReduction="10000"/>
          </a:bodyPr>
          <a:lstStyle/>
          <a:p>
            <a:pPr marL="457200" indent="-457200" algn="just">
              <a:lnSpc>
                <a:spcPct val="150000"/>
              </a:lnSpc>
              <a:buFont typeface="+mj-lt"/>
              <a:buAutoNum type="arabicPeriod"/>
            </a:pPr>
            <a:r>
              <a:rPr lang="vi-VN" b="1"/>
              <a:t>Ưu điểm:</a:t>
            </a:r>
          </a:p>
          <a:p>
            <a:pPr algn="just">
              <a:lnSpc>
                <a:spcPct val="150000"/>
              </a:lnSpc>
            </a:pPr>
            <a:r>
              <a:rPr lang="vi-VN" b="1"/>
              <a:t>Hiệu quả tìm kiếm:</a:t>
            </a:r>
            <a:r>
              <a:rPr lang="vi-VN"/>
              <a:t> Tăng tốc độ truy vấn, xử lý nhanh dữ liệu lớn, ngay cả với hàng nghìn giao dịch.</a:t>
            </a:r>
          </a:p>
          <a:p>
            <a:pPr algn="just">
              <a:lnSpc>
                <a:spcPct val="150000"/>
              </a:lnSpc>
            </a:pPr>
            <a:r>
              <a:rPr lang="vi-VN" b="1"/>
              <a:t>Hỗ trợ tiếng Việt:</a:t>
            </a:r>
            <a:r>
              <a:rPr lang="vi-VN"/>
              <a:t> Loại bỏ dấu tiếng Việt, tăng độ chính xác mà không yêu cầu nhập đúng dấu.</a:t>
            </a:r>
          </a:p>
          <a:p>
            <a:pPr algn="just">
              <a:lnSpc>
                <a:spcPct val="150000"/>
              </a:lnSpc>
            </a:pPr>
            <a:r>
              <a:rPr lang="vi-VN" b="1"/>
              <a:t>Giao diện thân thiện:</a:t>
            </a:r>
            <a:r>
              <a:rPr lang="vi-VN"/>
              <a:t> Dễ sử dụng, làm nổi bật từ khóa trong kết quả tìm kiếm.</a:t>
            </a:r>
          </a:p>
          <a:p>
            <a:pPr algn="just">
              <a:lnSpc>
                <a:spcPct val="150000"/>
              </a:lnSpc>
            </a:pPr>
            <a:r>
              <a:rPr lang="vi-VN" b="1"/>
              <a:t>Thông báo trực quan:</a:t>
            </a:r>
            <a:r>
              <a:rPr lang="vi-VN"/>
              <a:t> Cung cấp phản hồi rõ ràng khi không tìm thấy kết quả, giúp giảm nhầm lẫn.</a:t>
            </a:r>
          </a:p>
          <a:p>
            <a:pPr marL="0" indent="0" algn="just">
              <a:lnSpc>
                <a:spcPct val="150000"/>
              </a:lnSpc>
              <a:buNone/>
            </a:pPr>
            <a:endParaRPr lang="en-US"/>
          </a:p>
        </p:txBody>
      </p:sp>
      <p:sp>
        <p:nvSpPr>
          <p:cNvPr id="5" name="Slide Number Placeholder 4">
            <a:extLst>
              <a:ext uri="{FF2B5EF4-FFF2-40B4-BE49-F238E27FC236}">
                <a16:creationId xmlns:a16="http://schemas.microsoft.com/office/drawing/2014/main" id="{A585DBCF-5DD3-2073-0095-CB22AC408145}"/>
              </a:ext>
            </a:extLst>
          </p:cNvPr>
          <p:cNvSpPr>
            <a:spLocks noGrp="1"/>
          </p:cNvSpPr>
          <p:nvPr>
            <p:ph type="sldNum" sz="quarter" idx="12"/>
          </p:nvPr>
        </p:nvSpPr>
        <p:spPr/>
        <p:txBody>
          <a:bodyPr/>
          <a:lstStyle/>
          <a:p>
            <a:fld id="{3D081B02-2FC3-46C7-8B23-71F4E40D34B4}" type="slidenum">
              <a:rPr lang="en-US" smtClean="0"/>
              <a:t>11</a:t>
            </a:fld>
            <a:endParaRPr lang="en-US"/>
          </a:p>
        </p:txBody>
      </p:sp>
    </p:spTree>
    <p:extLst>
      <p:ext uri="{BB962C8B-B14F-4D97-AF65-F5344CB8AC3E}">
        <p14:creationId xmlns:p14="http://schemas.microsoft.com/office/powerpoint/2010/main" val="327250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6F267-2275-0DDE-9050-10D4408DF6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4BAA6-82C1-D6CD-FD8A-44D88686C01F}"/>
              </a:ext>
            </a:extLst>
          </p:cNvPr>
          <p:cNvSpPr>
            <a:spLocks noGrp="1"/>
          </p:cNvSpPr>
          <p:nvPr>
            <p:ph type="title"/>
          </p:nvPr>
        </p:nvSpPr>
        <p:spPr/>
        <p:txBody>
          <a:bodyPr/>
          <a:lstStyle/>
          <a:p>
            <a:r>
              <a:rPr lang="en-US"/>
              <a:t>TỔNG KẾT</a:t>
            </a:r>
          </a:p>
        </p:txBody>
      </p:sp>
      <p:sp>
        <p:nvSpPr>
          <p:cNvPr id="3" name="Content Placeholder 2">
            <a:extLst>
              <a:ext uri="{FF2B5EF4-FFF2-40B4-BE49-F238E27FC236}">
                <a16:creationId xmlns:a16="http://schemas.microsoft.com/office/drawing/2014/main" id="{709E7892-0B4B-179E-716D-E02B53497D97}"/>
              </a:ext>
            </a:extLst>
          </p:cNvPr>
          <p:cNvSpPr>
            <a:spLocks noGrp="1"/>
          </p:cNvSpPr>
          <p:nvPr>
            <p:ph idx="1"/>
          </p:nvPr>
        </p:nvSpPr>
        <p:spPr>
          <a:xfrm>
            <a:off x="847725" y="1519485"/>
            <a:ext cx="10515600" cy="5338515"/>
          </a:xfrm>
        </p:spPr>
        <p:txBody>
          <a:bodyPr>
            <a:normAutofit lnSpcReduction="10000"/>
          </a:bodyPr>
          <a:lstStyle/>
          <a:p>
            <a:pPr marL="457200" indent="-457200">
              <a:lnSpc>
                <a:spcPct val="150000"/>
              </a:lnSpc>
              <a:buFont typeface="+mj-lt"/>
              <a:buAutoNum type="arabicPeriod" startAt="2"/>
            </a:pPr>
            <a:r>
              <a:rPr lang="en-US" b="1"/>
              <a:t>Nhược</a:t>
            </a:r>
            <a:r>
              <a:rPr lang="vi-VN" b="1"/>
              <a:t> điểm:</a:t>
            </a:r>
          </a:p>
          <a:p>
            <a:pPr algn="just">
              <a:lnSpc>
                <a:spcPct val="150000"/>
              </a:lnSpc>
            </a:pPr>
            <a:r>
              <a:rPr lang="vi-VN" b="1"/>
              <a:t>Chưa tối ưu phân trang:</a:t>
            </a:r>
            <a:r>
              <a:rPr lang="vi-VN"/>
              <a:t> Với dữ liệu lớn, việc hiển thị toàn bộ kết quả làm chậm giao diện, cần </a:t>
            </a:r>
            <a:r>
              <a:rPr lang="en-US"/>
              <a:t>cải thiện</a:t>
            </a:r>
            <a:r>
              <a:rPr lang="vi-VN"/>
              <a:t> </a:t>
            </a:r>
            <a:r>
              <a:rPr lang="vi-VN" b="1"/>
              <a:t>phân trang hoặc lazy loading</a:t>
            </a:r>
            <a:r>
              <a:rPr lang="vi-VN"/>
              <a:t>.</a:t>
            </a:r>
          </a:p>
          <a:p>
            <a:pPr algn="just">
              <a:lnSpc>
                <a:spcPct val="150000"/>
              </a:lnSpc>
            </a:pPr>
            <a:r>
              <a:rPr lang="vi-VN" b="1"/>
              <a:t>Hạn chế tìm kiếm nâng cao:</a:t>
            </a:r>
            <a:r>
              <a:rPr lang="vi-VN"/>
              <a:t> Khó đáp ứng các truy vấn phức tạp như lọc theo khoảng thời gian hoặc điều kiện cụ thể.</a:t>
            </a:r>
          </a:p>
          <a:p>
            <a:pPr algn="just">
              <a:lnSpc>
                <a:spcPct val="150000"/>
              </a:lnSpc>
            </a:pPr>
            <a:r>
              <a:rPr lang="vi-VN" b="1"/>
              <a:t>Khả năng xử lý dữ liệu lớn:</a:t>
            </a:r>
            <a:r>
              <a:rPr lang="vi-VN"/>
              <a:t> Hiệu suất giảm khi khối lượng dữ liệu tăng cao, đòi hỏi tài nguyên phần cứng mạnh.</a:t>
            </a:r>
          </a:p>
          <a:p>
            <a:pPr algn="just">
              <a:lnSpc>
                <a:spcPct val="150000"/>
              </a:lnSpc>
            </a:pPr>
            <a:r>
              <a:rPr lang="vi-VN" b="1"/>
              <a:t>Chưa hỗ trợ tìm kiếm phức hợp:</a:t>
            </a:r>
            <a:r>
              <a:rPr lang="vi-VN"/>
              <a:t> Giới hạn trong việc kết hợp nhiều tiêu chí tìm kiếm.</a:t>
            </a:r>
          </a:p>
          <a:p>
            <a:pPr marL="0" indent="0">
              <a:lnSpc>
                <a:spcPct val="150000"/>
              </a:lnSpc>
              <a:buNone/>
            </a:pPr>
            <a:endParaRPr lang="en-US"/>
          </a:p>
        </p:txBody>
      </p:sp>
      <p:sp>
        <p:nvSpPr>
          <p:cNvPr id="5" name="Slide Number Placeholder 4">
            <a:extLst>
              <a:ext uri="{FF2B5EF4-FFF2-40B4-BE49-F238E27FC236}">
                <a16:creationId xmlns:a16="http://schemas.microsoft.com/office/drawing/2014/main" id="{C8A224D4-24E5-2AD3-ABCD-9772DE5F5472}"/>
              </a:ext>
            </a:extLst>
          </p:cNvPr>
          <p:cNvSpPr>
            <a:spLocks noGrp="1"/>
          </p:cNvSpPr>
          <p:nvPr>
            <p:ph type="sldNum" sz="quarter" idx="12"/>
          </p:nvPr>
        </p:nvSpPr>
        <p:spPr/>
        <p:txBody>
          <a:bodyPr/>
          <a:lstStyle/>
          <a:p>
            <a:fld id="{3D081B02-2FC3-46C7-8B23-71F4E40D34B4}" type="slidenum">
              <a:rPr lang="en-US" smtClean="0"/>
              <a:t>12</a:t>
            </a:fld>
            <a:endParaRPr lang="en-US"/>
          </a:p>
        </p:txBody>
      </p:sp>
    </p:spTree>
    <p:extLst>
      <p:ext uri="{BB962C8B-B14F-4D97-AF65-F5344CB8AC3E}">
        <p14:creationId xmlns:p14="http://schemas.microsoft.com/office/powerpoint/2010/main" val="167119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AE46A-E266-BF22-D343-A30CE0850348}"/>
              </a:ext>
            </a:extLst>
          </p:cNvPr>
          <p:cNvSpPr>
            <a:spLocks noGrp="1"/>
          </p:cNvSpPr>
          <p:nvPr>
            <p:ph type="subTitle" idx="1"/>
          </p:nvPr>
        </p:nvSpPr>
        <p:spPr>
          <a:xfrm>
            <a:off x="762000" y="2249249"/>
            <a:ext cx="10668000" cy="2359501"/>
          </a:xfrm>
        </p:spPr>
        <p:txBody>
          <a:bodyPr>
            <a:noAutofit/>
          </a:bodyPr>
          <a:lstStyle/>
          <a:p>
            <a:pPr marL="0" indent="0" algn="ctr">
              <a:lnSpc>
                <a:spcPct val="150000"/>
              </a:lnSpc>
              <a:buNone/>
            </a:pPr>
            <a:r>
              <a:rPr lang="en-US" sz="4500" b="1"/>
              <a:t>Cảm ơn thầy và các bạn đã lắng nghe </a:t>
            </a:r>
          </a:p>
          <a:p>
            <a:pPr marL="0" indent="0" algn="ctr">
              <a:lnSpc>
                <a:spcPct val="150000"/>
              </a:lnSpc>
              <a:buNone/>
            </a:pPr>
            <a:r>
              <a:rPr lang="en-US" sz="4500" b="1"/>
              <a:t>bài thuyết trình của chúng em!</a:t>
            </a:r>
            <a:endParaRPr lang="en-US" sz="4500"/>
          </a:p>
        </p:txBody>
      </p:sp>
      <p:sp>
        <p:nvSpPr>
          <p:cNvPr id="5" name="Slide Number Placeholder 4">
            <a:extLst>
              <a:ext uri="{FF2B5EF4-FFF2-40B4-BE49-F238E27FC236}">
                <a16:creationId xmlns:a16="http://schemas.microsoft.com/office/drawing/2014/main" id="{1899EAE6-1D61-08A2-96E9-DA760ABAA219}"/>
              </a:ext>
            </a:extLst>
          </p:cNvPr>
          <p:cNvSpPr>
            <a:spLocks noGrp="1"/>
          </p:cNvSpPr>
          <p:nvPr>
            <p:ph type="sldNum" sz="quarter" idx="12"/>
          </p:nvPr>
        </p:nvSpPr>
        <p:spPr/>
        <p:txBody>
          <a:bodyPr/>
          <a:lstStyle/>
          <a:p>
            <a:fld id="{3D081B02-2FC3-46C7-8B23-71F4E40D34B4}" type="slidenum">
              <a:rPr lang="en-US" smtClean="0"/>
              <a:t>13</a:t>
            </a:fld>
            <a:endParaRPr lang="en-US"/>
          </a:p>
        </p:txBody>
      </p:sp>
    </p:spTree>
    <p:extLst>
      <p:ext uri="{BB962C8B-B14F-4D97-AF65-F5344CB8AC3E}">
        <p14:creationId xmlns:p14="http://schemas.microsoft.com/office/powerpoint/2010/main" val="390143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5AB8-BF50-56C6-90D9-62B3C2AADDBB}"/>
              </a:ext>
            </a:extLst>
          </p:cNvPr>
          <p:cNvSpPr>
            <a:spLocks noGrp="1"/>
          </p:cNvSpPr>
          <p:nvPr>
            <p:ph type="title"/>
          </p:nvPr>
        </p:nvSpPr>
        <p:spPr/>
        <p:txBody>
          <a:bodyPr/>
          <a:lstStyle/>
          <a:p>
            <a:r>
              <a:rPr lang="en-US"/>
              <a:t>SINH VIÊN THỰC HIỆN</a:t>
            </a:r>
          </a:p>
        </p:txBody>
      </p:sp>
      <p:sp>
        <p:nvSpPr>
          <p:cNvPr id="5" name="Slide Number Placeholder 4">
            <a:extLst>
              <a:ext uri="{FF2B5EF4-FFF2-40B4-BE49-F238E27FC236}">
                <a16:creationId xmlns:a16="http://schemas.microsoft.com/office/drawing/2014/main" id="{4B44234E-EAC4-75C1-7017-9A4167C51394}"/>
              </a:ext>
            </a:extLst>
          </p:cNvPr>
          <p:cNvSpPr>
            <a:spLocks noGrp="1"/>
          </p:cNvSpPr>
          <p:nvPr>
            <p:ph type="sldNum" sz="quarter" idx="12"/>
          </p:nvPr>
        </p:nvSpPr>
        <p:spPr/>
        <p:txBody>
          <a:bodyPr/>
          <a:lstStyle/>
          <a:p>
            <a:fld id="{3D081B02-2FC3-46C7-8B23-71F4E40D34B4}" type="slidenum">
              <a:rPr lang="en-US" smtClean="0"/>
              <a:t>2</a:t>
            </a:fld>
            <a:endParaRPr lang="en-US"/>
          </a:p>
        </p:txBody>
      </p:sp>
      <p:graphicFrame>
        <p:nvGraphicFramePr>
          <p:cNvPr id="7" name="Table 6">
            <a:extLst>
              <a:ext uri="{FF2B5EF4-FFF2-40B4-BE49-F238E27FC236}">
                <a16:creationId xmlns:a16="http://schemas.microsoft.com/office/drawing/2014/main" id="{62EB7CB4-8585-D506-02FF-581A78644D86}"/>
              </a:ext>
            </a:extLst>
          </p:cNvPr>
          <p:cNvGraphicFramePr>
            <a:graphicFrameLocks noGrp="1"/>
          </p:cNvGraphicFramePr>
          <p:nvPr>
            <p:extLst>
              <p:ext uri="{D42A27DB-BD31-4B8C-83A1-F6EECF244321}">
                <p14:modId xmlns:p14="http://schemas.microsoft.com/office/powerpoint/2010/main" val="4039600748"/>
              </p:ext>
            </p:extLst>
          </p:nvPr>
        </p:nvGraphicFramePr>
        <p:xfrm>
          <a:off x="2640330" y="2320290"/>
          <a:ext cx="7612380" cy="3195186"/>
        </p:xfrm>
        <a:graphic>
          <a:graphicData uri="http://schemas.openxmlformats.org/drawingml/2006/table">
            <a:tbl>
              <a:tblPr firstRow="1" firstCol="1" bandRow="1">
                <a:tableStyleId>{7E9639D4-E3E2-4D34-9284-5A2195B3D0D7}</a:tableStyleId>
              </a:tblPr>
              <a:tblGrid>
                <a:gridCol w="3806190">
                  <a:extLst>
                    <a:ext uri="{9D8B030D-6E8A-4147-A177-3AD203B41FA5}">
                      <a16:colId xmlns:a16="http://schemas.microsoft.com/office/drawing/2014/main" val="2109927581"/>
                    </a:ext>
                  </a:extLst>
                </a:gridCol>
                <a:gridCol w="3806190">
                  <a:extLst>
                    <a:ext uri="{9D8B030D-6E8A-4147-A177-3AD203B41FA5}">
                      <a16:colId xmlns:a16="http://schemas.microsoft.com/office/drawing/2014/main" val="4035181140"/>
                    </a:ext>
                  </a:extLst>
                </a:gridCol>
              </a:tblGrid>
              <a:tr h="532531">
                <a:tc>
                  <a:txBody>
                    <a:bodyPr/>
                    <a:lstStyle/>
                    <a:p>
                      <a:pPr algn="l">
                        <a:lnSpc>
                          <a:spcPct val="107000"/>
                        </a:lnSpc>
                        <a:spcAft>
                          <a:spcPts val="800"/>
                        </a:spcAft>
                        <a:tabLst>
                          <a:tab pos="3060700" algn="ctr"/>
                        </a:tabLst>
                      </a:pPr>
                      <a:r>
                        <a:rPr lang="en-US" sz="2800" kern="100">
                          <a:effectLst/>
                        </a:rPr>
                        <a:t>Họ và tên</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l">
                        <a:lnSpc>
                          <a:spcPct val="107000"/>
                        </a:lnSpc>
                        <a:spcAft>
                          <a:spcPts val="800"/>
                        </a:spcAft>
                        <a:tabLst>
                          <a:tab pos="3060700" algn="ctr"/>
                        </a:tabLst>
                      </a:pPr>
                      <a:r>
                        <a:rPr lang="en-US" sz="2800" kern="100">
                          <a:effectLst/>
                        </a:rPr>
                        <a:t>MSSV</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359970475"/>
                  </a:ext>
                </a:extLst>
              </a:tr>
              <a:tr h="532531">
                <a:tc>
                  <a:txBody>
                    <a:bodyPr/>
                    <a:lstStyle/>
                    <a:p>
                      <a:pPr algn="l">
                        <a:lnSpc>
                          <a:spcPct val="107000"/>
                        </a:lnSpc>
                        <a:spcAft>
                          <a:spcPts val="800"/>
                        </a:spcAft>
                        <a:tabLst>
                          <a:tab pos="3060700" algn="ctr"/>
                        </a:tabLst>
                      </a:pPr>
                      <a:r>
                        <a:rPr lang="en-US" sz="2800" kern="100">
                          <a:effectLst/>
                        </a:rPr>
                        <a:t>Mạch Văn Phú</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l">
                        <a:lnSpc>
                          <a:spcPct val="107000"/>
                        </a:lnSpc>
                        <a:spcAft>
                          <a:spcPts val="800"/>
                        </a:spcAft>
                        <a:tabLst>
                          <a:tab pos="3060700" algn="ctr"/>
                        </a:tabLst>
                      </a:pPr>
                      <a:r>
                        <a:rPr lang="en-US" sz="2800" kern="100">
                          <a:effectLst/>
                        </a:rPr>
                        <a:t>2333448</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747481971"/>
                  </a:ext>
                </a:extLst>
              </a:tr>
              <a:tr h="532531">
                <a:tc>
                  <a:txBody>
                    <a:bodyPr/>
                    <a:lstStyle/>
                    <a:p>
                      <a:pPr algn="l">
                        <a:lnSpc>
                          <a:spcPct val="107000"/>
                        </a:lnSpc>
                        <a:spcAft>
                          <a:spcPts val="800"/>
                        </a:spcAft>
                        <a:tabLst>
                          <a:tab pos="3060700" algn="ctr"/>
                        </a:tabLst>
                      </a:pPr>
                      <a:r>
                        <a:rPr lang="en-US" sz="2800" kern="100">
                          <a:effectLst/>
                        </a:rPr>
                        <a:t>Nguyễn Thành Đạt</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l">
                        <a:lnSpc>
                          <a:spcPct val="107000"/>
                        </a:lnSpc>
                        <a:spcAft>
                          <a:spcPts val="800"/>
                        </a:spcAft>
                        <a:tabLst>
                          <a:tab pos="3060700" algn="ctr"/>
                        </a:tabLst>
                      </a:pPr>
                      <a:r>
                        <a:rPr lang="en-US" sz="2800" kern="100">
                          <a:effectLst/>
                        </a:rPr>
                        <a:t>2333411</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835724632"/>
                  </a:ext>
                </a:extLst>
              </a:tr>
              <a:tr h="532531">
                <a:tc>
                  <a:txBody>
                    <a:bodyPr/>
                    <a:lstStyle/>
                    <a:p>
                      <a:pPr algn="l">
                        <a:lnSpc>
                          <a:spcPct val="107000"/>
                        </a:lnSpc>
                        <a:spcAft>
                          <a:spcPts val="800"/>
                        </a:spcAft>
                        <a:tabLst>
                          <a:tab pos="3060700" algn="ctr"/>
                        </a:tabLst>
                      </a:pPr>
                      <a:r>
                        <a:rPr lang="en-US" sz="2800" kern="100">
                          <a:effectLst/>
                        </a:rPr>
                        <a:t>Hoàng Quang Anh</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l">
                        <a:lnSpc>
                          <a:spcPct val="107000"/>
                        </a:lnSpc>
                        <a:spcAft>
                          <a:spcPts val="800"/>
                        </a:spcAft>
                        <a:tabLst>
                          <a:tab pos="3060700" algn="ctr"/>
                        </a:tabLst>
                      </a:pPr>
                      <a:r>
                        <a:rPr lang="en-US" sz="2800" kern="100">
                          <a:effectLst/>
                        </a:rPr>
                        <a:t>2333402</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002373354"/>
                  </a:ext>
                </a:extLst>
              </a:tr>
              <a:tr h="532531">
                <a:tc>
                  <a:txBody>
                    <a:bodyPr/>
                    <a:lstStyle/>
                    <a:p>
                      <a:pPr algn="l">
                        <a:lnSpc>
                          <a:spcPct val="107000"/>
                        </a:lnSpc>
                        <a:spcAft>
                          <a:spcPts val="800"/>
                        </a:spcAft>
                        <a:tabLst>
                          <a:tab pos="3060700" algn="ctr"/>
                        </a:tabLst>
                      </a:pPr>
                      <a:r>
                        <a:rPr lang="en-US" sz="2800" kern="100">
                          <a:effectLst/>
                        </a:rPr>
                        <a:t>Nguyễn Trần Phương</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l">
                        <a:lnSpc>
                          <a:spcPct val="107000"/>
                        </a:lnSpc>
                        <a:spcAft>
                          <a:spcPts val="800"/>
                        </a:spcAft>
                        <a:tabLst>
                          <a:tab pos="3060700" algn="ctr"/>
                        </a:tabLst>
                      </a:pPr>
                      <a:r>
                        <a:rPr lang="en-US" sz="2800" kern="100">
                          <a:effectLst/>
                        </a:rPr>
                        <a:t>2333447</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960754060"/>
                  </a:ext>
                </a:extLst>
              </a:tr>
              <a:tr h="532531">
                <a:tc>
                  <a:txBody>
                    <a:bodyPr/>
                    <a:lstStyle/>
                    <a:p>
                      <a:pPr algn="l">
                        <a:lnSpc>
                          <a:spcPct val="107000"/>
                        </a:lnSpc>
                        <a:spcAft>
                          <a:spcPts val="800"/>
                        </a:spcAft>
                        <a:tabLst>
                          <a:tab pos="3060700" algn="ctr"/>
                        </a:tabLst>
                      </a:pPr>
                      <a:r>
                        <a:rPr lang="en-US" sz="2800" kern="100">
                          <a:effectLst/>
                        </a:rPr>
                        <a:t>Nguyễn Danh Vương</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l">
                        <a:lnSpc>
                          <a:spcPct val="107000"/>
                        </a:lnSpc>
                        <a:spcAft>
                          <a:spcPts val="800"/>
                        </a:spcAft>
                        <a:tabLst>
                          <a:tab pos="3060700" algn="ctr"/>
                        </a:tabLst>
                      </a:pPr>
                      <a:r>
                        <a:rPr lang="en-US" sz="2800" kern="100">
                          <a:effectLst/>
                        </a:rPr>
                        <a:t>2333478</a:t>
                      </a:r>
                      <a:endParaRPr lang="en-US" sz="28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68484159"/>
                  </a:ext>
                </a:extLst>
              </a:tr>
            </a:tbl>
          </a:graphicData>
        </a:graphic>
      </p:graphicFrame>
    </p:spTree>
    <p:extLst>
      <p:ext uri="{BB962C8B-B14F-4D97-AF65-F5344CB8AC3E}">
        <p14:creationId xmlns:p14="http://schemas.microsoft.com/office/powerpoint/2010/main" val="277671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C4FC5-2729-C072-4D9D-0B348326FC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8D74F8-341A-A91E-EE63-DDC8FC441CED}"/>
              </a:ext>
            </a:extLst>
          </p:cNvPr>
          <p:cNvSpPr>
            <a:spLocks noGrp="1"/>
          </p:cNvSpPr>
          <p:nvPr>
            <p:ph type="title"/>
          </p:nvPr>
        </p:nvSpPr>
        <p:spPr/>
        <p:txBody>
          <a:bodyPr/>
          <a:lstStyle/>
          <a:p>
            <a:r>
              <a:rPr lang="en-US"/>
              <a:t>MỤC TIÊU</a:t>
            </a:r>
          </a:p>
        </p:txBody>
      </p:sp>
      <p:sp>
        <p:nvSpPr>
          <p:cNvPr id="5" name="Slide Number Placeholder 4">
            <a:extLst>
              <a:ext uri="{FF2B5EF4-FFF2-40B4-BE49-F238E27FC236}">
                <a16:creationId xmlns:a16="http://schemas.microsoft.com/office/drawing/2014/main" id="{190FFE58-8491-6EC9-F4FD-DCCB7F9CCED3}"/>
              </a:ext>
            </a:extLst>
          </p:cNvPr>
          <p:cNvSpPr>
            <a:spLocks noGrp="1"/>
          </p:cNvSpPr>
          <p:nvPr>
            <p:ph type="sldNum" sz="quarter" idx="12"/>
          </p:nvPr>
        </p:nvSpPr>
        <p:spPr/>
        <p:txBody>
          <a:bodyPr/>
          <a:lstStyle/>
          <a:p>
            <a:fld id="{3D081B02-2FC3-46C7-8B23-71F4E40D34B4}" type="slidenum">
              <a:rPr lang="en-US" smtClean="0"/>
              <a:t>3</a:t>
            </a:fld>
            <a:endParaRPr lang="en-US"/>
          </a:p>
        </p:txBody>
      </p:sp>
      <p:sp>
        <p:nvSpPr>
          <p:cNvPr id="4" name="Rectangle 1">
            <a:extLst>
              <a:ext uri="{FF2B5EF4-FFF2-40B4-BE49-F238E27FC236}">
                <a16:creationId xmlns:a16="http://schemas.microsoft.com/office/drawing/2014/main" id="{BD30A745-DE85-06C0-D670-CC7ECE4F8672}"/>
              </a:ext>
            </a:extLst>
          </p:cNvPr>
          <p:cNvSpPr>
            <a:spLocks noGrp="1" noChangeArrowheads="1"/>
          </p:cNvSpPr>
          <p:nvPr>
            <p:ph idx="1"/>
          </p:nvPr>
        </p:nvSpPr>
        <p:spPr bwMode="auto">
          <a:xfrm>
            <a:off x="838200" y="1477527"/>
            <a:ext cx="10515601"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a:ln>
                  <a:noFill/>
                </a:ln>
                <a:solidFill>
                  <a:schemeClr val="tx1"/>
                </a:solidFill>
                <a:effectLst/>
                <a:latin typeface="Arial" panose="020B0604020202020204" pitchFamily="34" charset="0"/>
              </a:rPr>
              <a:t>Thu thập và xử lý dữ liệu sao kê quyên góp từ Mặt Trận Tổ Quốc và các đối tác.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a:ln>
                  <a:noFill/>
                </a:ln>
                <a:solidFill>
                  <a:schemeClr val="tx1"/>
                </a:solidFill>
                <a:effectLst/>
                <a:latin typeface="Arial" panose="020B0604020202020204" pitchFamily="34" charset="0"/>
              </a:rPr>
              <a:t>Xây dựng hệ thống tìm kiếm hỗ trợ tiếng Việt có dấu, không dấu, và lọc theo thời gian, số tiền, tổ chức hoặc cá nhân.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a:ln>
                  <a:noFill/>
                </a:ln>
                <a:solidFill>
                  <a:schemeClr val="tx1"/>
                </a:solidFill>
                <a:effectLst/>
                <a:latin typeface="Arial" panose="020B0604020202020204" pitchFamily="34" charset="0"/>
              </a:rPr>
              <a:t>Hiển thị chi tiết giao dịch: ngày, số tiền, đơn vị gửi, và mục đích sử dụng.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a:ln>
                  <a:noFill/>
                </a:ln>
                <a:solidFill>
                  <a:schemeClr val="tx1"/>
                </a:solidFill>
                <a:effectLst/>
                <a:latin typeface="Arial" panose="020B0604020202020204" pitchFamily="34" charset="0"/>
              </a:rPr>
              <a:t>Thiết kế giao diện thân thiện, dễ truy cập trên mọi thiết bị.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010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4D7B-6666-1D0C-B7A7-E91BE6344A57}"/>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97ED2BA1-EFFC-45F0-42D9-B0A81D96F9B0}"/>
              </a:ext>
            </a:extLst>
          </p:cNvPr>
          <p:cNvSpPr>
            <a:spLocks noGrp="1"/>
          </p:cNvSpPr>
          <p:nvPr>
            <p:ph idx="1"/>
          </p:nvPr>
        </p:nvSpPr>
        <p:spPr>
          <a:xfrm>
            <a:off x="847725" y="1519485"/>
            <a:ext cx="10515600" cy="5338515"/>
          </a:xfrm>
        </p:spPr>
        <p:txBody>
          <a:bodyPr>
            <a:normAutofit/>
          </a:bodyPr>
          <a:lstStyle/>
          <a:p>
            <a:pPr marL="457200" indent="-457200">
              <a:lnSpc>
                <a:spcPct val="150000"/>
              </a:lnSpc>
              <a:buFont typeface="+mj-lt"/>
              <a:buAutoNum type="arabicPeriod"/>
            </a:pPr>
            <a:r>
              <a:rPr lang="en-US" sz="2800"/>
              <a:t>Đặt vấn đề</a:t>
            </a:r>
          </a:p>
          <a:p>
            <a:pPr marL="457200" indent="-457200">
              <a:lnSpc>
                <a:spcPct val="150000"/>
              </a:lnSpc>
              <a:buFont typeface="+mj-lt"/>
              <a:buAutoNum type="arabicPeriod"/>
            </a:pPr>
            <a:r>
              <a:rPr lang="en-US" sz="2800"/>
              <a:t>Giới thiệu FullText Search</a:t>
            </a:r>
          </a:p>
          <a:p>
            <a:pPr marL="457200" indent="-457200">
              <a:lnSpc>
                <a:spcPct val="150000"/>
              </a:lnSpc>
              <a:buFont typeface="+mj-lt"/>
              <a:buAutoNum type="arabicPeriod"/>
            </a:pPr>
            <a:r>
              <a:rPr lang="en-US" sz="2800"/>
              <a:t>Hiện thực tìm kiếm</a:t>
            </a:r>
          </a:p>
          <a:p>
            <a:pPr marL="457200" indent="-457200">
              <a:lnSpc>
                <a:spcPct val="150000"/>
              </a:lnSpc>
              <a:buFont typeface="+mj-lt"/>
              <a:buAutoNum type="arabicPeriod"/>
            </a:pPr>
            <a:r>
              <a:rPr lang="en-US" sz="2800"/>
              <a:t>Tổng kết</a:t>
            </a:r>
          </a:p>
        </p:txBody>
      </p:sp>
      <p:sp>
        <p:nvSpPr>
          <p:cNvPr id="5" name="Slide Number Placeholder 4">
            <a:extLst>
              <a:ext uri="{FF2B5EF4-FFF2-40B4-BE49-F238E27FC236}">
                <a16:creationId xmlns:a16="http://schemas.microsoft.com/office/drawing/2014/main" id="{8477EBFF-143B-11DF-3351-C45780363084}"/>
              </a:ext>
            </a:extLst>
          </p:cNvPr>
          <p:cNvSpPr>
            <a:spLocks noGrp="1"/>
          </p:cNvSpPr>
          <p:nvPr>
            <p:ph type="sldNum" sz="quarter" idx="12"/>
          </p:nvPr>
        </p:nvSpPr>
        <p:spPr/>
        <p:txBody>
          <a:bodyPr/>
          <a:lstStyle/>
          <a:p>
            <a:fld id="{3D081B02-2FC3-46C7-8B23-71F4E40D34B4}" type="slidenum">
              <a:rPr lang="en-US" smtClean="0"/>
              <a:t>4</a:t>
            </a:fld>
            <a:endParaRPr lang="en-US"/>
          </a:p>
        </p:txBody>
      </p:sp>
    </p:spTree>
    <p:extLst>
      <p:ext uri="{BB962C8B-B14F-4D97-AF65-F5344CB8AC3E}">
        <p14:creationId xmlns:p14="http://schemas.microsoft.com/office/powerpoint/2010/main" val="352093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3DE99-37B1-DFB9-16F3-B85EBE9F60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794B01-109F-9B45-07B8-045A123CC39B}"/>
              </a:ext>
            </a:extLst>
          </p:cNvPr>
          <p:cNvSpPr>
            <a:spLocks noGrp="1"/>
          </p:cNvSpPr>
          <p:nvPr>
            <p:ph type="title"/>
          </p:nvPr>
        </p:nvSpPr>
        <p:spPr/>
        <p:txBody>
          <a:bodyPr/>
          <a:lstStyle/>
          <a:p>
            <a:r>
              <a:rPr lang="en-US"/>
              <a:t>ĐẶT VẤN ĐỀ</a:t>
            </a:r>
          </a:p>
        </p:txBody>
      </p:sp>
      <p:sp>
        <p:nvSpPr>
          <p:cNvPr id="3" name="Content Placeholder 2">
            <a:extLst>
              <a:ext uri="{FF2B5EF4-FFF2-40B4-BE49-F238E27FC236}">
                <a16:creationId xmlns:a16="http://schemas.microsoft.com/office/drawing/2014/main" id="{56BC7FBA-9F9E-705A-D705-1D7D28CDBC8A}"/>
              </a:ext>
            </a:extLst>
          </p:cNvPr>
          <p:cNvSpPr>
            <a:spLocks noGrp="1"/>
          </p:cNvSpPr>
          <p:nvPr>
            <p:ph idx="1"/>
          </p:nvPr>
        </p:nvSpPr>
        <p:spPr>
          <a:xfrm>
            <a:off x="847725" y="1519486"/>
            <a:ext cx="10515600" cy="722270"/>
          </a:xfrm>
        </p:spPr>
        <p:txBody>
          <a:bodyPr>
            <a:normAutofit/>
          </a:bodyPr>
          <a:lstStyle/>
          <a:p>
            <a:pPr marL="457200" indent="-457200">
              <a:lnSpc>
                <a:spcPct val="150000"/>
              </a:lnSpc>
              <a:buFont typeface="+mj-lt"/>
              <a:buAutoNum type="arabicPeriod"/>
            </a:pPr>
            <a:r>
              <a:rPr lang="en-US" sz="2800"/>
              <a:t>Bối cảnh tình hình Việt Nam:</a:t>
            </a:r>
          </a:p>
        </p:txBody>
      </p:sp>
      <p:sp>
        <p:nvSpPr>
          <p:cNvPr id="5" name="Slide Number Placeholder 4">
            <a:extLst>
              <a:ext uri="{FF2B5EF4-FFF2-40B4-BE49-F238E27FC236}">
                <a16:creationId xmlns:a16="http://schemas.microsoft.com/office/drawing/2014/main" id="{A049320C-61DA-CE2B-A849-94DEBD31E542}"/>
              </a:ext>
            </a:extLst>
          </p:cNvPr>
          <p:cNvSpPr>
            <a:spLocks noGrp="1"/>
          </p:cNvSpPr>
          <p:nvPr>
            <p:ph type="sldNum" sz="quarter" idx="12"/>
          </p:nvPr>
        </p:nvSpPr>
        <p:spPr/>
        <p:txBody>
          <a:bodyPr/>
          <a:lstStyle/>
          <a:p>
            <a:fld id="{3D081B02-2FC3-46C7-8B23-71F4E40D34B4}" type="slidenum">
              <a:rPr lang="en-US" smtClean="0"/>
              <a:t>5</a:t>
            </a:fld>
            <a:endParaRPr lang="en-US"/>
          </a:p>
        </p:txBody>
      </p:sp>
      <p:pic>
        <p:nvPicPr>
          <p:cNvPr id="1028" name="Picture 4" descr="Siêu bão YAGI ảnh hưởng đất liền từ rất sớm">
            <a:extLst>
              <a:ext uri="{FF2B5EF4-FFF2-40B4-BE49-F238E27FC236}">
                <a16:creationId xmlns:a16="http://schemas.microsoft.com/office/drawing/2014/main" id="{CF4F1C12-6CAC-3BDC-B457-1FD6DAC4F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5335" y="2290823"/>
            <a:ext cx="3504527" cy="2276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êu bão Yagi gây thiệt hại nặng nề tại miền Bắc">
            <a:extLst>
              <a:ext uri="{FF2B5EF4-FFF2-40B4-BE49-F238E27FC236}">
                <a16:creationId xmlns:a16="http://schemas.microsoft.com/office/drawing/2014/main" id="{C913936D-04C5-07F6-F5D6-55FA7A3A3C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526"/>
          <a:stretch/>
        </p:blipFill>
        <p:spPr bwMode="auto">
          <a:xfrm>
            <a:off x="6612139" y="2294171"/>
            <a:ext cx="3509868" cy="22763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D8265BF-6A87-4521-63A5-E5D1C7F92E19}"/>
              </a:ext>
            </a:extLst>
          </p:cNvPr>
          <p:cNvPicPr>
            <a:picLocks noChangeAspect="1"/>
          </p:cNvPicPr>
          <p:nvPr/>
        </p:nvPicPr>
        <p:blipFill>
          <a:blip r:embed="rId5"/>
          <a:stretch>
            <a:fillRect/>
          </a:stretch>
        </p:blipFill>
        <p:spPr>
          <a:xfrm>
            <a:off x="11279947" y="4570525"/>
            <a:ext cx="83377" cy="45719"/>
          </a:xfrm>
          <a:prstGeom prst="rect">
            <a:avLst/>
          </a:prstGeom>
        </p:spPr>
      </p:pic>
    </p:spTree>
    <p:extLst>
      <p:ext uri="{BB962C8B-B14F-4D97-AF65-F5344CB8AC3E}">
        <p14:creationId xmlns:p14="http://schemas.microsoft.com/office/powerpoint/2010/main" val="297552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C35E4-2BDF-44A0-5BBF-10B82F0A3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B5AE4D-B8CA-7CA5-0452-41EC7950E139}"/>
              </a:ext>
            </a:extLst>
          </p:cNvPr>
          <p:cNvSpPr>
            <a:spLocks noGrp="1"/>
          </p:cNvSpPr>
          <p:nvPr>
            <p:ph type="title"/>
          </p:nvPr>
        </p:nvSpPr>
        <p:spPr/>
        <p:txBody>
          <a:bodyPr/>
          <a:lstStyle/>
          <a:p>
            <a:r>
              <a:rPr lang="en-US"/>
              <a:t>ĐẶT VẤN ĐỀ</a:t>
            </a:r>
          </a:p>
        </p:txBody>
      </p:sp>
      <p:sp>
        <p:nvSpPr>
          <p:cNvPr id="3" name="Content Placeholder 2">
            <a:extLst>
              <a:ext uri="{FF2B5EF4-FFF2-40B4-BE49-F238E27FC236}">
                <a16:creationId xmlns:a16="http://schemas.microsoft.com/office/drawing/2014/main" id="{3753A3EC-7E3F-3058-CADE-FAA50A1111A1}"/>
              </a:ext>
            </a:extLst>
          </p:cNvPr>
          <p:cNvSpPr>
            <a:spLocks noGrp="1"/>
          </p:cNvSpPr>
          <p:nvPr>
            <p:ph idx="1"/>
          </p:nvPr>
        </p:nvSpPr>
        <p:spPr>
          <a:xfrm>
            <a:off x="847725" y="1519486"/>
            <a:ext cx="10515600" cy="722270"/>
          </a:xfrm>
        </p:spPr>
        <p:txBody>
          <a:bodyPr>
            <a:normAutofit/>
          </a:bodyPr>
          <a:lstStyle/>
          <a:p>
            <a:pPr marL="457200" indent="-457200">
              <a:lnSpc>
                <a:spcPct val="150000"/>
              </a:lnSpc>
              <a:buFont typeface="+mj-lt"/>
              <a:buAutoNum type="arabicPeriod"/>
            </a:pPr>
            <a:r>
              <a:rPr lang="en-US" sz="2800"/>
              <a:t>Bối cảnh tình hình Việt Nam:</a:t>
            </a:r>
          </a:p>
        </p:txBody>
      </p:sp>
      <p:sp>
        <p:nvSpPr>
          <p:cNvPr id="5" name="Slide Number Placeholder 4">
            <a:extLst>
              <a:ext uri="{FF2B5EF4-FFF2-40B4-BE49-F238E27FC236}">
                <a16:creationId xmlns:a16="http://schemas.microsoft.com/office/drawing/2014/main" id="{31724BA9-BCD6-ACB9-832B-86534CD12A46}"/>
              </a:ext>
            </a:extLst>
          </p:cNvPr>
          <p:cNvSpPr>
            <a:spLocks noGrp="1"/>
          </p:cNvSpPr>
          <p:nvPr>
            <p:ph type="sldNum" sz="quarter" idx="12"/>
          </p:nvPr>
        </p:nvSpPr>
        <p:spPr/>
        <p:txBody>
          <a:bodyPr/>
          <a:lstStyle/>
          <a:p>
            <a:fld id="{3D081B02-2FC3-46C7-8B23-71F4E40D34B4}" type="slidenum">
              <a:rPr lang="en-US" smtClean="0"/>
              <a:t>6</a:t>
            </a:fld>
            <a:endParaRPr lang="en-US"/>
          </a:p>
        </p:txBody>
      </p:sp>
      <p:pic>
        <p:nvPicPr>
          <p:cNvPr id="6" name="Picture 5">
            <a:extLst>
              <a:ext uri="{FF2B5EF4-FFF2-40B4-BE49-F238E27FC236}">
                <a16:creationId xmlns:a16="http://schemas.microsoft.com/office/drawing/2014/main" id="{60C204C7-E0E2-2A95-C6B5-D53D43F226C0}"/>
              </a:ext>
            </a:extLst>
          </p:cNvPr>
          <p:cNvPicPr>
            <a:picLocks noChangeAspect="1"/>
          </p:cNvPicPr>
          <p:nvPr/>
        </p:nvPicPr>
        <p:blipFill>
          <a:blip r:embed="rId3"/>
          <a:stretch>
            <a:fillRect/>
          </a:stretch>
        </p:blipFill>
        <p:spPr>
          <a:xfrm>
            <a:off x="2858835" y="2241756"/>
            <a:ext cx="6474330" cy="3550138"/>
          </a:xfrm>
          <a:prstGeom prst="rect">
            <a:avLst/>
          </a:prstGeom>
        </p:spPr>
      </p:pic>
      <p:sp>
        <p:nvSpPr>
          <p:cNvPr id="7" name="Thought Bubble: Cloud 6">
            <a:extLst>
              <a:ext uri="{FF2B5EF4-FFF2-40B4-BE49-F238E27FC236}">
                <a16:creationId xmlns:a16="http://schemas.microsoft.com/office/drawing/2014/main" id="{4462015A-9E01-301E-71C7-BFCA3D6E45FC}"/>
              </a:ext>
            </a:extLst>
          </p:cNvPr>
          <p:cNvSpPr/>
          <p:nvPr/>
        </p:nvSpPr>
        <p:spPr>
          <a:xfrm>
            <a:off x="7268338" y="1690693"/>
            <a:ext cx="4450080" cy="2089346"/>
          </a:xfrm>
          <a:prstGeom prst="cloudCallout">
            <a:avLst>
              <a:gd name="adj1" fmla="val -57545"/>
              <a:gd name="adj2" fmla="val 642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a:t>FULLTEXT SEARCH</a:t>
            </a:r>
          </a:p>
        </p:txBody>
      </p:sp>
    </p:spTree>
    <p:extLst>
      <p:ext uri="{BB962C8B-B14F-4D97-AF65-F5344CB8AC3E}">
        <p14:creationId xmlns:p14="http://schemas.microsoft.com/office/powerpoint/2010/main" val="2035311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1CFEC-3DB4-EC7E-C305-7EE1A7F67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A24BF1-1CF3-4BE2-EB53-E6085979922F}"/>
              </a:ext>
            </a:extLst>
          </p:cNvPr>
          <p:cNvSpPr>
            <a:spLocks noGrp="1"/>
          </p:cNvSpPr>
          <p:nvPr>
            <p:ph type="title"/>
          </p:nvPr>
        </p:nvSpPr>
        <p:spPr/>
        <p:txBody>
          <a:bodyPr>
            <a:normAutofit fontScale="90000"/>
          </a:bodyPr>
          <a:lstStyle/>
          <a:p>
            <a:r>
              <a:rPr lang="en-US"/>
              <a:t>GIỚI THIỆU </a:t>
            </a:r>
            <a:br>
              <a:rPr lang="en-US"/>
            </a:br>
            <a:r>
              <a:rPr lang="en-US"/>
              <a:t>FULLTEXT SEARCH</a:t>
            </a:r>
          </a:p>
        </p:txBody>
      </p:sp>
      <p:sp>
        <p:nvSpPr>
          <p:cNvPr id="3" name="Content Placeholder 2">
            <a:extLst>
              <a:ext uri="{FF2B5EF4-FFF2-40B4-BE49-F238E27FC236}">
                <a16:creationId xmlns:a16="http://schemas.microsoft.com/office/drawing/2014/main" id="{3F86FF3F-BC4D-74BE-A7A4-5996F2345984}"/>
              </a:ext>
            </a:extLst>
          </p:cNvPr>
          <p:cNvSpPr>
            <a:spLocks noGrp="1"/>
          </p:cNvSpPr>
          <p:nvPr>
            <p:ph idx="1"/>
          </p:nvPr>
        </p:nvSpPr>
        <p:spPr>
          <a:xfrm>
            <a:off x="847725" y="1519485"/>
            <a:ext cx="10515600" cy="5338515"/>
          </a:xfrm>
        </p:spPr>
        <p:txBody>
          <a:bodyPr>
            <a:normAutofit/>
          </a:bodyPr>
          <a:lstStyle/>
          <a:p>
            <a:pPr marL="457200" indent="-457200">
              <a:lnSpc>
                <a:spcPct val="150000"/>
              </a:lnSpc>
              <a:buFont typeface="+mj-lt"/>
              <a:buAutoNum type="arabicPeriod"/>
            </a:pPr>
            <a:r>
              <a:rPr lang="en-US" b="1"/>
              <a:t>Full-Text Search là gì?</a:t>
            </a:r>
          </a:p>
          <a:p>
            <a:pPr marL="0" indent="0">
              <a:lnSpc>
                <a:spcPct val="150000"/>
              </a:lnSpc>
              <a:buNone/>
            </a:pPr>
            <a:endParaRPr lang="en-US" b="1"/>
          </a:p>
        </p:txBody>
      </p:sp>
      <p:sp>
        <p:nvSpPr>
          <p:cNvPr id="5" name="Slide Number Placeholder 4">
            <a:extLst>
              <a:ext uri="{FF2B5EF4-FFF2-40B4-BE49-F238E27FC236}">
                <a16:creationId xmlns:a16="http://schemas.microsoft.com/office/drawing/2014/main" id="{9968B206-7BB5-E49E-0AA5-1976A9A9E594}"/>
              </a:ext>
            </a:extLst>
          </p:cNvPr>
          <p:cNvSpPr>
            <a:spLocks noGrp="1"/>
          </p:cNvSpPr>
          <p:nvPr>
            <p:ph type="sldNum" sz="quarter" idx="12"/>
          </p:nvPr>
        </p:nvSpPr>
        <p:spPr/>
        <p:txBody>
          <a:bodyPr/>
          <a:lstStyle/>
          <a:p>
            <a:fld id="{3D081B02-2FC3-46C7-8B23-71F4E40D34B4}" type="slidenum">
              <a:rPr lang="en-US" smtClean="0"/>
              <a:t>7</a:t>
            </a:fld>
            <a:endParaRPr lang="en-US"/>
          </a:p>
        </p:txBody>
      </p:sp>
      <p:sp>
        <p:nvSpPr>
          <p:cNvPr id="6" name="TextBox 5">
            <a:extLst>
              <a:ext uri="{FF2B5EF4-FFF2-40B4-BE49-F238E27FC236}">
                <a16:creationId xmlns:a16="http://schemas.microsoft.com/office/drawing/2014/main" id="{CCCEBE39-6BA9-A538-CED9-278676418A6A}"/>
              </a:ext>
            </a:extLst>
          </p:cNvPr>
          <p:cNvSpPr txBox="1"/>
          <p:nvPr/>
        </p:nvSpPr>
        <p:spPr>
          <a:xfrm>
            <a:off x="1376613" y="2093495"/>
            <a:ext cx="9967662" cy="225164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a:solidFill>
                  <a:srgbClr val="1B1B1B"/>
                </a:solidFill>
              </a:rPr>
              <a:t>L</a:t>
            </a:r>
            <a:r>
              <a:rPr lang="vi-VN" sz="2400" b="0" i="0">
                <a:solidFill>
                  <a:srgbClr val="1B1B1B"/>
                </a:solidFill>
                <a:effectLst/>
              </a:rPr>
              <a:t>à một kỹ thuật tìm kiếm toàn văn bản </a:t>
            </a:r>
            <a:r>
              <a:rPr lang="vi-VN" sz="2400" b="1" i="0">
                <a:solidFill>
                  <a:srgbClr val="1B1B1B"/>
                </a:solidFill>
                <a:effectLst/>
              </a:rPr>
              <a:t>(toàn bộ nội dung văn bản) </a:t>
            </a:r>
            <a:r>
              <a:rPr lang="vi-VN" sz="2400" b="0" i="0">
                <a:solidFill>
                  <a:srgbClr val="1B1B1B"/>
                </a:solidFill>
                <a:effectLst/>
              </a:rPr>
              <a:t>trong cơ sở dữ liệu hoặc hệ thống lưu trữ dữ liệu.</a:t>
            </a:r>
            <a:r>
              <a:rPr lang="vi-VN" sz="2400" b="1" i="0">
                <a:solidFill>
                  <a:srgbClr val="1B1B1B"/>
                </a:solidFill>
                <a:effectLst/>
              </a:rPr>
              <a:t> </a:t>
            </a:r>
            <a:r>
              <a:rPr lang="en-US" sz="2400" b="1" i="0">
                <a:solidFill>
                  <a:srgbClr val="1B1B1B"/>
                </a:solidFill>
                <a:effectLst/>
              </a:rPr>
              <a:t>FTS </a:t>
            </a:r>
            <a:r>
              <a:rPr lang="vi-VN" sz="2400" b="0" i="0">
                <a:solidFill>
                  <a:srgbClr val="1B1B1B"/>
                </a:solidFill>
                <a:effectLst/>
              </a:rPr>
              <a:t>sử dụng để tìm kiếm </a:t>
            </a:r>
            <a:r>
              <a:rPr lang="vi-VN" sz="2400" b="1" i="0">
                <a:solidFill>
                  <a:srgbClr val="1B1B1B"/>
                </a:solidFill>
                <a:effectLst/>
              </a:rPr>
              <a:t>các từ </a:t>
            </a:r>
            <a:r>
              <a:rPr lang="vi-VN" sz="2400" b="0" i="0">
                <a:solidFill>
                  <a:srgbClr val="1B1B1B"/>
                </a:solidFill>
                <a:effectLst/>
              </a:rPr>
              <a:t>hoặc </a:t>
            </a:r>
            <a:r>
              <a:rPr lang="vi-VN" sz="2400" b="1" i="0">
                <a:solidFill>
                  <a:srgbClr val="1B1B1B"/>
                </a:solidFill>
                <a:effectLst/>
              </a:rPr>
              <a:t>cụm từ</a:t>
            </a:r>
            <a:r>
              <a:rPr lang="vi-VN" sz="2400" b="0" i="0">
                <a:solidFill>
                  <a:srgbClr val="1B1B1B"/>
                </a:solidFill>
                <a:effectLst/>
              </a:rPr>
              <a:t> trong một hoặc nhiều trường văn bản, giúp truy xuất dữ liệu một cách nhanh chóng và chính xác.</a:t>
            </a:r>
            <a:endParaRPr lang="en-US" sz="2400"/>
          </a:p>
        </p:txBody>
      </p:sp>
    </p:spTree>
    <p:extLst>
      <p:ext uri="{BB962C8B-B14F-4D97-AF65-F5344CB8AC3E}">
        <p14:creationId xmlns:p14="http://schemas.microsoft.com/office/powerpoint/2010/main" val="344978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338FEC-028C-7F6C-F134-CF746047017B}"/>
            </a:ext>
          </a:extLst>
        </p:cNvPr>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A2F2E-DE74-2265-9C42-7DD6922BDAE8}"/>
              </a:ext>
            </a:extLst>
          </p:cNvPr>
          <p:cNvSpPr>
            <a:spLocks noGrp="1"/>
          </p:cNvSpPr>
          <p:nvPr>
            <p:ph type="title"/>
          </p:nvPr>
        </p:nvSpPr>
        <p:spPr>
          <a:xfrm>
            <a:off x="599609" y="679731"/>
            <a:ext cx="4171994" cy="3736540"/>
          </a:xfrm>
        </p:spPr>
        <p:txBody>
          <a:bodyPr vert="horz" lIns="91440" tIns="45720" rIns="91440" bIns="45720" rtlCol="0" anchor="b">
            <a:normAutofit/>
          </a:bodyPr>
          <a:lstStyle/>
          <a:p>
            <a:pPr algn="l" defTabSz="914400"/>
            <a:r>
              <a:rPr lang="en-US" sz="6000" kern="1200">
                <a:solidFill>
                  <a:schemeClr val="tx1"/>
                </a:solidFill>
                <a:latin typeface="+mj-lt"/>
                <a:ea typeface="+mj-ea"/>
                <a:cs typeface="+mj-cs"/>
              </a:rPr>
              <a:t>GIỚI THIỆU </a:t>
            </a:r>
            <a:br>
              <a:rPr lang="en-US" sz="6000" kern="1200">
                <a:solidFill>
                  <a:schemeClr val="tx1"/>
                </a:solidFill>
                <a:latin typeface="+mj-lt"/>
                <a:ea typeface="+mj-ea"/>
                <a:cs typeface="+mj-cs"/>
              </a:rPr>
            </a:br>
            <a:r>
              <a:rPr lang="en-US" sz="6000" kern="1200">
                <a:solidFill>
                  <a:schemeClr val="tx1"/>
                </a:solidFill>
                <a:latin typeface="+mj-lt"/>
                <a:ea typeface="+mj-ea"/>
                <a:cs typeface="+mj-cs"/>
              </a:rPr>
              <a:t>FULLTEXT SEARCH</a:t>
            </a:r>
          </a:p>
        </p:txBody>
      </p:sp>
      <p:sp>
        <p:nvSpPr>
          <p:cNvPr id="3" name="Content Placeholder 2">
            <a:extLst>
              <a:ext uri="{FF2B5EF4-FFF2-40B4-BE49-F238E27FC236}">
                <a16:creationId xmlns:a16="http://schemas.microsoft.com/office/drawing/2014/main" id="{ED675962-30C2-6477-72E7-E076B14F5CD3}"/>
              </a:ext>
            </a:extLst>
          </p:cNvPr>
          <p:cNvSpPr>
            <a:spLocks noGrp="1"/>
          </p:cNvSpPr>
          <p:nvPr>
            <p:ph idx="1"/>
          </p:nvPr>
        </p:nvSpPr>
        <p:spPr>
          <a:xfrm>
            <a:off x="599609" y="4685288"/>
            <a:ext cx="4171994" cy="1035781"/>
          </a:xfrm>
        </p:spPr>
        <p:txBody>
          <a:bodyPr vert="horz" lIns="91440" tIns="45720" rIns="91440" bIns="45720" rtlCol="0">
            <a:normAutofit/>
          </a:bodyPr>
          <a:lstStyle/>
          <a:p>
            <a:pPr marL="0" indent="0" defTabSz="914400">
              <a:spcBef>
                <a:spcPts val="1000"/>
              </a:spcBef>
              <a:buNone/>
            </a:pPr>
            <a:r>
              <a:rPr lang="en-US" b="1" kern="1200">
                <a:solidFill>
                  <a:schemeClr val="tx1"/>
                </a:solidFill>
              </a:rPr>
              <a:t>2. Kiến trúc của Full – Text Search </a:t>
            </a:r>
          </a:p>
        </p:txBody>
      </p:sp>
      <p:grpSp>
        <p:nvGrpSpPr>
          <p:cNvPr id="1045" name="Group 10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034" name="Straight Connector 103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5" name="Rectangle 103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E60C69B6-4493-360D-AD1C-AFE6AF2F6E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64971" y="557360"/>
            <a:ext cx="4760031" cy="563270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D03D1D2-3AC2-1854-732D-D894C759F318}"/>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lgn="r">
              <a:spcAft>
                <a:spcPts val="600"/>
              </a:spcAft>
            </a:pPr>
            <a:fld id="{3D081B02-2FC3-46C7-8B23-71F4E40D34B4}" type="slidenum">
              <a:rPr lang="en-US" sz="1200" smtClean="0">
                <a:solidFill>
                  <a:schemeClr val="tx1">
                    <a:tint val="75000"/>
                  </a:schemeClr>
                </a:solidFill>
                <a:latin typeface="+mn-lt"/>
                <a:cs typeface="+mn-cs"/>
              </a:rPr>
              <a:pPr algn="r">
                <a:spcAft>
                  <a:spcPts val="600"/>
                </a:spcAft>
              </a:pPr>
              <a:t>8</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55810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317FB0-3C99-6CE4-A9B5-CB7FC8AAF262}"/>
            </a:ext>
          </a:extLst>
        </p:cNvPr>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7272D-9F20-ACBB-08F2-5BFE2A5BE22E}"/>
              </a:ext>
            </a:extLst>
          </p:cNvPr>
          <p:cNvSpPr>
            <a:spLocks noGrp="1"/>
          </p:cNvSpPr>
          <p:nvPr>
            <p:ph type="title"/>
          </p:nvPr>
        </p:nvSpPr>
        <p:spPr>
          <a:xfrm>
            <a:off x="9267909" y="2023110"/>
            <a:ext cx="2469624" cy="2846070"/>
          </a:xfrm>
        </p:spPr>
        <p:txBody>
          <a:bodyPr vert="horz" lIns="91440" tIns="45720" rIns="91440" bIns="45720" rtlCol="0" anchor="ctr">
            <a:normAutofit/>
          </a:bodyPr>
          <a:lstStyle/>
          <a:p>
            <a:pPr algn="l" defTabSz="914400"/>
            <a:r>
              <a:rPr lang="en-US" sz="3700" kern="1200">
                <a:solidFill>
                  <a:schemeClr val="tx1"/>
                </a:solidFill>
                <a:latin typeface="+mj-lt"/>
                <a:ea typeface="+mj-ea"/>
                <a:cs typeface="+mj-cs"/>
              </a:rPr>
              <a:t>GIỚI THIỆU </a:t>
            </a:r>
            <a:br>
              <a:rPr lang="en-US" sz="3700" kern="1200">
                <a:solidFill>
                  <a:schemeClr val="tx1"/>
                </a:solidFill>
                <a:latin typeface="+mj-lt"/>
                <a:ea typeface="+mj-ea"/>
                <a:cs typeface="+mj-cs"/>
              </a:rPr>
            </a:br>
            <a:r>
              <a:rPr lang="en-US" sz="3700" kern="1200">
                <a:solidFill>
                  <a:schemeClr val="tx1"/>
                </a:solidFill>
                <a:latin typeface="+mj-lt"/>
                <a:ea typeface="+mj-ea"/>
                <a:cs typeface="+mj-cs"/>
              </a:rPr>
              <a:t>FULLTEXT SEARCH</a:t>
            </a:r>
          </a:p>
        </p:txBody>
      </p:sp>
      <p:sp>
        <p:nvSpPr>
          <p:cNvPr id="2057" name="Rectangle 205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98C1B7-A8C5-BB16-43A0-7E75AF001C72}"/>
              </a:ext>
            </a:extLst>
          </p:cNvPr>
          <p:cNvSpPr>
            <a:spLocks noGrp="1"/>
          </p:cNvSpPr>
          <p:nvPr>
            <p:ph idx="1"/>
          </p:nvPr>
        </p:nvSpPr>
        <p:spPr>
          <a:xfrm>
            <a:off x="2174380" y="422885"/>
            <a:ext cx="5043837" cy="491515"/>
          </a:xfrm>
        </p:spPr>
        <p:txBody>
          <a:bodyPr vert="horz" lIns="91440" tIns="45720" rIns="91440" bIns="45720" rtlCol="0">
            <a:normAutofit/>
          </a:bodyPr>
          <a:lstStyle/>
          <a:p>
            <a:pPr marL="0" indent="0" defTabSz="914400">
              <a:spcBef>
                <a:spcPts val="1000"/>
              </a:spcBef>
              <a:buNone/>
            </a:pPr>
            <a:r>
              <a:rPr lang="en-US" b="1" kern="1200">
                <a:solidFill>
                  <a:schemeClr val="tx1"/>
                </a:solidFill>
              </a:rPr>
              <a:t>3. Lập chỉ mục Full – Text Search</a:t>
            </a:r>
          </a:p>
        </p:txBody>
      </p:sp>
      <p:pic>
        <p:nvPicPr>
          <p:cNvPr id="2050" name="Picture 2">
            <a:extLst>
              <a:ext uri="{FF2B5EF4-FFF2-40B4-BE49-F238E27FC236}">
                <a16:creationId xmlns:a16="http://schemas.microsoft.com/office/drawing/2014/main" id="{2DDE9623-9C9F-E52E-B57E-0AD552C5AA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238" y="1359760"/>
            <a:ext cx="7608304" cy="4209436"/>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71526FA-2783-A1F4-9A0B-A28C087871D6}"/>
              </a:ext>
            </a:extLst>
          </p:cNvPr>
          <p:cNvSpPr>
            <a:spLocks noGrp="1"/>
          </p:cNvSpPr>
          <p:nvPr>
            <p:ph type="sldNum" sz="quarter" idx="12"/>
          </p:nvPr>
        </p:nvSpPr>
        <p:spPr>
          <a:xfrm>
            <a:off x="8610599" y="6492240"/>
            <a:ext cx="3126933" cy="365125"/>
          </a:xfrm>
        </p:spPr>
        <p:txBody>
          <a:bodyPr vert="horz" lIns="91440" tIns="45720" rIns="91440" bIns="45720" rtlCol="0" anchor="ctr">
            <a:normAutofit/>
          </a:bodyPr>
          <a:lstStyle/>
          <a:p>
            <a:pPr algn="r">
              <a:spcAft>
                <a:spcPts val="600"/>
              </a:spcAft>
            </a:pPr>
            <a:fld id="{3D081B02-2FC3-46C7-8B23-71F4E40D34B4}" type="slidenum">
              <a:rPr lang="en-US" sz="1200" smtClean="0">
                <a:solidFill>
                  <a:schemeClr val="tx1">
                    <a:tint val="75000"/>
                  </a:schemeClr>
                </a:solidFill>
                <a:latin typeface="+mn-lt"/>
                <a:cs typeface="+mn-cs"/>
              </a:rPr>
              <a:pPr algn="r">
                <a:spcAft>
                  <a:spcPts val="600"/>
                </a:spcAft>
              </a:pPr>
              <a:t>9</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152869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5041</TotalTime>
  <Words>1185</Words>
  <Application>Microsoft Office PowerPoint</Application>
  <PresentationFormat>Widescreen</PresentationFormat>
  <Paragraphs>92</Paragraphs>
  <Slides>13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Aptos</vt:lpstr>
      <vt:lpstr>Office Theme</vt:lpstr>
      <vt:lpstr>ĐỀ BÀI:  XÂY DỰNG WEBSITE TÌM KIẾM GIAO DỊCH </vt:lpstr>
      <vt:lpstr>SINH VIÊN THỰC HIỆN</vt:lpstr>
      <vt:lpstr>MỤC TIÊU</vt:lpstr>
      <vt:lpstr>NỘI DUNG</vt:lpstr>
      <vt:lpstr>ĐẶT VẤN ĐỀ</vt:lpstr>
      <vt:lpstr>ĐẶT VẤN ĐỀ</vt:lpstr>
      <vt:lpstr>GIỚI THIỆU  FULLTEXT SEARCH</vt:lpstr>
      <vt:lpstr>GIỚI THIỆU  FULLTEXT SEARCH</vt:lpstr>
      <vt:lpstr>GIỚI THIỆU  FULLTEXT SEARCH</vt:lpstr>
      <vt:lpstr>HIỆN THỰC TÌM KIẾM</vt:lpstr>
      <vt:lpstr>TỔNG KẾT</vt:lpstr>
      <vt:lpstr>TỔNG KẾT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NHẬP MÔN  LẬP TRÌNH</dc:title>
  <dc:creator>Võ Thị Vân Anh</dc:creator>
  <cp:lastModifiedBy>Dat Nguyen Thanh</cp:lastModifiedBy>
  <cp:revision>357</cp:revision>
  <cp:lastPrinted>2024-08-08T09:40:49Z</cp:lastPrinted>
  <dcterms:created xsi:type="dcterms:W3CDTF">2024-08-06T08:52:34Z</dcterms:created>
  <dcterms:modified xsi:type="dcterms:W3CDTF">2024-12-05T11:23:35Z</dcterms:modified>
</cp:coreProperties>
</file>