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F5061-14C8-43D7-9384-276E59967E45}" v="28" dt="2025-10-01T05:44:0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Bấm &amp; sửa kiểu phụ đề của Bản chính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75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748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00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393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39344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3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530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34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857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802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1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Bấm để sửa kiểu văn bản Bản cái</a:t>
            </a:r>
          </a:p>
          <a:p>
            <a:pPr lvl="1"/>
            <a:r>
              <a:rPr lang="vi-VN"/>
              <a:t>Mức hai</a:t>
            </a:r>
          </a:p>
          <a:p>
            <a:pPr lvl="2"/>
            <a:r>
              <a:rPr lang="vi-VN"/>
              <a:t>Mức ba</a:t>
            </a:r>
          </a:p>
          <a:p>
            <a:pPr lvl="3"/>
            <a:r>
              <a:rPr lang="vi-VN"/>
              <a:t>Mức bốn</a:t>
            </a:r>
          </a:p>
          <a:p>
            <a:pPr lvl="4"/>
            <a:r>
              <a:rPr lang="vi-VN"/>
              <a:t>Mức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7236D-C680-4349-9A96-AEA01B6A4E8F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5828D-F580-42DE-B77E-860980F07F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642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Hình ảnh 3" descr="Ảnh có chứa phim hoạt hình, hình vẽ, bản phác thảo, hình mẫu&#10;&#10;Nội dung do AI tạo ra có thể không chính xác.">
            <a:extLst>
              <a:ext uri="{FF2B5EF4-FFF2-40B4-BE49-F238E27FC236}">
                <a16:creationId xmlns:a16="http://schemas.microsoft.com/office/drawing/2014/main" id="{5D9A177F-8A72-0809-5471-72ABF3697C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45000"/>
                    </a14:imgEffect>
                    <a14:imgEffect>
                      <a14:brightnessContrast bright="23000" contrast="-23000"/>
                    </a14:imgEffect>
                  </a14:imgLayer>
                </a14:imgProps>
              </a:ext>
            </a:extLst>
          </a:blip>
          <a:srcRect r="4736" b="25517"/>
          <a:stretch>
            <a:fillRect/>
          </a:stretch>
        </p:blipFill>
        <p:spPr>
          <a:xfrm>
            <a:off x="1085589" y="759390"/>
            <a:ext cx="4673689" cy="2740611"/>
          </a:xfrm>
          <a:prstGeom prst="rect">
            <a:avLst/>
          </a:prstGeom>
          <a:effectLst>
            <a:outerShdw blurRad="558800" dist="38100" dir="2700000">
              <a:srgbClr val="000000">
                <a:alpha val="40000"/>
              </a:srgbClr>
            </a:outerShdw>
          </a:effectLst>
        </p:spPr>
      </p:pic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CE9FB8D0-8607-7753-C3D6-78928A11C6F2}"/>
              </a:ext>
            </a:extLst>
          </p:cNvPr>
          <p:cNvSpPr>
            <a:spLocks noChangeAspect="1"/>
          </p:cNvSpPr>
          <p:nvPr/>
        </p:nvSpPr>
        <p:spPr>
          <a:xfrm rot="900000">
            <a:off x="8079735" y="1804871"/>
            <a:ext cx="1753324" cy="1791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7927505"/>
      </p:ext>
    </p:extLst>
  </p:cSld>
  <p:clrMapOvr>
    <a:masterClrMapping/>
  </p:clrMapOvr>
</p:sld>
</file>

<file path=ppt/theme/theme1.xml><?xml version="1.0" encoding="utf-8"?>
<a:theme xmlns:a="http://schemas.openxmlformats.org/drawingml/2006/main" name="Chủ đề củ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ăn phòng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ăn phòng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2" baseType="lpstr">
      <vt:lpstr>Chủ đề của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2025-10-01T05:39:16Z</dcterms:created>
  <dcterms:modified xsi:type="dcterms:W3CDTF">2025-10-01T05:44:13Z</dcterms:modified>
</cp:coreProperties>
</file>