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22</c:v>
                </c:pt>
                <c:pt idx="2">
                  <c:v>18</c:v>
                </c:pt>
                <c:pt idx="3">
                  <c:v>30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BÁO CÁO DOANH THU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Thể hiện doanh thu 4 quý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Biểu đồ doanh thu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