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27432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 b="1">
                <a:solidFill>
                  <a:srgbClr val="003366"/>
                </a:solidFill>
              </a:defRPr>
            </a:pPr>
            <a:r>
              <a:t>Slide 1: Giới thiệu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645920"/>
            <a:ext cx="3657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>
                <a:solidFill>
                  <a:srgbClr val="333333"/>
                </a:solidFill>
              </a:defRPr>
            </a:pPr>
            <a:r>
              <a:t>Nội dung bên trái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46320" y="1645920"/>
            <a:ext cx="3657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>
                <a:solidFill>
                  <a:srgbClr val="333333"/>
                </a:solidFill>
              </a:defRPr>
            </a:pPr>
            <a:r>
              <a:t>Nội dung bên phải 1</a:t>
            </a:r>
          </a:p>
        </p:txBody>
      </p:sp>
      <p:sp>
        <p:nvSpPr>
          <p:cNvPr id="6" name="Rectangle 5"/>
          <p:cNvSpPr/>
          <p:nvPr/>
        </p:nvSpPr>
        <p:spPr>
          <a:xfrm>
            <a:off x="7772400" y="5943600"/>
            <a:ext cx="1097280" cy="548640"/>
          </a:xfrm>
          <a:prstGeom prst="rect">
            <a:avLst/>
          </a:prstGeom>
          <a:solidFill>
            <a:srgbClr val="CC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 b="1">
                <a:solidFill>
                  <a:srgbClr val="FFFFFF"/>
                </a:solidFill>
              </a:defRPr>
            </a:pPr>
            <a:r>
              <a:t>LOGO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27432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 b="1">
                <a:solidFill>
                  <a:srgbClr val="003366"/>
                </a:solidFill>
              </a:defRPr>
            </a:pPr>
            <a:r>
              <a:t>Slide 2: Nội dung chính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645920"/>
            <a:ext cx="3657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>
                <a:solidFill>
                  <a:srgbClr val="333333"/>
                </a:solidFill>
              </a:defRPr>
            </a:pPr>
            <a:r>
              <a:t>Nội dung bên trái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46320" y="1645920"/>
            <a:ext cx="3657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>
                <a:solidFill>
                  <a:srgbClr val="333333"/>
                </a:solidFill>
              </a:defRPr>
            </a:pPr>
            <a:r>
              <a:t>Nội dung bên phải 2</a:t>
            </a:r>
          </a:p>
        </p:txBody>
      </p:sp>
      <p:sp>
        <p:nvSpPr>
          <p:cNvPr id="6" name="Rectangle 5"/>
          <p:cNvSpPr/>
          <p:nvPr/>
        </p:nvSpPr>
        <p:spPr>
          <a:xfrm>
            <a:off x="7772400" y="5943600"/>
            <a:ext cx="1097280" cy="548640"/>
          </a:xfrm>
          <a:prstGeom prst="rect">
            <a:avLst/>
          </a:prstGeom>
          <a:solidFill>
            <a:srgbClr val="CC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 b="1">
                <a:solidFill>
                  <a:srgbClr val="FFFFFF"/>
                </a:solidFill>
              </a:defRPr>
            </a:pPr>
            <a:r>
              <a:t>LOGO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27432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 b="1">
                <a:solidFill>
                  <a:srgbClr val="003366"/>
                </a:solidFill>
              </a:defRPr>
            </a:pPr>
            <a:r>
              <a:t>Slide 3: Kết luận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645920"/>
            <a:ext cx="3657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>
                <a:solidFill>
                  <a:srgbClr val="333333"/>
                </a:solidFill>
              </a:defRPr>
            </a:pPr>
            <a:r>
              <a:t>Nội dung bên trái 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46320" y="1645920"/>
            <a:ext cx="3657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>
                <a:solidFill>
                  <a:srgbClr val="333333"/>
                </a:solidFill>
              </a:defRPr>
            </a:pPr>
            <a:r>
              <a:t>Nội dung bên phải 3</a:t>
            </a:r>
          </a:p>
        </p:txBody>
      </p:sp>
      <p:sp>
        <p:nvSpPr>
          <p:cNvPr id="6" name="Rectangle 5"/>
          <p:cNvSpPr/>
          <p:nvPr/>
        </p:nvSpPr>
        <p:spPr>
          <a:xfrm>
            <a:off x="7772400" y="5943600"/>
            <a:ext cx="1097280" cy="548640"/>
          </a:xfrm>
          <a:prstGeom prst="rect">
            <a:avLst/>
          </a:prstGeom>
          <a:solidFill>
            <a:srgbClr val="CC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 b="1">
                <a:solidFill>
                  <a:srgbClr val="FFFFFF"/>
                </a:solidFill>
              </a:defRPr>
            </a:pPr>
            <a:r>
              <a:t>LOGO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