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3366"/>
                </a:solidFill>
              </a:defRPr>
            </a:pPr>
            <a:r>
              <a:t>Họ tên: Nguyễn Văn A</a:t>
            </a:r>
            <a:br/>
            <a:r>
              <a:t>Ngày sinh: 01/01/2000</a:t>
            </a:r>
            <a:br/>
            <a:r>
              <a:t>Email: nguyenvana@example.com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Sở thích và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6600"/>
                </a:solidFill>
              </a:defRPr>
            </a:pPr>
            <a:r>
              <a:t>Sở thích:</a:t>
            </a:r>
            <a:br/>
            <a:r>
              <a:t>- Đọc sách</a:t>
            </a:r>
            <a:br/>
            <a:r>
              <a:t>- Chơi thể thao</a:t>
            </a:r>
            <a:br/>
            <a:r>
              <a:t>- Du lịch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800">
                <a:solidFill>
                  <a:srgbClr val="CC0000"/>
                </a:solidFill>
              </a:defRPr>
            </a:pPr>
            <a:r>
              <a:t>Kỹ năng:</a:t>
            </a:r>
            <a:br/>
            <a:r>
              <a:t>- Tin học văn phòng</a:t>
            </a:r>
            <a:br/>
            <a:r>
              <a:t>- Thuyết trình</a:t>
            </a:r>
            <a:br/>
            <a:r>
              <a:t>- Làm việc nhóm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6600CC"/>
                </a:solidFill>
              </a:defRPr>
            </a:pPr>
            <a:r>
              <a:t>Đây là slide trống để thêm nội dung tùy ý.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