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2088" cy="10689336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685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3399"/>
                </a:solidFill>
              </a:rPr>
              <a:t>WORKSHOP KỸ NĂNG THUYẾT TRÌNH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latin typeface="Arial"/>
              </a:defRPr>
            </a:pPr>
            <a:r>
              <a:t>📅 Thời gian: 08:00 - 11:30, ngày 15/10/2025</a:t>
            </a:r>
          </a:p>
          <a:p>
            <a:pPr>
              <a:defRPr sz="2000">
                <a:latin typeface="Arial"/>
              </a:defRPr>
            </a:pPr>
            <a:r>
              <a:t>📍 Địa điểm: Hội trường A, Trường Đại học ABC</a:t>
            </a:r>
          </a:p>
          <a:p>
            <a:pPr>
              <a:defRPr sz="2000">
                <a:latin typeface="Arial"/>
              </a:defRPr>
            </a:pPr>
            <a:r>
              <a:t>👤 Diễn giả: TS. Nguyễn Văn An</a:t>
            </a:r>
          </a:p>
          <a:p>
            <a:pPr>
              <a:defRPr sz="2000">
                <a:latin typeface="Arial"/>
              </a:defRPr>
            </a:pPr>
            <a:r>
              <a:t>🎯 Nội dung: Rèn luyện kỹ năng thuyết trình, làm chủ sân khấu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60120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</a:rPr>
              <a:t>Liên hệ: training@abc.edu.vn | Hotline: 0123 456 789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