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60" r:id="rId5"/>
    <p:sldId id="263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0BCB2-8577-4ACE-9AAD-8DF89186FB6D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6BC2482B-E3C9-479F-9EE4-9CF6833BF510}">
      <dgm:prSet phldrT="[Text]" custT="1"/>
      <dgm:spPr/>
      <dgm:t>
        <a:bodyPr/>
        <a:lstStyle/>
        <a:p>
          <a:pPr algn="just"/>
          <a:endParaRPr lang="en-US" sz="2000" dirty="0">
            <a:latin typeface="+mj-lt"/>
          </a:endParaRPr>
        </a:p>
      </dgm:t>
    </dgm:pt>
    <dgm:pt modelId="{F280C291-9BCA-4094-914C-84B59DE43694}" type="parTrans" cxnId="{5AAF834C-0075-4350-9DFF-95AEDAA09226}">
      <dgm:prSet/>
      <dgm:spPr/>
      <dgm:t>
        <a:bodyPr/>
        <a:lstStyle/>
        <a:p>
          <a:endParaRPr lang="en-US"/>
        </a:p>
      </dgm:t>
    </dgm:pt>
    <dgm:pt modelId="{5A6FE513-E1B3-45A5-B85C-24D24421DB22}" type="sibTrans" cxnId="{5AAF834C-0075-4350-9DFF-95AEDAA09226}">
      <dgm:prSet/>
      <dgm:spPr/>
      <dgm:t>
        <a:bodyPr/>
        <a:lstStyle/>
        <a:p>
          <a:endParaRPr lang="en-US"/>
        </a:p>
      </dgm:t>
    </dgm:pt>
    <dgm:pt modelId="{AF1D6A17-3740-4503-B3B0-31E55EE81AC5}">
      <dgm:prSet phldrT="[Text]" custT="1"/>
      <dgm:spPr/>
      <dgm:t>
        <a:bodyPr/>
        <a:lstStyle/>
        <a:p>
          <a:pPr algn="just"/>
          <a:endParaRPr lang="en-US" sz="2000" dirty="0">
            <a:latin typeface="+mj-lt"/>
          </a:endParaRPr>
        </a:p>
      </dgm:t>
    </dgm:pt>
    <dgm:pt modelId="{28919C6D-941B-4CAF-9CD7-A83A906B4318}" type="parTrans" cxnId="{BF3C54FC-53B8-4CF8-8863-40FFCA90D2AA}">
      <dgm:prSet/>
      <dgm:spPr/>
      <dgm:t>
        <a:bodyPr/>
        <a:lstStyle/>
        <a:p>
          <a:endParaRPr lang="en-US"/>
        </a:p>
      </dgm:t>
    </dgm:pt>
    <dgm:pt modelId="{F05FC118-614C-48EB-A4BB-CE1E4BC9ADD1}" type="sibTrans" cxnId="{BF3C54FC-53B8-4CF8-8863-40FFCA90D2AA}">
      <dgm:prSet/>
      <dgm:spPr/>
      <dgm:t>
        <a:bodyPr/>
        <a:lstStyle/>
        <a:p>
          <a:endParaRPr lang="en-US"/>
        </a:p>
      </dgm:t>
    </dgm:pt>
    <dgm:pt modelId="{45ABBD9B-4BBA-45C1-B432-5DD241EF9A30}">
      <dgm:prSet phldrT="[Text]"/>
      <dgm:spPr/>
      <dgm:t>
        <a:bodyPr/>
        <a:lstStyle/>
        <a:p>
          <a:endParaRPr lang="en-US" dirty="0"/>
        </a:p>
      </dgm:t>
    </dgm:pt>
    <dgm:pt modelId="{574F1689-E80A-4F48-802C-BDA229782E95}" type="parTrans" cxnId="{68915B7E-ABF3-49EE-AF1C-CCCE87A07427}">
      <dgm:prSet/>
      <dgm:spPr/>
      <dgm:t>
        <a:bodyPr/>
        <a:lstStyle/>
        <a:p>
          <a:endParaRPr lang="en-US"/>
        </a:p>
      </dgm:t>
    </dgm:pt>
    <dgm:pt modelId="{1E275387-6B2D-4CAB-9C64-1DD4BA51BEC4}" type="sibTrans" cxnId="{68915B7E-ABF3-49EE-AF1C-CCCE87A07427}">
      <dgm:prSet/>
      <dgm:spPr/>
      <dgm:t>
        <a:bodyPr/>
        <a:lstStyle/>
        <a:p>
          <a:endParaRPr lang="en-US"/>
        </a:p>
      </dgm:t>
    </dgm:pt>
    <dgm:pt modelId="{AE9362C3-86A4-418B-B973-DAD753807D82}" type="pres">
      <dgm:prSet presAssocID="{0FA0BCB2-8577-4ACE-9AAD-8DF89186FB6D}" presName="Name0" presStyleCnt="0">
        <dgm:presLayoutVars>
          <dgm:dir/>
          <dgm:animLvl val="lvl"/>
          <dgm:resizeHandles val="exact"/>
        </dgm:presLayoutVars>
      </dgm:prSet>
      <dgm:spPr/>
    </dgm:pt>
    <dgm:pt modelId="{72A0F0F4-111B-40BB-80C8-DD0A3F467D02}" type="pres">
      <dgm:prSet presAssocID="{0FA0BCB2-8577-4ACE-9AAD-8DF89186FB6D}" presName="dummy" presStyleCnt="0"/>
      <dgm:spPr/>
    </dgm:pt>
    <dgm:pt modelId="{74E04362-4024-4C6A-AF7C-36EE46244669}" type="pres">
      <dgm:prSet presAssocID="{0FA0BCB2-8577-4ACE-9AAD-8DF89186FB6D}" presName="linH" presStyleCnt="0"/>
      <dgm:spPr/>
    </dgm:pt>
    <dgm:pt modelId="{92642B3A-F553-4B57-A7EB-4E57EDCA9FF6}" type="pres">
      <dgm:prSet presAssocID="{0FA0BCB2-8577-4ACE-9AAD-8DF89186FB6D}" presName="padding1" presStyleCnt="0"/>
      <dgm:spPr/>
    </dgm:pt>
    <dgm:pt modelId="{9B730CA5-EA80-4109-9529-6D7BDE401633}" type="pres">
      <dgm:prSet presAssocID="{6BC2482B-E3C9-479F-9EE4-9CF6833BF510}" presName="linV" presStyleCnt="0"/>
      <dgm:spPr/>
    </dgm:pt>
    <dgm:pt modelId="{0BC20913-1861-492B-909C-278E47BCE18D}" type="pres">
      <dgm:prSet presAssocID="{6BC2482B-E3C9-479F-9EE4-9CF6833BF510}" presName="spVertical1" presStyleCnt="0"/>
      <dgm:spPr/>
    </dgm:pt>
    <dgm:pt modelId="{40FE396C-8824-4070-9BBA-56526EEFD5B7}" type="pres">
      <dgm:prSet presAssocID="{6BC2482B-E3C9-479F-9EE4-9CF6833BF510}" presName="parTx" presStyleLbl="revTx" presStyleIdx="0" presStyleCnt="3" custScaleX="183222">
        <dgm:presLayoutVars>
          <dgm:chMax val="0"/>
          <dgm:chPref val="0"/>
          <dgm:bulletEnabled val="1"/>
        </dgm:presLayoutVars>
      </dgm:prSet>
      <dgm:spPr/>
    </dgm:pt>
    <dgm:pt modelId="{609B24CF-BBAC-49E4-882A-20FF3F1A6805}" type="pres">
      <dgm:prSet presAssocID="{6BC2482B-E3C9-479F-9EE4-9CF6833BF510}" presName="spVertical2" presStyleCnt="0"/>
      <dgm:spPr/>
    </dgm:pt>
    <dgm:pt modelId="{5999CD95-6581-47E3-8027-8CC8D7AC2FE9}" type="pres">
      <dgm:prSet presAssocID="{6BC2482B-E3C9-479F-9EE4-9CF6833BF510}" presName="spVertical3" presStyleCnt="0"/>
      <dgm:spPr/>
    </dgm:pt>
    <dgm:pt modelId="{C9F9A644-B6A9-4A2D-8514-3335D09E45B8}" type="pres">
      <dgm:prSet presAssocID="{5A6FE513-E1B3-45A5-B85C-24D24421DB22}" presName="space" presStyleCnt="0"/>
      <dgm:spPr/>
    </dgm:pt>
    <dgm:pt modelId="{A611D50C-66A6-4329-B027-D029AF382048}" type="pres">
      <dgm:prSet presAssocID="{AF1D6A17-3740-4503-B3B0-31E55EE81AC5}" presName="linV" presStyleCnt="0"/>
      <dgm:spPr/>
    </dgm:pt>
    <dgm:pt modelId="{F3F85C27-0D07-40B4-9FC3-ADC8A0484B52}" type="pres">
      <dgm:prSet presAssocID="{AF1D6A17-3740-4503-B3B0-31E55EE81AC5}" presName="spVertical1" presStyleCnt="0"/>
      <dgm:spPr/>
    </dgm:pt>
    <dgm:pt modelId="{E6F95FB9-CA6C-484C-8E06-23B73E14B587}" type="pres">
      <dgm:prSet presAssocID="{AF1D6A17-3740-4503-B3B0-31E55EE81AC5}" presName="parTx" presStyleLbl="revTx" presStyleIdx="1" presStyleCnt="3" custScaleX="736691">
        <dgm:presLayoutVars>
          <dgm:chMax val="0"/>
          <dgm:chPref val="0"/>
          <dgm:bulletEnabled val="1"/>
        </dgm:presLayoutVars>
      </dgm:prSet>
      <dgm:spPr/>
    </dgm:pt>
    <dgm:pt modelId="{E1704E55-F037-48CE-B207-C8D00DFA4770}" type="pres">
      <dgm:prSet presAssocID="{AF1D6A17-3740-4503-B3B0-31E55EE81AC5}" presName="spVertical2" presStyleCnt="0"/>
      <dgm:spPr/>
    </dgm:pt>
    <dgm:pt modelId="{7BF290C0-0A59-4F40-8AD1-BFFAB9E7047A}" type="pres">
      <dgm:prSet presAssocID="{AF1D6A17-3740-4503-B3B0-31E55EE81AC5}" presName="spVertical3" presStyleCnt="0"/>
      <dgm:spPr/>
    </dgm:pt>
    <dgm:pt modelId="{D38F7AED-01DA-4E49-B65D-31B750B6CAC4}" type="pres">
      <dgm:prSet presAssocID="{F05FC118-614C-48EB-A4BB-CE1E4BC9ADD1}" presName="space" presStyleCnt="0"/>
      <dgm:spPr/>
    </dgm:pt>
    <dgm:pt modelId="{E5F0AA5A-E399-4AFA-8B20-CCDFF4DD60FE}" type="pres">
      <dgm:prSet presAssocID="{45ABBD9B-4BBA-45C1-B432-5DD241EF9A30}" presName="linV" presStyleCnt="0"/>
      <dgm:spPr/>
    </dgm:pt>
    <dgm:pt modelId="{6F66071E-79D8-43CF-A19E-1B2612BF4384}" type="pres">
      <dgm:prSet presAssocID="{45ABBD9B-4BBA-45C1-B432-5DD241EF9A30}" presName="spVertical1" presStyleCnt="0"/>
      <dgm:spPr/>
    </dgm:pt>
    <dgm:pt modelId="{0A81E651-9762-48F6-B8E4-C32257D607CA}" type="pres">
      <dgm:prSet presAssocID="{45ABBD9B-4BBA-45C1-B432-5DD241EF9A30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8E62C6B-2B7B-4C77-BD5A-1D10CEBB55E5}" type="pres">
      <dgm:prSet presAssocID="{45ABBD9B-4BBA-45C1-B432-5DD241EF9A30}" presName="spVertical2" presStyleCnt="0"/>
      <dgm:spPr/>
    </dgm:pt>
    <dgm:pt modelId="{699AFEEC-3B6B-4987-9648-90F53D5163EA}" type="pres">
      <dgm:prSet presAssocID="{45ABBD9B-4BBA-45C1-B432-5DD241EF9A30}" presName="spVertical3" presStyleCnt="0"/>
      <dgm:spPr/>
    </dgm:pt>
    <dgm:pt modelId="{EB7D83AE-CD99-4BBE-B4DA-CD92600A9807}" type="pres">
      <dgm:prSet presAssocID="{0FA0BCB2-8577-4ACE-9AAD-8DF89186FB6D}" presName="padding2" presStyleCnt="0"/>
      <dgm:spPr/>
    </dgm:pt>
    <dgm:pt modelId="{B3DA1633-B266-4669-8893-C19A8C361DC2}" type="pres">
      <dgm:prSet presAssocID="{0FA0BCB2-8577-4ACE-9AAD-8DF89186FB6D}" presName="negArrow" presStyleCnt="0"/>
      <dgm:spPr/>
    </dgm:pt>
    <dgm:pt modelId="{BAB05BAF-CE85-4392-9C78-1708E7E2111E}" type="pres">
      <dgm:prSet presAssocID="{0FA0BCB2-8577-4ACE-9AAD-8DF89186FB6D}" presName="backgroundArrow" presStyleLbl="node1" presStyleIdx="0" presStyleCnt="1"/>
      <dgm:spPr>
        <a:solidFill>
          <a:srgbClr val="00B0F0"/>
        </a:solidFill>
      </dgm:spPr>
    </dgm:pt>
  </dgm:ptLst>
  <dgm:cxnLst>
    <dgm:cxn modelId="{2194C817-E80D-4FDB-BD7B-81F9A85BF49C}" type="presOf" srcId="{45ABBD9B-4BBA-45C1-B432-5DD241EF9A30}" destId="{0A81E651-9762-48F6-B8E4-C32257D607CA}" srcOrd="0" destOrd="0" presId="urn:microsoft.com/office/officeart/2005/8/layout/hProcess3"/>
    <dgm:cxn modelId="{5515AA4A-AF0B-4118-B85A-EE0451854485}" type="presOf" srcId="{6BC2482B-E3C9-479F-9EE4-9CF6833BF510}" destId="{40FE396C-8824-4070-9BBA-56526EEFD5B7}" srcOrd="0" destOrd="0" presId="urn:microsoft.com/office/officeart/2005/8/layout/hProcess3"/>
    <dgm:cxn modelId="{5AAF834C-0075-4350-9DFF-95AEDAA09226}" srcId="{0FA0BCB2-8577-4ACE-9AAD-8DF89186FB6D}" destId="{6BC2482B-E3C9-479F-9EE4-9CF6833BF510}" srcOrd="0" destOrd="0" parTransId="{F280C291-9BCA-4094-914C-84B59DE43694}" sibTransId="{5A6FE513-E1B3-45A5-B85C-24D24421DB22}"/>
    <dgm:cxn modelId="{68915B7E-ABF3-49EE-AF1C-CCCE87A07427}" srcId="{0FA0BCB2-8577-4ACE-9AAD-8DF89186FB6D}" destId="{45ABBD9B-4BBA-45C1-B432-5DD241EF9A30}" srcOrd="2" destOrd="0" parTransId="{574F1689-E80A-4F48-802C-BDA229782E95}" sibTransId="{1E275387-6B2D-4CAB-9C64-1DD4BA51BEC4}"/>
    <dgm:cxn modelId="{B0FCF3F3-A1A7-43D6-8548-BFA7413F29BB}" type="presOf" srcId="{AF1D6A17-3740-4503-B3B0-31E55EE81AC5}" destId="{E6F95FB9-CA6C-484C-8E06-23B73E14B587}" srcOrd="0" destOrd="0" presId="urn:microsoft.com/office/officeart/2005/8/layout/hProcess3"/>
    <dgm:cxn modelId="{BF3C54FC-53B8-4CF8-8863-40FFCA90D2AA}" srcId="{0FA0BCB2-8577-4ACE-9AAD-8DF89186FB6D}" destId="{AF1D6A17-3740-4503-B3B0-31E55EE81AC5}" srcOrd="1" destOrd="0" parTransId="{28919C6D-941B-4CAF-9CD7-A83A906B4318}" sibTransId="{F05FC118-614C-48EB-A4BB-CE1E4BC9ADD1}"/>
    <dgm:cxn modelId="{9C1B53FE-6131-4C07-BA8C-4336EAF7EF28}" type="presOf" srcId="{0FA0BCB2-8577-4ACE-9AAD-8DF89186FB6D}" destId="{AE9362C3-86A4-418B-B973-DAD753807D82}" srcOrd="0" destOrd="0" presId="urn:microsoft.com/office/officeart/2005/8/layout/hProcess3"/>
    <dgm:cxn modelId="{2602B95F-C9F3-4FFD-811C-8DC510C4C5EB}" type="presParOf" srcId="{AE9362C3-86A4-418B-B973-DAD753807D82}" destId="{72A0F0F4-111B-40BB-80C8-DD0A3F467D02}" srcOrd="0" destOrd="0" presId="urn:microsoft.com/office/officeart/2005/8/layout/hProcess3"/>
    <dgm:cxn modelId="{3756FACF-CCFF-43ED-8DC1-C90550626EA0}" type="presParOf" srcId="{AE9362C3-86A4-418B-B973-DAD753807D82}" destId="{74E04362-4024-4C6A-AF7C-36EE46244669}" srcOrd="1" destOrd="0" presId="urn:microsoft.com/office/officeart/2005/8/layout/hProcess3"/>
    <dgm:cxn modelId="{E20AC292-C1EB-4045-9ACE-29DA774C642A}" type="presParOf" srcId="{74E04362-4024-4C6A-AF7C-36EE46244669}" destId="{92642B3A-F553-4B57-A7EB-4E57EDCA9FF6}" srcOrd="0" destOrd="0" presId="urn:microsoft.com/office/officeart/2005/8/layout/hProcess3"/>
    <dgm:cxn modelId="{7C0FE0D8-E5B1-4A54-A4CA-74A72A1E6E6D}" type="presParOf" srcId="{74E04362-4024-4C6A-AF7C-36EE46244669}" destId="{9B730CA5-EA80-4109-9529-6D7BDE401633}" srcOrd="1" destOrd="0" presId="urn:microsoft.com/office/officeart/2005/8/layout/hProcess3"/>
    <dgm:cxn modelId="{4B9E9028-2B17-4651-8CF1-C7B20F46733E}" type="presParOf" srcId="{9B730CA5-EA80-4109-9529-6D7BDE401633}" destId="{0BC20913-1861-492B-909C-278E47BCE18D}" srcOrd="0" destOrd="0" presId="urn:microsoft.com/office/officeart/2005/8/layout/hProcess3"/>
    <dgm:cxn modelId="{9FBD9029-AE7E-485D-86CF-A2AE6E7438A8}" type="presParOf" srcId="{9B730CA5-EA80-4109-9529-6D7BDE401633}" destId="{40FE396C-8824-4070-9BBA-56526EEFD5B7}" srcOrd="1" destOrd="0" presId="urn:microsoft.com/office/officeart/2005/8/layout/hProcess3"/>
    <dgm:cxn modelId="{BC2C77EE-EE55-4323-BCBA-C90FE808A221}" type="presParOf" srcId="{9B730CA5-EA80-4109-9529-6D7BDE401633}" destId="{609B24CF-BBAC-49E4-882A-20FF3F1A6805}" srcOrd="2" destOrd="0" presId="urn:microsoft.com/office/officeart/2005/8/layout/hProcess3"/>
    <dgm:cxn modelId="{EFE25BE1-09CF-4E9D-B749-A0FD7F5D0A6A}" type="presParOf" srcId="{9B730CA5-EA80-4109-9529-6D7BDE401633}" destId="{5999CD95-6581-47E3-8027-8CC8D7AC2FE9}" srcOrd="3" destOrd="0" presId="urn:microsoft.com/office/officeart/2005/8/layout/hProcess3"/>
    <dgm:cxn modelId="{E7716340-836B-48CC-9B43-0411696BE732}" type="presParOf" srcId="{74E04362-4024-4C6A-AF7C-36EE46244669}" destId="{C9F9A644-B6A9-4A2D-8514-3335D09E45B8}" srcOrd="2" destOrd="0" presId="urn:microsoft.com/office/officeart/2005/8/layout/hProcess3"/>
    <dgm:cxn modelId="{8E8E0B21-DA13-4663-BE5A-9416044597A8}" type="presParOf" srcId="{74E04362-4024-4C6A-AF7C-36EE46244669}" destId="{A611D50C-66A6-4329-B027-D029AF382048}" srcOrd="3" destOrd="0" presId="urn:microsoft.com/office/officeart/2005/8/layout/hProcess3"/>
    <dgm:cxn modelId="{155E8EA3-D277-40B4-947A-423EB58BF24D}" type="presParOf" srcId="{A611D50C-66A6-4329-B027-D029AF382048}" destId="{F3F85C27-0D07-40B4-9FC3-ADC8A0484B52}" srcOrd="0" destOrd="0" presId="urn:microsoft.com/office/officeart/2005/8/layout/hProcess3"/>
    <dgm:cxn modelId="{F782268C-0F44-46EB-A034-699943A74AB6}" type="presParOf" srcId="{A611D50C-66A6-4329-B027-D029AF382048}" destId="{E6F95FB9-CA6C-484C-8E06-23B73E14B587}" srcOrd="1" destOrd="0" presId="urn:microsoft.com/office/officeart/2005/8/layout/hProcess3"/>
    <dgm:cxn modelId="{266B0974-1096-4758-AB4E-32DC4E1CBBC4}" type="presParOf" srcId="{A611D50C-66A6-4329-B027-D029AF382048}" destId="{E1704E55-F037-48CE-B207-C8D00DFA4770}" srcOrd="2" destOrd="0" presId="urn:microsoft.com/office/officeart/2005/8/layout/hProcess3"/>
    <dgm:cxn modelId="{7ACBADFE-1F9E-41B8-8123-84A4C1767562}" type="presParOf" srcId="{A611D50C-66A6-4329-B027-D029AF382048}" destId="{7BF290C0-0A59-4F40-8AD1-BFFAB9E7047A}" srcOrd="3" destOrd="0" presId="urn:microsoft.com/office/officeart/2005/8/layout/hProcess3"/>
    <dgm:cxn modelId="{AC9429BB-F38A-4D85-A1DD-DF1307E6909B}" type="presParOf" srcId="{74E04362-4024-4C6A-AF7C-36EE46244669}" destId="{D38F7AED-01DA-4E49-B65D-31B750B6CAC4}" srcOrd="4" destOrd="0" presId="urn:microsoft.com/office/officeart/2005/8/layout/hProcess3"/>
    <dgm:cxn modelId="{5B103C22-9068-45BA-9F6C-719C78A262BC}" type="presParOf" srcId="{74E04362-4024-4C6A-AF7C-36EE46244669}" destId="{E5F0AA5A-E399-4AFA-8B20-CCDFF4DD60FE}" srcOrd="5" destOrd="0" presId="urn:microsoft.com/office/officeart/2005/8/layout/hProcess3"/>
    <dgm:cxn modelId="{40EBBC38-DDBB-4403-9F56-8B4314C1FF66}" type="presParOf" srcId="{E5F0AA5A-E399-4AFA-8B20-CCDFF4DD60FE}" destId="{6F66071E-79D8-43CF-A19E-1B2612BF4384}" srcOrd="0" destOrd="0" presId="urn:microsoft.com/office/officeart/2005/8/layout/hProcess3"/>
    <dgm:cxn modelId="{888993C8-B146-48AE-964C-0E38753C5B70}" type="presParOf" srcId="{E5F0AA5A-E399-4AFA-8B20-CCDFF4DD60FE}" destId="{0A81E651-9762-48F6-B8E4-C32257D607CA}" srcOrd="1" destOrd="0" presId="urn:microsoft.com/office/officeart/2005/8/layout/hProcess3"/>
    <dgm:cxn modelId="{11AB207A-1879-4F25-B135-00815AD124E9}" type="presParOf" srcId="{E5F0AA5A-E399-4AFA-8B20-CCDFF4DD60FE}" destId="{48E62C6B-2B7B-4C77-BD5A-1D10CEBB55E5}" srcOrd="2" destOrd="0" presId="urn:microsoft.com/office/officeart/2005/8/layout/hProcess3"/>
    <dgm:cxn modelId="{5CC73D4A-2E2C-4656-879A-2D38A092889B}" type="presParOf" srcId="{E5F0AA5A-E399-4AFA-8B20-CCDFF4DD60FE}" destId="{699AFEEC-3B6B-4987-9648-90F53D5163EA}" srcOrd="3" destOrd="0" presId="urn:microsoft.com/office/officeart/2005/8/layout/hProcess3"/>
    <dgm:cxn modelId="{DCF63283-D977-47FF-A18A-C79BC183C141}" type="presParOf" srcId="{74E04362-4024-4C6A-AF7C-36EE46244669}" destId="{EB7D83AE-CD99-4BBE-B4DA-CD92600A9807}" srcOrd="6" destOrd="0" presId="urn:microsoft.com/office/officeart/2005/8/layout/hProcess3"/>
    <dgm:cxn modelId="{41ADA600-4717-4900-AFC3-596F5D3504C7}" type="presParOf" srcId="{74E04362-4024-4C6A-AF7C-36EE46244669}" destId="{B3DA1633-B266-4669-8893-C19A8C361DC2}" srcOrd="7" destOrd="0" presId="urn:microsoft.com/office/officeart/2005/8/layout/hProcess3"/>
    <dgm:cxn modelId="{90E98509-7A18-4B38-B465-1BCB10B87C66}" type="presParOf" srcId="{74E04362-4024-4C6A-AF7C-36EE46244669}" destId="{BAB05BAF-CE85-4392-9C78-1708E7E2111E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05BAF-CE85-4392-9C78-1708E7E2111E}">
      <dsp:nvSpPr>
        <dsp:cNvPr id="0" name=""/>
        <dsp:cNvSpPr/>
      </dsp:nvSpPr>
      <dsp:spPr>
        <a:xfrm>
          <a:off x="0" y="11849"/>
          <a:ext cx="10353675" cy="3672000"/>
        </a:xfrm>
        <a:prstGeom prst="rightArrow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1E651-9762-48F6-B8E4-C32257D607CA}">
      <dsp:nvSpPr>
        <dsp:cNvPr id="0" name=""/>
        <dsp:cNvSpPr/>
      </dsp:nvSpPr>
      <dsp:spPr>
        <a:xfrm>
          <a:off x="8618341" y="929850"/>
          <a:ext cx="811408" cy="183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18160" rIns="0" bIns="51816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 dirty="0"/>
        </a:p>
      </dsp:txBody>
      <dsp:txXfrm>
        <a:off x="8618341" y="929850"/>
        <a:ext cx="811408" cy="1836000"/>
      </dsp:txXfrm>
    </dsp:sp>
    <dsp:sp modelId="{E6F95FB9-CA6C-484C-8E06-23B73E14B587}">
      <dsp:nvSpPr>
        <dsp:cNvPr id="0" name=""/>
        <dsp:cNvSpPr/>
      </dsp:nvSpPr>
      <dsp:spPr>
        <a:xfrm>
          <a:off x="2478485" y="929850"/>
          <a:ext cx="5977574" cy="183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+mj-lt"/>
          </a:endParaRPr>
        </a:p>
      </dsp:txBody>
      <dsp:txXfrm>
        <a:off x="2478485" y="929850"/>
        <a:ext cx="5977574" cy="1836000"/>
      </dsp:txXfrm>
    </dsp:sp>
    <dsp:sp modelId="{40FE396C-8824-4070-9BBA-56526EEFD5B7}">
      <dsp:nvSpPr>
        <dsp:cNvPr id="0" name=""/>
        <dsp:cNvSpPr/>
      </dsp:nvSpPr>
      <dsp:spPr>
        <a:xfrm>
          <a:off x="829524" y="929850"/>
          <a:ext cx="1486679" cy="183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+mj-lt"/>
          </a:endParaRPr>
        </a:p>
      </dsp:txBody>
      <dsp:txXfrm>
        <a:off x="829524" y="929850"/>
        <a:ext cx="1486679" cy="18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D50A-3196-4594-8F9C-30DEE7C57EB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8D48-710B-40D0-AED2-C9AC4724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D50A-3196-4594-8F9C-30DEE7C57EB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8D48-710B-40D0-AED2-C9AC4724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1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D50A-3196-4594-8F9C-30DEE7C57EB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8D48-710B-40D0-AED2-C9AC4724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9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D50A-3196-4594-8F9C-30DEE7C57EB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8D48-710B-40D0-AED2-C9AC472465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332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D50A-3196-4594-8F9C-30DEE7C57EB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8D48-710B-40D0-AED2-C9AC4724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2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D50A-3196-4594-8F9C-30DEE7C57EB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8D48-710B-40D0-AED2-C9AC4724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23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D50A-3196-4594-8F9C-30DEE7C57EB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8D48-710B-40D0-AED2-C9AC4724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73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D50A-3196-4594-8F9C-30DEE7C57EB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8D48-710B-40D0-AED2-C9AC4724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81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D50A-3196-4594-8F9C-30DEE7C57EB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8D48-710B-40D0-AED2-C9AC4724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D50A-3196-4594-8F9C-30DEE7C57EB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8D48-710B-40D0-AED2-C9AC4724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D50A-3196-4594-8F9C-30DEE7C57EB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8D48-710B-40D0-AED2-C9AC4724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D50A-3196-4594-8F9C-30DEE7C57EB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8D48-710B-40D0-AED2-C9AC4724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D50A-3196-4594-8F9C-30DEE7C57EB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8D48-710B-40D0-AED2-C9AC4724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1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D50A-3196-4594-8F9C-30DEE7C57EB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8D48-710B-40D0-AED2-C9AC4724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6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D50A-3196-4594-8F9C-30DEE7C57EB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8D48-710B-40D0-AED2-C9AC4724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0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D50A-3196-4594-8F9C-30DEE7C57EB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8D48-710B-40D0-AED2-C9AC4724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D50A-3196-4594-8F9C-30DEE7C57EB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8D48-710B-40D0-AED2-C9AC4724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4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5D50A-3196-4594-8F9C-30DEE7C57EB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8D48-710B-40D0-AED2-C9AC4724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63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863191"/>
          </a:xfrm>
        </p:spPr>
        <p:txBody>
          <a:bodyPr>
            <a:normAutofit/>
          </a:bodyPr>
          <a:lstStyle/>
          <a:p>
            <a:r>
              <a:rPr lang="en-US" dirty="0"/>
              <a:t>LET’S MAKE A GAME</a:t>
            </a:r>
          </a:p>
        </p:txBody>
      </p:sp>
      <p:pic>
        <p:nvPicPr>
          <p:cNvPr id="2050" name="Picture 2" descr="Káº¿t quáº£ hÃ¬nh áº£nh cho hÃ¬nh dong powerpoint Äáº¹p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63" y="2227216"/>
            <a:ext cx="9606998" cy="40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92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902380"/>
          </a:xfrm>
        </p:spPr>
        <p:txBody>
          <a:bodyPr>
            <a:normAutofit fontScale="90000"/>
          </a:bodyPr>
          <a:lstStyle/>
          <a:p>
            <a:r>
              <a:rPr lang="en-US" dirty="0"/>
              <a:t>GAME a frog’s way home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2142309"/>
            <a:ext cx="7209097" cy="4362994"/>
          </a:xfrm>
        </p:spPr>
        <p:txBody>
          <a:bodyPr numCol="2"/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21:</a:t>
            </a:r>
          </a:p>
          <a:p>
            <a:pPr marL="457200" indent="-457200" algn="l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497" y="2426698"/>
            <a:ext cx="4480560" cy="335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9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374469"/>
            <a:ext cx="10353761" cy="1326321"/>
          </a:xfrm>
        </p:spPr>
        <p:txBody>
          <a:bodyPr/>
          <a:lstStyle/>
          <a:p>
            <a:r>
              <a:rPr lang="en-US" dirty="0"/>
              <a:t>Ý TƯỞNG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606730"/>
            <a:ext cx="10790526" cy="822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Game </a:t>
            </a:r>
            <a:r>
              <a:rPr lang="en-US" dirty="0" err="1">
                <a:latin typeface="+mj-lt"/>
              </a:rPr>
              <a:t>được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lấy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cảm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từ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phim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đám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đình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Káº¿t quáº£ hÃ¬nh áº£nh cho a dog's way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802" y="2802423"/>
            <a:ext cx="78867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43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374469"/>
            <a:ext cx="10353761" cy="13263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57" y="1700790"/>
            <a:ext cx="9157063" cy="185230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FROG’S WAY HOME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ếch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bẫy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53" y="3553098"/>
            <a:ext cx="4187686" cy="3046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30C39A-C0DE-49AF-A84E-FC9B9A8BC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964" y="3553098"/>
            <a:ext cx="4313783" cy="30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2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374469"/>
            <a:ext cx="10353761" cy="1326321"/>
          </a:xfrm>
        </p:spPr>
        <p:txBody>
          <a:bodyPr/>
          <a:lstStyle/>
          <a:p>
            <a:r>
              <a:rPr lang="en-US" dirty="0"/>
              <a:t>HƯỚNG DẪN CÁCH CHƠI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ếch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ếch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tablet…: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Jump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 game)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5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374469"/>
            <a:ext cx="10353761" cy="1326321"/>
          </a:xfrm>
        </p:spPr>
        <p:txBody>
          <a:bodyPr/>
          <a:lstStyle/>
          <a:p>
            <a:r>
              <a:rPr lang="en-US" dirty="0"/>
              <a:t>TỔNG KẾT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983904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9353005" y="3462473"/>
            <a:ext cx="1711234" cy="96175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4EC0D8-0A86-4933-A893-15AA07196F9C}"/>
              </a:ext>
            </a:extLst>
          </p:cNvPr>
          <p:cNvSpPr/>
          <p:nvPr/>
        </p:nvSpPr>
        <p:spPr>
          <a:xfrm>
            <a:off x="1127761" y="3158519"/>
            <a:ext cx="82252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. Xin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n!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33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5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352800" y="609051"/>
            <a:ext cx="6400800" cy="3474720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3600" dirty="0"/>
              <a:t>THANKS FOR LISTENING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FB749-E3A9-4CBF-A9E8-225A9A718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314" y="4495801"/>
            <a:ext cx="1242069" cy="1242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E15BCB-FD1A-4296-ABB8-0CEB0DD28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65" y="2801940"/>
            <a:ext cx="1242069" cy="1242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A06A63-07C6-46E5-9215-BEBFC37D1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1" y="4495801"/>
            <a:ext cx="1242069" cy="1242069"/>
          </a:xfrm>
          <a:prstGeom prst="rect">
            <a:avLst/>
          </a:prstGeom>
        </p:spPr>
      </p:pic>
      <p:pic>
        <p:nvPicPr>
          <p:cNvPr id="7" name="Picture 6" descr="Káº¿t quáº£ hÃ¬nh áº£nh cho gif confetti">
            <a:extLst>
              <a:ext uri="{FF2B5EF4-FFF2-40B4-BE49-F238E27FC236}">
                <a16:creationId xmlns:a16="http://schemas.microsoft.com/office/drawing/2014/main" id="{ED5F95A1-921D-4ADE-AE82-9259CBFBE27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9" y="-867086"/>
            <a:ext cx="13002367" cy="85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38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128</TotalTime>
  <Words>243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Rockwell</vt:lpstr>
      <vt:lpstr>Times New Roman</vt:lpstr>
      <vt:lpstr>Damask</vt:lpstr>
      <vt:lpstr>LET’S MAKE A GAME</vt:lpstr>
      <vt:lpstr>GAME a frog’s way home</vt:lpstr>
      <vt:lpstr>Ý TƯỞNG</vt:lpstr>
      <vt:lpstr>GIỚI THIỆU CHUNG</vt:lpstr>
      <vt:lpstr>HƯỚNG DẪN CÁCH CHƠI</vt:lpstr>
      <vt:lpstr>TỔNG KẾT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FROGBACk</dc:title>
  <dc:creator>Admin</dc:creator>
  <cp:lastModifiedBy>Thành Nguyễn</cp:lastModifiedBy>
  <cp:revision>19</cp:revision>
  <dcterms:created xsi:type="dcterms:W3CDTF">2019-04-18T01:39:29Z</dcterms:created>
  <dcterms:modified xsi:type="dcterms:W3CDTF">2019-04-19T01:19:08Z</dcterms:modified>
</cp:coreProperties>
</file>