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78" r:id="rId3"/>
    <p:sldId id="257" r:id="rId5"/>
    <p:sldId id="291" r:id="rId6"/>
    <p:sldId id="258" r:id="rId7"/>
    <p:sldId id="260" r:id="rId8"/>
    <p:sldId id="261" r:id="rId9"/>
    <p:sldId id="262" r:id="rId10"/>
    <p:sldId id="263" r:id="rId11"/>
    <p:sldId id="264" r:id="rId12"/>
    <p:sldId id="280" r:id="rId13"/>
    <p:sldId id="281" r:id="rId14"/>
    <p:sldId id="282" r:id="rId15"/>
    <p:sldId id="283" r:id="rId16"/>
    <p:sldId id="284" r:id="rId17"/>
    <p:sldId id="285" r:id="rId18"/>
    <p:sldId id="286" r:id="rId19"/>
    <p:sldId id="287" r:id="rId20"/>
    <p:sldId id="288" r:id="rId21"/>
    <p:sldId id="269" r:id="rId22"/>
    <p:sldId id="272" r:id="rId23"/>
    <p:sldId id="279" r:id="rId24"/>
    <p:sldId id="273" r:id="rId25"/>
    <p:sldId id="289" r:id="rId26"/>
    <p:sldId id="290" r:id="rId27"/>
    <p:sldId id="274" r:id="rId28"/>
  </p:sldIdLst>
  <p:sldSz cx="12192000" cy="6858000"/>
  <p:notesSz cx="6858000" cy="9144000"/>
  <p:embeddedFontLst>
    <p:embeddedFont>
      <p:font typeface="Oswald Regular" panose="020B0604020202020204"/>
      <p:regular r:id="rId32"/>
    </p:embeddedFont>
    <p:embeddedFont>
      <p:font typeface="Roboto" panose="02000000000000000000"/>
      <p:regular r:id="rId33"/>
    </p:embeddedFont>
    <p:embeddedFont>
      <p:font typeface="Corbel" panose="020B0503020204020204"/>
      <p:regular r:id="rId34"/>
      <p:bold r:id="rId35"/>
      <p:italic r:id="rId36"/>
      <p:boldItalic r:id="rId37"/>
    </p:embeddedFont>
    <p:embeddedFont>
      <p:font typeface="Tahoma" panose="020B0604030504040204" pitchFamily="34" charset="0"/>
      <p:regular r:id="rId38"/>
    </p:embeddedFont>
    <p:embeddedFont>
      <p:font typeface="Segoe UI" panose="020B0502040204020203" pitchFamily="3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7369E95-11C5-4DA1-AC8A-CB650D826F12}" styleName="Table_0">
    <a:wholeTbl>
      <a:tcTxStyle>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F1FB"/>
          </a:solidFill>
        </a:fill>
      </a:tcStyle>
    </a:wholeTbl>
    <a:band1H>
      <a:tcStyle>
        <a:tcBdr/>
        <a:fill>
          <a:solidFill>
            <a:srgbClr val="CCE2F8"/>
          </a:solidFill>
        </a:fill>
      </a:tcStyle>
    </a:band1H>
    <a:band2H>
      <a:tcStyle>
        <a:tcBdr/>
      </a:tcStyle>
    </a:band2H>
    <a:band1V>
      <a:tcStyle>
        <a:tcBdr/>
        <a:fill>
          <a:solidFill>
            <a:srgbClr val="CCE2F8"/>
          </a:solidFill>
        </a:fill>
      </a:tcStyle>
    </a:band1V>
    <a:band2V>
      <a:tcStyle>
        <a:tcBdr/>
      </a:tcStyle>
    </a:band2V>
    <a:lastCol>
      <a:tcTxStyle b="on">
        <a:font>
          <a:latin typeface="Corbel"/>
          <a:ea typeface="Corbel"/>
          <a:cs typeface="Corbel"/>
        </a:font>
        <a:schemeClr val="lt1"/>
      </a:tcTxStyle>
      <a:tcStyle>
        <a:tcBdr/>
        <a:fill>
          <a:solidFill>
            <a:schemeClr val="accent1"/>
          </a:solidFill>
        </a:fill>
      </a:tcStyle>
    </a:lastCol>
    <a:firstCol>
      <a:tcTxStyle b="on">
        <a:font>
          <a:latin typeface="Corbel"/>
          <a:ea typeface="Corbel"/>
          <a:cs typeface="Corbel"/>
        </a:font>
        <a:schemeClr val="lt1"/>
      </a:tcTxStyle>
      <a:tcStyle>
        <a:tcBdr/>
        <a:fill>
          <a:solidFill>
            <a:schemeClr val="accent1"/>
          </a:solidFill>
        </a:fill>
      </a:tcStyle>
    </a:firstCol>
    <a:lastRow>
      <a:tcTxStyle b="on">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Style>
        <a:tcBdr/>
      </a:tcStyle>
    </a:seCell>
    <a:swCell>
      <a:tcStyle>
        <a:tcBdr/>
      </a:tcStyle>
    </a:swCell>
    <a:firstRow>
      <a:tcTxStyle b="on">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0001" y="1653000"/>
            <a:ext cx="5570800" cy="29128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8000"/>
            </a:lvl1pPr>
            <a:lvl2pPr lvl="1" algn="ctr">
              <a:spcBef>
                <a:spcPts val="0"/>
              </a:spcBef>
              <a:spcAft>
                <a:spcPts val="0"/>
              </a:spcAft>
              <a:buSzPts val="6600"/>
              <a:buNone/>
              <a:defRPr sz="8800"/>
            </a:lvl2pPr>
            <a:lvl3pPr lvl="2" algn="ctr">
              <a:spcBef>
                <a:spcPts val="0"/>
              </a:spcBef>
              <a:spcAft>
                <a:spcPts val="0"/>
              </a:spcAft>
              <a:buSzPts val="6600"/>
              <a:buNone/>
              <a:defRPr sz="8800"/>
            </a:lvl3pPr>
            <a:lvl4pPr lvl="3" algn="ctr">
              <a:spcBef>
                <a:spcPts val="0"/>
              </a:spcBef>
              <a:spcAft>
                <a:spcPts val="0"/>
              </a:spcAft>
              <a:buSzPts val="6600"/>
              <a:buNone/>
              <a:defRPr sz="8800"/>
            </a:lvl4pPr>
            <a:lvl5pPr lvl="4" algn="ctr">
              <a:spcBef>
                <a:spcPts val="0"/>
              </a:spcBef>
              <a:spcAft>
                <a:spcPts val="0"/>
              </a:spcAft>
              <a:buSzPts val="6600"/>
              <a:buNone/>
              <a:defRPr sz="8800"/>
            </a:lvl5pPr>
            <a:lvl6pPr lvl="5" algn="ctr">
              <a:spcBef>
                <a:spcPts val="0"/>
              </a:spcBef>
              <a:spcAft>
                <a:spcPts val="0"/>
              </a:spcAft>
              <a:buSzPts val="6600"/>
              <a:buNone/>
              <a:defRPr sz="8800"/>
            </a:lvl6pPr>
            <a:lvl7pPr lvl="6" algn="ctr">
              <a:spcBef>
                <a:spcPts val="0"/>
              </a:spcBef>
              <a:spcAft>
                <a:spcPts val="0"/>
              </a:spcAft>
              <a:buSzPts val="6600"/>
              <a:buNone/>
              <a:defRPr sz="8800"/>
            </a:lvl7pPr>
            <a:lvl8pPr lvl="7" algn="ctr">
              <a:spcBef>
                <a:spcPts val="0"/>
              </a:spcBef>
              <a:spcAft>
                <a:spcPts val="0"/>
              </a:spcAft>
              <a:buSzPts val="6600"/>
              <a:buNone/>
              <a:defRPr sz="8800"/>
            </a:lvl8pPr>
            <a:lvl9pPr lvl="8" algn="ctr">
              <a:spcBef>
                <a:spcPts val="0"/>
              </a:spcBef>
              <a:spcAft>
                <a:spcPts val="0"/>
              </a:spcAft>
              <a:buSzPts val="6600"/>
              <a:buNone/>
              <a:defRPr sz="8800"/>
            </a:lvl9pPr>
          </a:lstStyle>
          <a:p>
            <a:r>
              <a:rPr lang="en-US"/>
              <a:t>Click to edit Master title style</a:t>
            </a:r>
            <a:endParaRPr lang="en-US"/>
          </a:p>
        </p:txBody>
      </p:sp>
      <p:sp>
        <p:nvSpPr>
          <p:cNvPr id="10" name="Google Shape;10;p2"/>
          <p:cNvSpPr txBox="1">
            <a:spLocks noGrp="1"/>
          </p:cNvSpPr>
          <p:nvPr>
            <p:ph type="subTitle" idx="1"/>
          </p:nvPr>
        </p:nvSpPr>
        <p:spPr>
          <a:xfrm>
            <a:off x="1330000" y="4610600"/>
            <a:ext cx="5818400" cy="5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3735">
                <a:solidFill>
                  <a:schemeClr val="dk1"/>
                </a:solidFill>
              </a:defRPr>
            </a:lvl2pPr>
            <a:lvl3pPr lvl="2" algn="ctr" rtl="0">
              <a:lnSpc>
                <a:spcPct val="100000"/>
              </a:lnSpc>
              <a:spcBef>
                <a:spcPts val="0"/>
              </a:spcBef>
              <a:spcAft>
                <a:spcPts val="0"/>
              </a:spcAft>
              <a:buClr>
                <a:schemeClr val="dk1"/>
              </a:buClr>
              <a:buSzPts val="2800"/>
              <a:buNone/>
              <a:defRPr sz="3735">
                <a:solidFill>
                  <a:schemeClr val="dk1"/>
                </a:solidFill>
              </a:defRPr>
            </a:lvl3pPr>
            <a:lvl4pPr lvl="3" algn="ctr" rtl="0">
              <a:lnSpc>
                <a:spcPct val="100000"/>
              </a:lnSpc>
              <a:spcBef>
                <a:spcPts val="0"/>
              </a:spcBef>
              <a:spcAft>
                <a:spcPts val="0"/>
              </a:spcAft>
              <a:buClr>
                <a:schemeClr val="dk1"/>
              </a:buClr>
              <a:buSzPts val="2800"/>
              <a:buNone/>
              <a:defRPr sz="3735">
                <a:solidFill>
                  <a:schemeClr val="dk1"/>
                </a:solidFill>
              </a:defRPr>
            </a:lvl4pPr>
            <a:lvl5pPr lvl="4" algn="ctr" rtl="0">
              <a:lnSpc>
                <a:spcPct val="100000"/>
              </a:lnSpc>
              <a:spcBef>
                <a:spcPts val="0"/>
              </a:spcBef>
              <a:spcAft>
                <a:spcPts val="0"/>
              </a:spcAft>
              <a:buClr>
                <a:schemeClr val="dk1"/>
              </a:buClr>
              <a:buSzPts val="2800"/>
              <a:buNone/>
              <a:defRPr sz="3735">
                <a:solidFill>
                  <a:schemeClr val="dk1"/>
                </a:solidFill>
              </a:defRPr>
            </a:lvl5pPr>
            <a:lvl6pPr lvl="5" algn="ctr" rtl="0">
              <a:lnSpc>
                <a:spcPct val="100000"/>
              </a:lnSpc>
              <a:spcBef>
                <a:spcPts val="0"/>
              </a:spcBef>
              <a:spcAft>
                <a:spcPts val="0"/>
              </a:spcAft>
              <a:buClr>
                <a:schemeClr val="dk1"/>
              </a:buClr>
              <a:buSzPts val="2800"/>
              <a:buNone/>
              <a:defRPr sz="3735">
                <a:solidFill>
                  <a:schemeClr val="dk1"/>
                </a:solidFill>
              </a:defRPr>
            </a:lvl6pPr>
            <a:lvl7pPr lvl="6" algn="ctr" rtl="0">
              <a:lnSpc>
                <a:spcPct val="100000"/>
              </a:lnSpc>
              <a:spcBef>
                <a:spcPts val="0"/>
              </a:spcBef>
              <a:spcAft>
                <a:spcPts val="0"/>
              </a:spcAft>
              <a:buClr>
                <a:schemeClr val="dk1"/>
              </a:buClr>
              <a:buSzPts val="2800"/>
              <a:buNone/>
              <a:defRPr sz="3735">
                <a:solidFill>
                  <a:schemeClr val="dk1"/>
                </a:solidFill>
              </a:defRPr>
            </a:lvl7pPr>
            <a:lvl8pPr lvl="7" algn="ctr" rtl="0">
              <a:lnSpc>
                <a:spcPct val="100000"/>
              </a:lnSpc>
              <a:spcBef>
                <a:spcPts val="0"/>
              </a:spcBef>
              <a:spcAft>
                <a:spcPts val="0"/>
              </a:spcAft>
              <a:buClr>
                <a:schemeClr val="dk1"/>
              </a:buClr>
              <a:buSzPts val="2800"/>
              <a:buNone/>
              <a:defRPr sz="3735">
                <a:solidFill>
                  <a:schemeClr val="dk1"/>
                </a:solidFill>
              </a:defRPr>
            </a:lvl8pPr>
            <a:lvl9pPr lvl="8" algn="ctr" rtl="0">
              <a:lnSpc>
                <a:spcPct val="100000"/>
              </a:lnSpc>
              <a:spcBef>
                <a:spcPts val="0"/>
              </a:spcBef>
              <a:spcAft>
                <a:spcPts val="0"/>
              </a:spcAft>
              <a:buClr>
                <a:schemeClr val="dk1"/>
              </a:buClr>
              <a:buSzPts val="2800"/>
              <a:buNone/>
              <a:defRPr sz="3735">
                <a:solidFill>
                  <a:schemeClr val="dk1"/>
                </a:solidFill>
              </a:defRPr>
            </a:lvl9pPr>
          </a:lstStyle>
          <a:p>
            <a:r>
              <a:rPr lang="en-US"/>
              <a:t>Click to edit Master subtitle style</a:t>
            </a:r>
            <a:endParaRPr lang="en-US"/>
          </a:p>
        </p:txBody>
      </p:sp>
      <p:sp>
        <p:nvSpPr>
          <p:cNvPr id="11" name="Google Shape;11;p2"/>
          <p:cNvSpPr/>
          <p:nvPr/>
        </p:nvSpPr>
        <p:spPr>
          <a:xfrm>
            <a:off x="-842" y="1058"/>
            <a:ext cx="3074303" cy="1763228"/>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flipH="1">
            <a:off x="314068" y="3711067"/>
            <a:ext cx="242133" cy="276633"/>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flipH="1">
            <a:off x="10185287" y="5728146"/>
            <a:ext cx="4090068" cy="2334033"/>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flipH="1">
            <a:off x="11135474" y="5960200"/>
            <a:ext cx="632367" cy="722797"/>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 name="Google Shape;15;p2"/>
          <p:cNvSpPr/>
          <p:nvPr/>
        </p:nvSpPr>
        <p:spPr>
          <a:xfrm rot="-5400000" flipH="1">
            <a:off x="-238468" y="587301"/>
            <a:ext cx="2056000" cy="805200"/>
          </a:xfrm>
          <a:prstGeom prst="homePlate">
            <a:avLst>
              <a:gd name="adj" fmla="val 27607"/>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 name="Google Shape;16;p2"/>
          <p:cNvSpPr/>
          <p:nvPr/>
        </p:nvSpPr>
        <p:spPr>
          <a:xfrm rot="-3551601" flipH="1">
            <a:off x="654332" y="-270711"/>
            <a:ext cx="2118411" cy="119734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rot="-5400000">
            <a:off x="-729767" y="2517335"/>
            <a:ext cx="1454400" cy="1130800"/>
          </a:xfrm>
          <a:prstGeom prst="hexagon">
            <a:avLst>
              <a:gd name="adj" fmla="val 28631"/>
              <a:gd name="vf" fmla="val 11547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rot="-3551601" flipH="1">
            <a:off x="8849300" y="6142708"/>
            <a:ext cx="2118411" cy="119734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8"/>
        <p:cNvGrpSpPr/>
        <p:nvPr/>
      </p:nvGrpSpPr>
      <p:grpSpPr>
        <a:xfrm>
          <a:off x="0" y="0"/>
          <a:ext cx="0" cy="0"/>
          <a:chOff x="0" y="0"/>
          <a:chExt cx="0" cy="0"/>
        </a:xfrm>
      </p:grpSpPr>
      <p:sp>
        <p:nvSpPr>
          <p:cNvPr id="129" name="Google Shape;129;p13"/>
          <p:cNvSpPr/>
          <p:nvPr/>
        </p:nvSpPr>
        <p:spPr>
          <a:xfrm rot="-5400000">
            <a:off x="11258800" y="247800"/>
            <a:ext cx="1879200" cy="1638400"/>
          </a:xfrm>
          <a:prstGeom prst="hexagon">
            <a:avLst>
              <a:gd name="adj" fmla="val 28631"/>
              <a:gd name="vf" fmla="val 11547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 name="Google Shape;130;p13"/>
          <p:cNvSpPr/>
          <p:nvPr/>
        </p:nvSpPr>
        <p:spPr>
          <a:xfrm flipH="1">
            <a:off x="9526383" y="671196"/>
            <a:ext cx="1645135" cy="939805"/>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 name="Google Shape;131;p13"/>
          <p:cNvSpPr txBox="1">
            <a:spLocks noGrp="1"/>
          </p:cNvSpPr>
          <p:nvPr>
            <p:ph type="title" hasCustomPrompt="1"/>
          </p:nvPr>
        </p:nvSpPr>
        <p:spPr>
          <a:xfrm>
            <a:off x="761135" y="2343068"/>
            <a:ext cx="1619200" cy="124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10000"/>
            </a:lvl1pPr>
            <a:lvl2pPr lvl="1" algn="r" rtl="0">
              <a:spcBef>
                <a:spcPts val="0"/>
              </a:spcBef>
              <a:spcAft>
                <a:spcPts val="0"/>
              </a:spcAft>
              <a:buSzPts val="5600"/>
              <a:buNone/>
              <a:defRPr sz="7465"/>
            </a:lvl2pPr>
            <a:lvl3pPr lvl="2" algn="r" rtl="0">
              <a:spcBef>
                <a:spcPts val="0"/>
              </a:spcBef>
              <a:spcAft>
                <a:spcPts val="0"/>
              </a:spcAft>
              <a:buSzPts val="5600"/>
              <a:buNone/>
              <a:defRPr sz="7465"/>
            </a:lvl3pPr>
            <a:lvl4pPr lvl="3" algn="r" rtl="0">
              <a:spcBef>
                <a:spcPts val="0"/>
              </a:spcBef>
              <a:spcAft>
                <a:spcPts val="0"/>
              </a:spcAft>
              <a:buSzPts val="5600"/>
              <a:buNone/>
              <a:defRPr sz="7465"/>
            </a:lvl4pPr>
            <a:lvl5pPr lvl="4" algn="r" rtl="0">
              <a:spcBef>
                <a:spcPts val="0"/>
              </a:spcBef>
              <a:spcAft>
                <a:spcPts val="0"/>
              </a:spcAft>
              <a:buSzPts val="5600"/>
              <a:buNone/>
              <a:defRPr sz="7465"/>
            </a:lvl5pPr>
            <a:lvl6pPr lvl="5" algn="r" rtl="0">
              <a:spcBef>
                <a:spcPts val="0"/>
              </a:spcBef>
              <a:spcAft>
                <a:spcPts val="0"/>
              </a:spcAft>
              <a:buSzPts val="5600"/>
              <a:buNone/>
              <a:defRPr sz="7465"/>
            </a:lvl6pPr>
            <a:lvl7pPr lvl="6" algn="r" rtl="0">
              <a:spcBef>
                <a:spcPts val="0"/>
              </a:spcBef>
              <a:spcAft>
                <a:spcPts val="0"/>
              </a:spcAft>
              <a:buSzPts val="5600"/>
              <a:buNone/>
              <a:defRPr sz="7465"/>
            </a:lvl7pPr>
            <a:lvl8pPr lvl="7" algn="r" rtl="0">
              <a:spcBef>
                <a:spcPts val="0"/>
              </a:spcBef>
              <a:spcAft>
                <a:spcPts val="0"/>
              </a:spcAft>
              <a:buSzPts val="5600"/>
              <a:buNone/>
              <a:defRPr sz="7465"/>
            </a:lvl8pPr>
            <a:lvl9pPr lvl="8" algn="r" rtl="0">
              <a:spcBef>
                <a:spcPts val="0"/>
              </a:spcBef>
              <a:spcAft>
                <a:spcPts val="0"/>
              </a:spcAft>
              <a:buSzPts val="5600"/>
              <a:buNone/>
              <a:defRPr sz="7465"/>
            </a:lvl9pPr>
          </a:lstStyle>
          <a:p>
            <a:r>
              <a:t>xx%</a:t>
            </a:r>
          </a:p>
        </p:txBody>
      </p:sp>
      <p:sp>
        <p:nvSpPr>
          <p:cNvPr id="132" name="Google Shape;132;p13"/>
          <p:cNvSpPr txBox="1">
            <a:spLocks noGrp="1"/>
          </p:cNvSpPr>
          <p:nvPr>
            <p:ph type="title" idx="2" hasCustomPrompt="1"/>
          </p:nvPr>
        </p:nvSpPr>
        <p:spPr>
          <a:xfrm>
            <a:off x="761135" y="4119735"/>
            <a:ext cx="1619200" cy="124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10000"/>
            </a:lvl1pPr>
            <a:lvl2pPr lvl="1" algn="r" rtl="0">
              <a:spcBef>
                <a:spcPts val="0"/>
              </a:spcBef>
              <a:spcAft>
                <a:spcPts val="0"/>
              </a:spcAft>
              <a:buSzPts val="5600"/>
              <a:buNone/>
              <a:defRPr sz="7465"/>
            </a:lvl2pPr>
            <a:lvl3pPr lvl="2" algn="r" rtl="0">
              <a:spcBef>
                <a:spcPts val="0"/>
              </a:spcBef>
              <a:spcAft>
                <a:spcPts val="0"/>
              </a:spcAft>
              <a:buSzPts val="5600"/>
              <a:buNone/>
              <a:defRPr sz="7465"/>
            </a:lvl3pPr>
            <a:lvl4pPr lvl="3" algn="r" rtl="0">
              <a:spcBef>
                <a:spcPts val="0"/>
              </a:spcBef>
              <a:spcAft>
                <a:spcPts val="0"/>
              </a:spcAft>
              <a:buSzPts val="5600"/>
              <a:buNone/>
              <a:defRPr sz="7465"/>
            </a:lvl4pPr>
            <a:lvl5pPr lvl="4" algn="r" rtl="0">
              <a:spcBef>
                <a:spcPts val="0"/>
              </a:spcBef>
              <a:spcAft>
                <a:spcPts val="0"/>
              </a:spcAft>
              <a:buSzPts val="5600"/>
              <a:buNone/>
              <a:defRPr sz="7465"/>
            </a:lvl5pPr>
            <a:lvl6pPr lvl="5" algn="r" rtl="0">
              <a:spcBef>
                <a:spcPts val="0"/>
              </a:spcBef>
              <a:spcAft>
                <a:spcPts val="0"/>
              </a:spcAft>
              <a:buSzPts val="5600"/>
              <a:buNone/>
              <a:defRPr sz="7465"/>
            </a:lvl6pPr>
            <a:lvl7pPr lvl="6" algn="r" rtl="0">
              <a:spcBef>
                <a:spcPts val="0"/>
              </a:spcBef>
              <a:spcAft>
                <a:spcPts val="0"/>
              </a:spcAft>
              <a:buSzPts val="5600"/>
              <a:buNone/>
              <a:defRPr sz="7465"/>
            </a:lvl7pPr>
            <a:lvl8pPr lvl="7" algn="r" rtl="0">
              <a:spcBef>
                <a:spcPts val="0"/>
              </a:spcBef>
              <a:spcAft>
                <a:spcPts val="0"/>
              </a:spcAft>
              <a:buSzPts val="5600"/>
              <a:buNone/>
              <a:defRPr sz="7465"/>
            </a:lvl8pPr>
            <a:lvl9pPr lvl="8" algn="r" rtl="0">
              <a:spcBef>
                <a:spcPts val="0"/>
              </a:spcBef>
              <a:spcAft>
                <a:spcPts val="0"/>
              </a:spcAft>
              <a:buSzPts val="5600"/>
              <a:buNone/>
              <a:defRPr sz="7465"/>
            </a:lvl9pPr>
          </a:lstStyle>
          <a:p>
            <a:r>
              <a:t>xx%</a:t>
            </a:r>
          </a:p>
        </p:txBody>
      </p:sp>
      <p:sp>
        <p:nvSpPr>
          <p:cNvPr id="133" name="Google Shape;133;p13"/>
          <p:cNvSpPr txBox="1">
            <a:spLocks noGrp="1"/>
          </p:cNvSpPr>
          <p:nvPr>
            <p:ph type="title" idx="3" hasCustomPrompt="1"/>
          </p:nvPr>
        </p:nvSpPr>
        <p:spPr>
          <a:xfrm>
            <a:off x="6277300" y="2343068"/>
            <a:ext cx="1619200" cy="124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10000"/>
            </a:lvl1pPr>
            <a:lvl2pPr lvl="1" algn="r" rtl="0">
              <a:spcBef>
                <a:spcPts val="0"/>
              </a:spcBef>
              <a:spcAft>
                <a:spcPts val="0"/>
              </a:spcAft>
              <a:buSzPts val="5600"/>
              <a:buNone/>
              <a:defRPr sz="7465"/>
            </a:lvl2pPr>
            <a:lvl3pPr lvl="2" algn="r" rtl="0">
              <a:spcBef>
                <a:spcPts val="0"/>
              </a:spcBef>
              <a:spcAft>
                <a:spcPts val="0"/>
              </a:spcAft>
              <a:buSzPts val="5600"/>
              <a:buNone/>
              <a:defRPr sz="7465"/>
            </a:lvl3pPr>
            <a:lvl4pPr lvl="3" algn="r" rtl="0">
              <a:spcBef>
                <a:spcPts val="0"/>
              </a:spcBef>
              <a:spcAft>
                <a:spcPts val="0"/>
              </a:spcAft>
              <a:buSzPts val="5600"/>
              <a:buNone/>
              <a:defRPr sz="7465"/>
            </a:lvl4pPr>
            <a:lvl5pPr lvl="4" algn="r" rtl="0">
              <a:spcBef>
                <a:spcPts val="0"/>
              </a:spcBef>
              <a:spcAft>
                <a:spcPts val="0"/>
              </a:spcAft>
              <a:buSzPts val="5600"/>
              <a:buNone/>
              <a:defRPr sz="7465"/>
            </a:lvl5pPr>
            <a:lvl6pPr lvl="5" algn="r" rtl="0">
              <a:spcBef>
                <a:spcPts val="0"/>
              </a:spcBef>
              <a:spcAft>
                <a:spcPts val="0"/>
              </a:spcAft>
              <a:buSzPts val="5600"/>
              <a:buNone/>
              <a:defRPr sz="7465"/>
            </a:lvl6pPr>
            <a:lvl7pPr lvl="6" algn="r" rtl="0">
              <a:spcBef>
                <a:spcPts val="0"/>
              </a:spcBef>
              <a:spcAft>
                <a:spcPts val="0"/>
              </a:spcAft>
              <a:buSzPts val="5600"/>
              <a:buNone/>
              <a:defRPr sz="7465"/>
            </a:lvl7pPr>
            <a:lvl8pPr lvl="7" algn="r" rtl="0">
              <a:spcBef>
                <a:spcPts val="0"/>
              </a:spcBef>
              <a:spcAft>
                <a:spcPts val="0"/>
              </a:spcAft>
              <a:buSzPts val="5600"/>
              <a:buNone/>
              <a:defRPr sz="7465"/>
            </a:lvl8pPr>
            <a:lvl9pPr lvl="8" algn="r" rtl="0">
              <a:spcBef>
                <a:spcPts val="0"/>
              </a:spcBef>
              <a:spcAft>
                <a:spcPts val="0"/>
              </a:spcAft>
              <a:buSzPts val="5600"/>
              <a:buNone/>
              <a:defRPr sz="7465"/>
            </a:lvl9pPr>
          </a:lstStyle>
          <a:p>
            <a:r>
              <a:t>xx%</a:t>
            </a:r>
          </a:p>
        </p:txBody>
      </p:sp>
      <p:sp>
        <p:nvSpPr>
          <p:cNvPr id="134" name="Google Shape;134;p13"/>
          <p:cNvSpPr txBox="1">
            <a:spLocks noGrp="1"/>
          </p:cNvSpPr>
          <p:nvPr>
            <p:ph type="title" idx="4" hasCustomPrompt="1"/>
          </p:nvPr>
        </p:nvSpPr>
        <p:spPr>
          <a:xfrm>
            <a:off x="6259567" y="4119735"/>
            <a:ext cx="1619200" cy="124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10000"/>
            </a:lvl1pPr>
            <a:lvl2pPr lvl="1" algn="r" rtl="0">
              <a:spcBef>
                <a:spcPts val="0"/>
              </a:spcBef>
              <a:spcAft>
                <a:spcPts val="0"/>
              </a:spcAft>
              <a:buSzPts val="5600"/>
              <a:buNone/>
              <a:defRPr sz="7465"/>
            </a:lvl2pPr>
            <a:lvl3pPr lvl="2" algn="r" rtl="0">
              <a:spcBef>
                <a:spcPts val="0"/>
              </a:spcBef>
              <a:spcAft>
                <a:spcPts val="0"/>
              </a:spcAft>
              <a:buSzPts val="5600"/>
              <a:buNone/>
              <a:defRPr sz="7465"/>
            </a:lvl3pPr>
            <a:lvl4pPr lvl="3" algn="r" rtl="0">
              <a:spcBef>
                <a:spcPts val="0"/>
              </a:spcBef>
              <a:spcAft>
                <a:spcPts val="0"/>
              </a:spcAft>
              <a:buSzPts val="5600"/>
              <a:buNone/>
              <a:defRPr sz="7465"/>
            </a:lvl4pPr>
            <a:lvl5pPr lvl="4" algn="r" rtl="0">
              <a:spcBef>
                <a:spcPts val="0"/>
              </a:spcBef>
              <a:spcAft>
                <a:spcPts val="0"/>
              </a:spcAft>
              <a:buSzPts val="5600"/>
              <a:buNone/>
              <a:defRPr sz="7465"/>
            </a:lvl5pPr>
            <a:lvl6pPr lvl="5" algn="r" rtl="0">
              <a:spcBef>
                <a:spcPts val="0"/>
              </a:spcBef>
              <a:spcAft>
                <a:spcPts val="0"/>
              </a:spcAft>
              <a:buSzPts val="5600"/>
              <a:buNone/>
              <a:defRPr sz="7465"/>
            </a:lvl6pPr>
            <a:lvl7pPr lvl="6" algn="r" rtl="0">
              <a:spcBef>
                <a:spcPts val="0"/>
              </a:spcBef>
              <a:spcAft>
                <a:spcPts val="0"/>
              </a:spcAft>
              <a:buSzPts val="5600"/>
              <a:buNone/>
              <a:defRPr sz="7465"/>
            </a:lvl7pPr>
            <a:lvl8pPr lvl="7" algn="r" rtl="0">
              <a:spcBef>
                <a:spcPts val="0"/>
              </a:spcBef>
              <a:spcAft>
                <a:spcPts val="0"/>
              </a:spcAft>
              <a:buSzPts val="5600"/>
              <a:buNone/>
              <a:defRPr sz="7465"/>
            </a:lvl8pPr>
            <a:lvl9pPr lvl="8" algn="r" rtl="0">
              <a:spcBef>
                <a:spcPts val="0"/>
              </a:spcBef>
              <a:spcAft>
                <a:spcPts val="0"/>
              </a:spcAft>
              <a:buSzPts val="5600"/>
              <a:buNone/>
              <a:defRPr sz="7465"/>
            </a:lvl9pPr>
          </a:lstStyle>
          <a:p>
            <a:r>
              <a:t>xx%</a:t>
            </a:r>
          </a:p>
        </p:txBody>
      </p:sp>
      <p:sp>
        <p:nvSpPr>
          <p:cNvPr id="135" name="Google Shape;135;p13"/>
          <p:cNvSpPr txBox="1">
            <a:spLocks noGrp="1"/>
          </p:cNvSpPr>
          <p:nvPr>
            <p:ph type="subTitle" idx="1"/>
          </p:nvPr>
        </p:nvSpPr>
        <p:spPr>
          <a:xfrm flipH="1">
            <a:off x="2463268" y="2364567"/>
            <a:ext cx="3235200" cy="39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1pPr>
            <a:lvl2pPr lvl="1"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2pPr>
            <a:lvl3pPr lvl="2"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3pPr>
            <a:lvl4pPr lvl="3"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4pPr>
            <a:lvl5pPr lvl="4"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5pPr>
            <a:lvl6pPr lvl="5"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6pPr>
            <a:lvl7pPr lvl="6"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7pPr>
            <a:lvl8pPr lvl="7"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8pPr>
            <a:lvl9pPr lvl="8"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9pPr>
          </a:lstStyle>
          <a:p>
            <a:r>
              <a:rPr lang="en-US"/>
              <a:t>Click to edit Master subtitle style</a:t>
            </a:r>
            <a:endParaRPr lang="en-US"/>
          </a:p>
        </p:txBody>
      </p:sp>
      <p:sp>
        <p:nvSpPr>
          <p:cNvPr id="136" name="Google Shape;136;p13"/>
          <p:cNvSpPr txBox="1">
            <a:spLocks noGrp="1"/>
          </p:cNvSpPr>
          <p:nvPr>
            <p:ph type="subTitle" idx="5"/>
          </p:nvPr>
        </p:nvSpPr>
        <p:spPr>
          <a:xfrm>
            <a:off x="2463268" y="2879067"/>
            <a:ext cx="32352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5"/>
            </a:lvl1pPr>
            <a:lvl2pPr lvl="1" rtl="0">
              <a:lnSpc>
                <a:spcPct val="100000"/>
              </a:lnSpc>
              <a:spcBef>
                <a:spcPts val="0"/>
              </a:spcBef>
              <a:spcAft>
                <a:spcPts val="0"/>
              </a:spcAft>
              <a:buSzPts val="1600"/>
              <a:buNone/>
              <a:defRPr sz="2135"/>
            </a:lvl2pPr>
            <a:lvl3pPr lvl="2" rtl="0">
              <a:lnSpc>
                <a:spcPct val="100000"/>
              </a:lnSpc>
              <a:spcBef>
                <a:spcPts val="0"/>
              </a:spcBef>
              <a:spcAft>
                <a:spcPts val="0"/>
              </a:spcAft>
              <a:buSzPts val="1600"/>
              <a:buNone/>
              <a:defRPr sz="2135"/>
            </a:lvl3pPr>
            <a:lvl4pPr lvl="3" rtl="0">
              <a:lnSpc>
                <a:spcPct val="100000"/>
              </a:lnSpc>
              <a:spcBef>
                <a:spcPts val="0"/>
              </a:spcBef>
              <a:spcAft>
                <a:spcPts val="0"/>
              </a:spcAft>
              <a:buSzPts val="1600"/>
              <a:buNone/>
              <a:defRPr sz="2135"/>
            </a:lvl4pPr>
            <a:lvl5pPr lvl="4" rtl="0">
              <a:lnSpc>
                <a:spcPct val="100000"/>
              </a:lnSpc>
              <a:spcBef>
                <a:spcPts val="0"/>
              </a:spcBef>
              <a:spcAft>
                <a:spcPts val="0"/>
              </a:spcAft>
              <a:buSzPts val="1600"/>
              <a:buNone/>
              <a:defRPr sz="2135"/>
            </a:lvl5pPr>
            <a:lvl6pPr lvl="5" rtl="0">
              <a:lnSpc>
                <a:spcPct val="100000"/>
              </a:lnSpc>
              <a:spcBef>
                <a:spcPts val="0"/>
              </a:spcBef>
              <a:spcAft>
                <a:spcPts val="0"/>
              </a:spcAft>
              <a:buSzPts val="1600"/>
              <a:buNone/>
              <a:defRPr sz="2135"/>
            </a:lvl6pPr>
            <a:lvl7pPr lvl="6" rtl="0">
              <a:lnSpc>
                <a:spcPct val="100000"/>
              </a:lnSpc>
              <a:spcBef>
                <a:spcPts val="0"/>
              </a:spcBef>
              <a:spcAft>
                <a:spcPts val="0"/>
              </a:spcAft>
              <a:buSzPts val="1600"/>
              <a:buNone/>
              <a:defRPr sz="2135"/>
            </a:lvl7pPr>
            <a:lvl8pPr lvl="7" rtl="0">
              <a:lnSpc>
                <a:spcPct val="100000"/>
              </a:lnSpc>
              <a:spcBef>
                <a:spcPts val="0"/>
              </a:spcBef>
              <a:spcAft>
                <a:spcPts val="0"/>
              </a:spcAft>
              <a:buSzPts val="1600"/>
              <a:buNone/>
              <a:defRPr sz="2135"/>
            </a:lvl8pPr>
            <a:lvl9pPr lvl="8" rtl="0">
              <a:lnSpc>
                <a:spcPct val="100000"/>
              </a:lnSpc>
              <a:spcBef>
                <a:spcPts val="0"/>
              </a:spcBef>
              <a:spcAft>
                <a:spcPts val="0"/>
              </a:spcAft>
              <a:buSzPts val="1600"/>
              <a:buNone/>
              <a:defRPr sz="2135"/>
            </a:lvl9pPr>
          </a:lstStyle>
          <a:p>
            <a:r>
              <a:rPr lang="en-US"/>
              <a:t>Click to edit Master subtitle style</a:t>
            </a:r>
            <a:endParaRPr lang="en-US"/>
          </a:p>
        </p:txBody>
      </p:sp>
      <p:sp>
        <p:nvSpPr>
          <p:cNvPr id="137" name="Google Shape;137;p13"/>
          <p:cNvSpPr txBox="1">
            <a:spLocks noGrp="1"/>
          </p:cNvSpPr>
          <p:nvPr>
            <p:ph type="subTitle" idx="6"/>
          </p:nvPr>
        </p:nvSpPr>
        <p:spPr>
          <a:xfrm flipH="1">
            <a:off x="2463167" y="4141233"/>
            <a:ext cx="3235200" cy="39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1pPr>
            <a:lvl2pPr lvl="1"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2pPr>
            <a:lvl3pPr lvl="2"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3pPr>
            <a:lvl4pPr lvl="3"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4pPr>
            <a:lvl5pPr lvl="4"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5pPr>
            <a:lvl6pPr lvl="5"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6pPr>
            <a:lvl7pPr lvl="6"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7pPr>
            <a:lvl8pPr lvl="7"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8pPr>
            <a:lvl9pPr lvl="8"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9pPr>
          </a:lstStyle>
          <a:p>
            <a:r>
              <a:rPr lang="en-US"/>
              <a:t>Click to edit Master subtitle style</a:t>
            </a:r>
            <a:endParaRPr lang="en-US"/>
          </a:p>
        </p:txBody>
      </p:sp>
      <p:sp>
        <p:nvSpPr>
          <p:cNvPr id="138" name="Google Shape;138;p13"/>
          <p:cNvSpPr txBox="1">
            <a:spLocks noGrp="1"/>
          </p:cNvSpPr>
          <p:nvPr>
            <p:ph type="subTitle" idx="7"/>
          </p:nvPr>
        </p:nvSpPr>
        <p:spPr>
          <a:xfrm>
            <a:off x="2463268" y="4653333"/>
            <a:ext cx="32352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5"/>
            </a:lvl1pPr>
            <a:lvl2pPr lvl="1" rtl="0">
              <a:lnSpc>
                <a:spcPct val="100000"/>
              </a:lnSpc>
              <a:spcBef>
                <a:spcPts val="0"/>
              </a:spcBef>
              <a:spcAft>
                <a:spcPts val="0"/>
              </a:spcAft>
              <a:buSzPts val="1600"/>
              <a:buNone/>
              <a:defRPr sz="2135"/>
            </a:lvl2pPr>
            <a:lvl3pPr lvl="2" rtl="0">
              <a:lnSpc>
                <a:spcPct val="100000"/>
              </a:lnSpc>
              <a:spcBef>
                <a:spcPts val="0"/>
              </a:spcBef>
              <a:spcAft>
                <a:spcPts val="0"/>
              </a:spcAft>
              <a:buSzPts val="1600"/>
              <a:buNone/>
              <a:defRPr sz="2135"/>
            </a:lvl3pPr>
            <a:lvl4pPr lvl="3" rtl="0">
              <a:lnSpc>
                <a:spcPct val="100000"/>
              </a:lnSpc>
              <a:spcBef>
                <a:spcPts val="0"/>
              </a:spcBef>
              <a:spcAft>
                <a:spcPts val="0"/>
              </a:spcAft>
              <a:buSzPts val="1600"/>
              <a:buNone/>
              <a:defRPr sz="2135"/>
            </a:lvl4pPr>
            <a:lvl5pPr lvl="4" rtl="0">
              <a:lnSpc>
                <a:spcPct val="100000"/>
              </a:lnSpc>
              <a:spcBef>
                <a:spcPts val="0"/>
              </a:spcBef>
              <a:spcAft>
                <a:spcPts val="0"/>
              </a:spcAft>
              <a:buSzPts val="1600"/>
              <a:buNone/>
              <a:defRPr sz="2135"/>
            </a:lvl5pPr>
            <a:lvl6pPr lvl="5" rtl="0">
              <a:lnSpc>
                <a:spcPct val="100000"/>
              </a:lnSpc>
              <a:spcBef>
                <a:spcPts val="0"/>
              </a:spcBef>
              <a:spcAft>
                <a:spcPts val="0"/>
              </a:spcAft>
              <a:buSzPts val="1600"/>
              <a:buNone/>
              <a:defRPr sz="2135"/>
            </a:lvl6pPr>
            <a:lvl7pPr lvl="6" rtl="0">
              <a:lnSpc>
                <a:spcPct val="100000"/>
              </a:lnSpc>
              <a:spcBef>
                <a:spcPts val="0"/>
              </a:spcBef>
              <a:spcAft>
                <a:spcPts val="0"/>
              </a:spcAft>
              <a:buSzPts val="1600"/>
              <a:buNone/>
              <a:defRPr sz="2135"/>
            </a:lvl7pPr>
            <a:lvl8pPr lvl="7" rtl="0">
              <a:lnSpc>
                <a:spcPct val="100000"/>
              </a:lnSpc>
              <a:spcBef>
                <a:spcPts val="0"/>
              </a:spcBef>
              <a:spcAft>
                <a:spcPts val="0"/>
              </a:spcAft>
              <a:buSzPts val="1600"/>
              <a:buNone/>
              <a:defRPr sz="2135"/>
            </a:lvl8pPr>
            <a:lvl9pPr lvl="8" rtl="0">
              <a:lnSpc>
                <a:spcPct val="100000"/>
              </a:lnSpc>
              <a:spcBef>
                <a:spcPts val="0"/>
              </a:spcBef>
              <a:spcAft>
                <a:spcPts val="0"/>
              </a:spcAft>
              <a:buSzPts val="1600"/>
              <a:buNone/>
              <a:defRPr sz="2135"/>
            </a:lvl9pPr>
          </a:lstStyle>
          <a:p>
            <a:r>
              <a:rPr lang="en-US"/>
              <a:t>Click to edit Master subtitle style</a:t>
            </a:r>
            <a:endParaRPr lang="en-US"/>
          </a:p>
        </p:txBody>
      </p:sp>
      <p:sp>
        <p:nvSpPr>
          <p:cNvPr id="139" name="Google Shape;139;p13"/>
          <p:cNvSpPr txBox="1">
            <a:spLocks noGrp="1"/>
          </p:cNvSpPr>
          <p:nvPr>
            <p:ph type="subTitle" idx="8"/>
          </p:nvPr>
        </p:nvSpPr>
        <p:spPr>
          <a:xfrm flipH="1">
            <a:off x="7982933" y="2364567"/>
            <a:ext cx="3235200" cy="39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1pPr>
            <a:lvl2pPr lvl="1"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2pPr>
            <a:lvl3pPr lvl="2"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3pPr>
            <a:lvl4pPr lvl="3"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4pPr>
            <a:lvl5pPr lvl="4"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5pPr>
            <a:lvl6pPr lvl="5"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6pPr>
            <a:lvl7pPr lvl="6"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7pPr>
            <a:lvl8pPr lvl="7"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8pPr>
            <a:lvl9pPr lvl="8"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9pPr>
          </a:lstStyle>
          <a:p>
            <a:r>
              <a:rPr lang="en-US"/>
              <a:t>Click to edit Master subtitle style</a:t>
            </a:r>
            <a:endParaRPr lang="en-US"/>
          </a:p>
        </p:txBody>
      </p:sp>
      <p:sp>
        <p:nvSpPr>
          <p:cNvPr id="140" name="Google Shape;140;p13"/>
          <p:cNvSpPr txBox="1">
            <a:spLocks noGrp="1"/>
          </p:cNvSpPr>
          <p:nvPr>
            <p:ph type="subTitle" idx="9"/>
          </p:nvPr>
        </p:nvSpPr>
        <p:spPr>
          <a:xfrm>
            <a:off x="7982933" y="2879067"/>
            <a:ext cx="32352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135"/>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r>
              <a:rPr lang="en-US"/>
              <a:t>Click to edit Master subtitle style</a:t>
            </a:r>
            <a:endParaRPr lang="en-US"/>
          </a:p>
        </p:txBody>
      </p:sp>
      <p:sp>
        <p:nvSpPr>
          <p:cNvPr id="141" name="Google Shape;141;p13"/>
          <p:cNvSpPr txBox="1">
            <a:spLocks noGrp="1"/>
          </p:cNvSpPr>
          <p:nvPr>
            <p:ph type="subTitle" idx="13"/>
          </p:nvPr>
        </p:nvSpPr>
        <p:spPr>
          <a:xfrm flipH="1">
            <a:off x="7982933" y="4141233"/>
            <a:ext cx="3235200" cy="39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1pPr>
            <a:lvl2pPr lvl="1"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2pPr>
            <a:lvl3pPr lvl="2"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3pPr>
            <a:lvl4pPr lvl="3"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4pPr>
            <a:lvl5pPr lvl="4"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5pPr>
            <a:lvl6pPr lvl="5"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6pPr>
            <a:lvl7pPr lvl="6"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7pPr>
            <a:lvl8pPr lvl="7"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8pPr>
            <a:lvl9pPr lvl="8" rtl="0">
              <a:lnSpc>
                <a:spcPct val="100000"/>
              </a:lnSpc>
              <a:spcBef>
                <a:spcPts val="0"/>
              </a:spcBef>
              <a:spcAft>
                <a:spcPts val="0"/>
              </a:spcAft>
              <a:buClr>
                <a:schemeClr val="lt2"/>
              </a:buClr>
              <a:buSzPts val="2000"/>
              <a:buFont typeface="Oswald Regular" panose="020B0604020202020204"/>
              <a:buNone/>
              <a:defRPr sz="2665">
                <a:solidFill>
                  <a:schemeClr val="lt2"/>
                </a:solidFill>
                <a:latin typeface="Oswald Regular" panose="020B0604020202020204"/>
                <a:ea typeface="Oswald Regular" panose="020B0604020202020204"/>
                <a:cs typeface="Oswald Regular" panose="020B0604020202020204"/>
                <a:sym typeface="Oswald Regular" panose="020B0604020202020204"/>
              </a:defRPr>
            </a:lvl9pPr>
          </a:lstStyle>
          <a:p>
            <a:r>
              <a:rPr lang="en-US"/>
              <a:t>Click to edit Master subtitle style</a:t>
            </a:r>
            <a:endParaRPr lang="en-US"/>
          </a:p>
        </p:txBody>
      </p:sp>
      <p:sp>
        <p:nvSpPr>
          <p:cNvPr id="142" name="Google Shape;142;p13"/>
          <p:cNvSpPr txBox="1">
            <a:spLocks noGrp="1"/>
          </p:cNvSpPr>
          <p:nvPr>
            <p:ph type="subTitle" idx="14"/>
          </p:nvPr>
        </p:nvSpPr>
        <p:spPr>
          <a:xfrm>
            <a:off x="7982933" y="4653333"/>
            <a:ext cx="32352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135"/>
            </a:lvl1pPr>
            <a:lvl2pPr lvl="1" rtl="0">
              <a:lnSpc>
                <a:spcPct val="100000"/>
              </a:lnSpc>
              <a:spcBef>
                <a:spcPts val="0"/>
              </a:spcBef>
              <a:spcAft>
                <a:spcPts val="0"/>
              </a:spcAft>
              <a:buSzPts val="1600"/>
              <a:buNone/>
              <a:defRPr sz="2135"/>
            </a:lvl2pPr>
            <a:lvl3pPr lvl="2" rtl="0">
              <a:lnSpc>
                <a:spcPct val="100000"/>
              </a:lnSpc>
              <a:spcBef>
                <a:spcPts val="0"/>
              </a:spcBef>
              <a:spcAft>
                <a:spcPts val="0"/>
              </a:spcAft>
              <a:buSzPts val="1600"/>
              <a:buNone/>
              <a:defRPr sz="2135"/>
            </a:lvl3pPr>
            <a:lvl4pPr lvl="3" rtl="0">
              <a:lnSpc>
                <a:spcPct val="100000"/>
              </a:lnSpc>
              <a:spcBef>
                <a:spcPts val="0"/>
              </a:spcBef>
              <a:spcAft>
                <a:spcPts val="0"/>
              </a:spcAft>
              <a:buSzPts val="1600"/>
              <a:buNone/>
              <a:defRPr sz="2135"/>
            </a:lvl4pPr>
            <a:lvl5pPr lvl="4" rtl="0">
              <a:lnSpc>
                <a:spcPct val="100000"/>
              </a:lnSpc>
              <a:spcBef>
                <a:spcPts val="0"/>
              </a:spcBef>
              <a:spcAft>
                <a:spcPts val="0"/>
              </a:spcAft>
              <a:buSzPts val="1600"/>
              <a:buNone/>
              <a:defRPr sz="2135"/>
            </a:lvl5pPr>
            <a:lvl6pPr lvl="5" rtl="0">
              <a:lnSpc>
                <a:spcPct val="100000"/>
              </a:lnSpc>
              <a:spcBef>
                <a:spcPts val="0"/>
              </a:spcBef>
              <a:spcAft>
                <a:spcPts val="0"/>
              </a:spcAft>
              <a:buSzPts val="1100"/>
              <a:buNone/>
              <a:defRPr sz="1465"/>
            </a:lvl6pPr>
            <a:lvl7pPr lvl="6" rtl="0">
              <a:lnSpc>
                <a:spcPct val="100000"/>
              </a:lnSpc>
              <a:spcBef>
                <a:spcPts val="0"/>
              </a:spcBef>
              <a:spcAft>
                <a:spcPts val="0"/>
              </a:spcAft>
              <a:buSzPts val="1100"/>
              <a:buNone/>
              <a:defRPr sz="1465"/>
            </a:lvl7pPr>
            <a:lvl8pPr lvl="7" rtl="0">
              <a:lnSpc>
                <a:spcPct val="100000"/>
              </a:lnSpc>
              <a:spcBef>
                <a:spcPts val="0"/>
              </a:spcBef>
              <a:spcAft>
                <a:spcPts val="0"/>
              </a:spcAft>
              <a:buSzPts val="1100"/>
              <a:buNone/>
              <a:defRPr sz="1465"/>
            </a:lvl8pPr>
            <a:lvl9pPr lvl="8" rtl="0">
              <a:lnSpc>
                <a:spcPct val="100000"/>
              </a:lnSpc>
              <a:spcBef>
                <a:spcPts val="0"/>
              </a:spcBef>
              <a:spcAft>
                <a:spcPts val="0"/>
              </a:spcAft>
              <a:buSzPts val="1100"/>
              <a:buNone/>
              <a:defRPr sz="1465"/>
            </a:lvl9pPr>
          </a:lstStyle>
          <a:p>
            <a:r>
              <a:rPr lang="en-US"/>
              <a:t>Click to edit Master subtitle style</a:t>
            </a:r>
            <a:endParaRPr lang="en-US"/>
          </a:p>
        </p:txBody>
      </p:sp>
      <p:sp>
        <p:nvSpPr>
          <p:cNvPr id="143" name="Google Shape;143;p13"/>
          <p:cNvSpPr txBox="1">
            <a:spLocks noGrp="1"/>
          </p:cNvSpPr>
          <p:nvPr>
            <p:ph type="title" idx="15"/>
          </p:nvPr>
        </p:nvSpPr>
        <p:spPr>
          <a:xfrm>
            <a:off x="1553600" y="593367"/>
            <a:ext cx="908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lang="en-US"/>
          </a:p>
        </p:txBody>
      </p:sp>
      <p:sp>
        <p:nvSpPr>
          <p:cNvPr id="144" name="Google Shape;144;p13"/>
          <p:cNvSpPr/>
          <p:nvPr/>
        </p:nvSpPr>
        <p:spPr>
          <a:xfrm>
            <a:off x="-2063879" y="5702746"/>
            <a:ext cx="4090068" cy="2334033"/>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 name="Google Shape;145;p13"/>
          <p:cNvSpPr/>
          <p:nvPr/>
        </p:nvSpPr>
        <p:spPr>
          <a:xfrm>
            <a:off x="443634" y="5934800"/>
            <a:ext cx="632367" cy="722797"/>
          </a:xfrm>
          <a:custGeom>
            <a:avLst/>
            <a:gdLst/>
            <a:ahLst/>
            <a:cxnLst/>
            <a:rect l="l" t="t" r="r" b="b"/>
            <a:pathLst>
              <a:path w="8657" h="9895" extrusionOk="0">
                <a:moveTo>
                  <a:pt x="8656" y="1"/>
                </a:moveTo>
                <a:lnTo>
                  <a:pt x="0" y="4894"/>
                </a:lnTo>
                <a:lnTo>
                  <a:pt x="8656" y="9895"/>
                </a:lnTo>
                <a:lnTo>
                  <a:pt x="8656"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 name="Google Shape;146;p13"/>
          <p:cNvSpPr/>
          <p:nvPr/>
        </p:nvSpPr>
        <p:spPr>
          <a:xfrm rot="-5400000">
            <a:off x="10973268" y="1436533"/>
            <a:ext cx="1321600" cy="671200"/>
          </a:xfrm>
          <a:prstGeom prst="hexagon">
            <a:avLst>
              <a:gd name="adj" fmla="val 28631"/>
              <a:gd name="vf" fmla="val 1154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7" name="Google Shape;147;p13"/>
          <p:cNvSpPr/>
          <p:nvPr/>
        </p:nvSpPr>
        <p:spPr>
          <a:xfrm rot="3551518">
            <a:off x="10335492" y="1000529"/>
            <a:ext cx="1188873" cy="67189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8" name="Google Shape;148;p13"/>
          <p:cNvSpPr/>
          <p:nvPr/>
        </p:nvSpPr>
        <p:spPr>
          <a:xfrm rot="3551486">
            <a:off x="11655419" y="1148477"/>
            <a:ext cx="2027283" cy="1145700"/>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9"/>
        <p:cNvGrpSpPr/>
        <p:nvPr/>
      </p:nvGrpSpPr>
      <p:grpSpPr>
        <a:xfrm>
          <a:off x="0" y="0"/>
          <a:ext cx="0" cy="0"/>
          <a:chOff x="0" y="0"/>
          <a:chExt cx="0" cy="0"/>
        </a:xfrm>
      </p:grpSpPr>
      <p:sp>
        <p:nvSpPr>
          <p:cNvPr id="190" name="Google Shape;190;p18"/>
          <p:cNvSpPr/>
          <p:nvPr/>
        </p:nvSpPr>
        <p:spPr>
          <a:xfrm rot="10800000">
            <a:off x="-513432" y="4716667"/>
            <a:ext cx="1289200" cy="1146000"/>
          </a:xfrm>
          <a:prstGeom prst="hexagon">
            <a:avLst>
              <a:gd name="adj" fmla="val 28631"/>
              <a:gd name="vf" fmla="val 11547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 name="Google Shape;191;p18"/>
          <p:cNvSpPr/>
          <p:nvPr/>
        </p:nvSpPr>
        <p:spPr>
          <a:xfrm rot="10800000">
            <a:off x="1369071" y="6106000"/>
            <a:ext cx="986800" cy="756000"/>
          </a:xfrm>
          <a:prstGeom prst="hexagon">
            <a:avLst>
              <a:gd name="adj" fmla="val 28631"/>
              <a:gd name="vf" fmla="val 11547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 name="Google Shape;192;p18"/>
          <p:cNvSpPr txBox="1">
            <a:spLocks noGrp="1"/>
          </p:cNvSpPr>
          <p:nvPr>
            <p:ph type="title"/>
          </p:nvPr>
        </p:nvSpPr>
        <p:spPr>
          <a:xfrm>
            <a:off x="2299235" y="1020067"/>
            <a:ext cx="6583600" cy="1126400"/>
          </a:xfrm>
          <a:prstGeom prst="rect">
            <a:avLst/>
          </a:prstGeom>
        </p:spPr>
        <p:txBody>
          <a:bodyPr spcFirstLastPara="1" wrap="square" lIns="91425" tIns="0" rIns="91425" bIns="0" anchor="t" anchorCtr="0">
            <a:noAutofit/>
          </a:bodyPr>
          <a:lstStyle>
            <a:lvl1pPr lvl="0" rtl="0">
              <a:spcBef>
                <a:spcPts val="0"/>
              </a:spcBef>
              <a:spcAft>
                <a:spcPts val="0"/>
              </a:spcAft>
              <a:buNone/>
              <a:defRPr sz="7335">
                <a:solidFill>
                  <a:schemeClr val="lt2"/>
                </a:solidFill>
              </a:defRPr>
            </a:lvl1pPr>
            <a:lvl2pPr lvl="1" rtl="0">
              <a:spcBef>
                <a:spcPts val="0"/>
              </a:spcBef>
              <a:spcAft>
                <a:spcPts val="0"/>
              </a:spcAft>
              <a:buNone/>
              <a:defRPr sz="7335"/>
            </a:lvl2pPr>
            <a:lvl3pPr lvl="2" rtl="0">
              <a:spcBef>
                <a:spcPts val="0"/>
              </a:spcBef>
              <a:spcAft>
                <a:spcPts val="0"/>
              </a:spcAft>
              <a:buNone/>
              <a:defRPr sz="7335"/>
            </a:lvl3pPr>
            <a:lvl4pPr lvl="3" rtl="0">
              <a:spcBef>
                <a:spcPts val="0"/>
              </a:spcBef>
              <a:spcAft>
                <a:spcPts val="0"/>
              </a:spcAft>
              <a:buNone/>
              <a:defRPr sz="7335"/>
            </a:lvl4pPr>
            <a:lvl5pPr lvl="4" rtl="0">
              <a:spcBef>
                <a:spcPts val="0"/>
              </a:spcBef>
              <a:spcAft>
                <a:spcPts val="0"/>
              </a:spcAft>
              <a:buNone/>
              <a:defRPr sz="7335"/>
            </a:lvl5pPr>
            <a:lvl6pPr lvl="5" rtl="0">
              <a:spcBef>
                <a:spcPts val="0"/>
              </a:spcBef>
              <a:spcAft>
                <a:spcPts val="0"/>
              </a:spcAft>
              <a:buNone/>
              <a:defRPr sz="7335"/>
            </a:lvl6pPr>
            <a:lvl7pPr lvl="6" rtl="0">
              <a:spcBef>
                <a:spcPts val="0"/>
              </a:spcBef>
              <a:spcAft>
                <a:spcPts val="0"/>
              </a:spcAft>
              <a:buNone/>
              <a:defRPr sz="7335"/>
            </a:lvl7pPr>
            <a:lvl8pPr lvl="7" rtl="0">
              <a:spcBef>
                <a:spcPts val="0"/>
              </a:spcBef>
              <a:spcAft>
                <a:spcPts val="0"/>
              </a:spcAft>
              <a:buNone/>
              <a:defRPr sz="7335"/>
            </a:lvl8pPr>
            <a:lvl9pPr lvl="8" rtl="0">
              <a:spcBef>
                <a:spcPts val="0"/>
              </a:spcBef>
              <a:spcAft>
                <a:spcPts val="0"/>
              </a:spcAft>
              <a:buNone/>
              <a:defRPr sz="7335"/>
            </a:lvl9pPr>
          </a:lstStyle>
          <a:p>
            <a:r>
              <a:rPr lang="en-US"/>
              <a:t>Click to edit Master title style</a:t>
            </a:r>
            <a:endParaRPr lang="en-US"/>
          </a:p>
        </p:txBody>
      </p:sp>
      <p:sp>
        <p:nvSpPr>
          <p:cNvPr id="193" name="Google Shape;193;p18"/>
          <p:cNvSpPr txBox="1">
            <a:spLocks noGrp="1"/>
          </p:cNvSpPr>
          <p:nvPr>
            <p:ph type="subTitle" idx="1"/>
          </p:nvPr>
        </p:nvSpPr>
        <p:spPr>
          <a:xfrm>
            <a:off x="2299235" y="2279904"/>
            <a:ext cx="4133200" cy="191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5"/>
            </a:lvl1pPr>
            <a:lvl2pPr lvl="1" rtl="0">
              <a:lnSpc>
                <a:spcPct val="100000"/>
              </a:lnSpc>
              <a:spcBef>
                <a:spcPts val="2135"/>
              </a:spcBef>
              <a:spcAft>
                <a:spcPts val="0"/>
              </a:spcAft>
              <a:buNone/>
              <a:defRPr/>
            </a:lvl2pPr>
            <a:lvl3pPr lvl="2" rtl="0">
              <a:lnSpc>
                <a:spcPct val="100000"/>
              </a:lnSpc>
              <a:spcBef>
                <a:spcPts val="2135"/>
              </a:spcBef>
              <a:spcAft>
                <a:spcPts val="0"/>
              </a:spcAft>
              <a:buNone/>
              <a:defRPr/>
            </a:lvl3pPr>
            <a:lvl4pPr lvl="3" rtl="0">
              <a:lnSpc>
                <a:spcPct val="100000"/>
              </a:lnSpc>
              <a:spcBef>
                <a:spcPts val="2135"/>
              </a:spcBef>
              <a:spcAft>
                <a:spcPts val="0"/>
              </a:spcAft>
              <a:buNone/>
              <a:defRPr/>
            </a:lvl4pPr>
            <a:lvl5pPr lvl="4" rtl="0">
              <a:lnSpc>
                <a:spcPct val="100000"/>
              </a:lnSpc>
              <a:spcBef>
                <a:spcPts val="2135"/>
              </a:spcBef>
              <a:spcAft>
                <a:spcPts val="0"/>
              </a:spcAft>
              <a:buNone/>
              <a:defRPr/>
            </a:lvl5pPr>
            <a:lvl6pPr lvl="5" rtl="0">
              <a:lnSpc>
                <a:spcPct val="100000"/>
              </a:lnSpc>
              <a:spcBef>
                <a:spcPts val="2135"/>
              </a:spcBef>
              <a:spcAft>
                <a:spcPts val="0"/>
              </a:spcAft>
              <a:buNone/>
              <a:defRPr/>
            </a:lvl6pPr>
            <a:lvl7pPr lvl="6" rtl="0">
              <a:lnSpc>
                <a:spcPct val="100000"/>
              </a:lnSpc>
              <a:spcBef>
                <a:spcPts val="2135"/>
              </a:spcBef>
              <a:spcAft>
                <a:spcPts val="0"/>
              </a:spcAft>
              <a:buNone/>
              <a:defRPr/>
            </a:lvl7pPr>
            <a:lvl8pPr lvl="7" rtl="0">
              <a:lnSpc>
                <a:spcPct val="100000"/>
              </a:lnSpc>
              <a:spcBef>
                <a:spcPts val="2135"/>
              </a:spcBef>
              <a:spcAft>
                <a:spcPts val="0"/>
              </a:spcAft>
              <a:buNone/>
              <a:defRPr/>
            </a:lvl8pPr>
            <a:lvl9pPr lvl="8" rtl="0">
              <a:lnSpc>
                <a:spcPct val="100000"/>
              </a:lnSpc>
              <a:spcBef>
                <a:spcPts val="2135"/>
              </a:spcBef>
              <a:spcAft>
                <a:spcPts val="2135"/>
              </a:spcAft>
              <a:buNone/>
              <a:defRPr/>
            </a:lvl9pPr>
          </a:lstStyle>
          <a:p>
            <a:r>
              <a:rPr lang="en-US"/>
              <a:t>Click to edit Master subtitle style</a:t>
            </a:r>
            <a:endParaRPr lang="en-US"/>
          </a:p>
        </p:txBody>
      </p:sp>
      <p:sp>
        <p:nvSpPr>
          <p:cNvPr id="194" name="Google Shape;194;p18"/>
          <p:cNvSpPr txBox="1"/>
          <p:nvPr/>
        </p:nvSpPr>
        <p:spPr>
          <a:xfrm>
            <a:off x="2299233" y="4784000"/>
            <a:ext cx="5548800" cy="10164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GB" sz="1465" b="1">
                <a:solidFill>
                  <a:schemeClr val="lt2"/>
                </a:solidFill>
                <a:latin typeface="Roboto" panose="02000000000000000000"/>
                <a:ea typeface="Roboto" panose="02000000000000000000"/>
                <a:cs typeface="Roboto" panose="02000000000000000000"/>
                <a:sym typeface="Roboto" panose="02000000000000000000"/>
              </a:rPr>
              <a:t>CREDITS:</a:t>
            </a:r>
            <a:r>
              <a:rPr lang="en-GB" sz="1465">
                <a:solidFill>
                  <a:schemeClr val="dk2"/>
                </a:solidFill>
                <a:latin typeface="Roboto" panose="02000000000000000000"/>
                <a:ea typeface="Roboto" panose="02000000000000000000"/>
                <a:cs typeface="Roboto" panose="02000000000000000000"/>
                <a:sym typeface="Roboto" panose="02000000000000000000"/>
              </a:rPr>
              <a:t> </a:t>
            </a:r>
            <a:r>
              <a:rPr lang="en-GB" sz="1465">
                <a:solidFill>
                  <a:schemeClr val="dk1"/>
                </a:solidFill>
                <a:latin typeface="Roboto" panose="02000000000000000000"/>
                <a:ea typeface="Roboto" panose="02000000000000000000"/>
                <a:cs typeface="Roboto" panose="02000000000000000000"/>
                <a:sym typeface="Roboto" panose="02000000000000000000"/>
              </a:rPr>
              <a:t>This presentation template was created by</a:t>
            </a:r>
            <a:r>
              <a:rPr lang="en-GB" sz="1465">
                <a:solidFill>
                  <a:schemeClr val="dk2"/>
                </a:solidFill>
                <a:latin typeface="Roboto" panose="02000000000000000000"/>
                <a:ea typeface="Roboto" panose="02000000000000000000"/>
                <a:cs typeface="Roboto" panose="02000000000000000000"/>
                <a:sym typeface="Roboto" panose="02000000000000000000"/>
              </a:rPr>
              <a:t> </a:t>
            </a:r>
            <a:r>
              <a:rPr lang="en-GB" sz="1465" b="1">
                <a:solidFill>
                  <a:schemeClr val="lt2"/>
                </a:solidFill>
                <a:uFill>
                  <a:noFill/>
                </a:uFill>
                <a:latin typeface="Roboto" panose="02000000000000000000"/>
                <a:ea typeface="Roboto" panose="02000000000000000000"/>
                <a:cs typeface="Roboto" panose="02000000000000000000"/>
                <a:sym typeface="Roboto" panose="02000000000000000000"/>
                <a:hlinkClick r:id="rId2"/>
              </a:rPr>
              <a:t>Slidesgo</a:t>
            </a:r>
            <a:r>
              <a:rPr lang="en-GB" sz="1465">
                <a:solidFill>
                  <a:schemeClr val="dk1"/>
                </a:solidFill>
                <a:latin typeface="Roboto" panose="02000000000000000000"/>
                <a:ea typeface="Roboto" panose="02000000000000000000"/>
                <a:cs typeface="Roboto" panose="02000000000000000000"/>
                <a:sym typeface="Roboto" panose="02000000000000000000"/>
              </a:rPr>
              <a:t>, including icons by</a:t>
            </a:r>
            <a:r>
              <a:rPr lang="en-GB" sz="1465">
                <a:solidFill>
                  <a:schemeClr val="dk2"/>
                </a:solidFill>
                <a:latin typeface="Roboto" panose="02000000000000000000"/>
                <a:ea typeface="Roboto" panose="02000000000000000000"/>
                <a:cs typeface="Roboto" panose="02000000000000000000"/>
                <a:sym typeface="Roboto" panose="02000000000000000000"/>
              </a:rPr>
              <a:t> </a:t>
            </a:r>
            <a:r>
              <a:rPr lang="en-GB" sz="1465" b="1">
                <a:solidFill>
                  <a:schemeClr val="lt2"/>
                </a:solidFill>
                <a:uFill>
                  <a:noFill/>
                </a:uFill>
                <a:latin typeface="Roboto" panose="02000000000000000000"/>
                <a:ea typeface="Roboto" panose="02000000000000000000"/>
                <a:cs typeface="Roboto" panose="02000000000000000000"/>
                <a:sym typeface="Roboto" panose="02000000000000000000"/>
                <a:hlinkClick r:id="rId3"/>
              </a:rPr>
              <a:t>Flaticon</a:t>
            </a:r>
            <a:r>
              <a:rPr lang="en-GB" sz="1465">
                <a:solidFill>
                  <a:schemeClr val="dk1"/>
                </a:solidFill>
                <a:latin typeface="Roboto" panose="02000000000000000000"/>
                <a:ea typeface="Roboto" panose="02000000000000000000"/>
                <a:cs typeface="Roboto" panose="02000000000000000000"/>
                <a:sym typeface="Roboto" panose="02000000000000000000"/>
              </a:rPr>
              <a:t>, infographics &amp; images by</a:t>
            </a:r>
            <a:r>
              <a:rPr lang="en-GB" sz="1465">
                <a:solidFill>
                  <a:schemeClr val="dk2"/>
                </a:solidFill>
                <a:latin typeface="Roboto" panose="02000000000000000000"/>
                <a:ea typeface="Roboto" panose="02000000000000000000"/>
                <a:cs typeface="Roboto" panose="02000000000000000000"/>
                <a:sym typeface="Roboto" panose="02000000000000000000"/>
              </a:rPr>
              <a:t> </a:t>
            </a:r>
            <a:r>
              <a:rPr lang="en-GB" sz="1465" b="1">
                <a:solidFill>
                  <a:schemeClr val="lt2"/>
                </a:solidFill>
                <a:uFill>
                  <a:noFill/>
                </a:uFill>
                <a:latin typeface="Roboto" panose="02000000000000000000"/>
                <a:ea typeface="Roboto" panose="02000000000000000000"/>
                <a:cs typeface="Roboto" panose="02000000000000000000"/>
                <a:sym typeface="Roboto" panose="02000000000000000000"/>
                <a:hlinkClick r:id="rId4"/>
              </a:rPr>
              <a:t>Freepik</a:t>
            </a:r>
            <a:r>
              <a:rPr lang="en-GB" sz="1465" b="1">
                <a:solidFill>
                  <a:schemeClr val="dk2"/>
                </a:solidFill>
                <a:latin typeface="Roboto" panose="02000000000000000000"/>
                <a:ea typeface="Roboto" panose="02000000000000000000"/>
                <a:cs typeface="Roboto" panose="02000000000000000000"/>
                <a:sym typeface="Roboto" panose="02000000000000000000"/>
              </a:rPr>
              <a:t> </a:t>
            </a:r>
            <a:r>
              <a:rPr lang="en-GB" sz="1465">
                <a:solidFill>
                  <a:schemeClr val="dk1"/>
                </a:solidFill>
                <a:latin typeface="Roboto" panose="02000000000000000000"/>
                <a:ea typeface="Roboto" panose="02000000000000000000"/>
                <a:cs typeface="Roboto" panose="02000000000000000000"/>
                <a:sym typeface="Roboto" panose="02000000000000000000"/>
              </a:rPr>
              <a:t>and illustrations by</a:t>
            </a:r>
            <a:r>
              <a:rPr lang="en-GB" sz="1465">
                <a:solidFill>
                  <a:schemeClr val="dk2"/>
                </a:solidFill>
                <a:latin typeface="Roboto" panose="02000000000000000000"/>
                <a:ea typeface="Roboto" panose="02000000000000000000"/>
                <a:cs typeface="Roboto" panose="02000000000000000000"/>
                <a:sym typeface="Roboto" panose="02000000000000000000"/>
              </a:rPr>
              <a:t> </a:t>
            </a:r>
            <a:r>
              <a:rPr lang="en-GB" sz="1465" b="1">
                <a:solidFill>
                  <a:schemeClr val="lt2"/>
                </a:solidFill>
                <a:uFill>
                  <a:noFill/>
                </a:uFill>
                <a:latin typeface="Roboto" panose="02000000000000000000"/>
                <a:ea typeface="Roboto" panose="02000000000000000000"/>
                <a:cs typeface="Roboto" panose="02000000000000000000"/>
                <a:sym typeface="Roboto" panose="02000000000000000000"/>
                <a:hlinkClick r:id="rId5"/>
              </a:rPr>
              <a:t>Stories</a:t>
            </a:r>
            <a:endParaRPr sz="1865" b="1">
              <a:solidFill>
                <a:schemeClr val="lt2"/>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865">
              <a:solidFill>
                <a:schemeClr val="dk2"/>
              </a:solidFill>
              <a:latin typeface="Roboto" panose="02000000000000000000"/>
              <a:ea typeface="Roboto" panose="02000000000000000000"/>
              <a:cs typeface="Roboto" panose="02000000000000000000"/>
              <a:sym typeface="Roboto" panose="02000000000000000000"/>
            </a:endParaRPr>
          </a:p>
        </p:txBody>
      </p:sp>
      <p:sp>
        <p:nvSpPr>
          <p:cNvPr id="195" name="Google Shape;195;p18"/>
          <p:cNvSpPr/>
          <p:nvPr/>
        </p:nvSpPr>
        <p:spPr>
          <a:xfrm rot="-5400000">
            <a:off x="-582120" y="3272358"/>
            <a:ext cx="1146099" cy="654724"/>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 name="Google Shape;196;p18"/>
          <p:cNvSpPr/>
          <p:nvPr/>
        </p:nvSpPr>
        <p:spPr>
          <a:xfrm rot="-5400000">
            <a:off x="541157" y="4013413"/>
            <a:ext cx="331455" cy="379337"/>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 name="Google Shape;197;p18"/>
          <p:cNvSpPr/>
          <p:nvPr/>
        </p:nvSpPr>
        <p:spPr>
          <a:xfrm rot="-5400000">
            <a:off x="1701773" y="5581299"/>
            <a:ext cx="199617" cy="227652"/>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 name="Google Shape;198;p18"/>
          <p:cNvSpPr/>
          <p:nvPr/>
        </p:nvSpPr>
        <p:spPr>
          <a:xfrm rot="-5400000">
            <a:off x="317084" y="3734499"/>
            <a:ext cx="179229" cy="204863"/>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 name="Google Shape;199;p18"/>
          <p:cNvSpPr/>
          <p:nvPr/>
        </p:nvSpPr>
        <p:spPr>
          <a:xfrm rot="-5400000">
            <a:off x="824199" y="5335675"/>
            <a:ext cx="332043" cy="2753676"/>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 name="Google Shape;200;p18"/>
          <p:cNvSpPr/>
          <p:nvPr/>
        </p:nvSpPr>
        <p:spPr>
          <a:xfrm rot="-5400000">
            <a:off x="1050851" y="5857042"/>
            <a:ext cx="1601255" cy="905068"/>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 name="Google Shape;201;p18"/>
          <p:cNvSpPr/>
          <p:nvPr/>
        </p:nvSpPr>
        <p:spPr>
          <a:xfrm rot="10800000">
            <a:off x="-247700" y="4332700"/>
            <a:ext cx="920800" cy="463200"/>
          </a:xfrm>
          <a:prstGeom prst="hexagon">
            <a:avLst>
              <a:gd name="adj" fmla="val 28631"/>
              <a:gd name="vf" fmla="val 11547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 name="Google Shape;202;p18"/>
          <p:cNvSpPr/>
          <p:nvPr/>
        </p:nvSpPr>
        <p:spPr>
          <a:xfrm rot="-5400000">
            <a:off x="-436799" y="3659145"/>
            <a:ext cx="1123228" cy="634959"/>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 name="Google Shape;203;p18"/>
          <p:cNvSpPr/>
          <p:nvPr/>
        </p:nvSpPr>
        <p:spPr>
          <a:xfrm rot="10800000">
            <a:off x="-603332" y="5753400"/>
            <a:ext cx="2041200" cy="658400"/>
          </a:xfrm>
          <a:prstGeom prst="hexagon">
            <a:avLst>
              <a:gd name="adj" fmla="val 28631"/>
              <a:gd name="vf" fmla="val 11547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 name="Google Shape;204;p18"/>
          <p:cNvSpPr/>
          <p:nvPr/>
        </p:nvSpPr>
        <p:spPr>
          <a:xfrm rot="10800000">
            <a:off x="-647667" y="6244632"/>
            <a:ext cx="1248400" cy="621200"/>
          </a:xfrm>
          <a:prstGeom prst="hexagon">
            <a:avLst>
              <a:gd name="adj" fmla="val 28631"/>
              <a:gd name="vf" fmla="val 11547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 name="Google Shape;205;p18"/>
          <p:cNvSpPr/>
          <p:nvPr/>
        </p:nvSpPr>
        <p:spPr>
          <a:xfrm rot="10800000">
            <a:off x="617833" y="4950600"/>
            <a:ext cx="744800" cy="6628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95"/>
        <p:cNvGrpSpPr/>
        <p:nvPr/>
      </p:nvGrpSpPr>
      <p:grpSpPr>
        <a:xfrm>
          <a:off x="0" y="0"/>
          <a:ext cx="0" cy="0"/>
          <a:chOff x="0" y="0"/>
          <a:chExt cx="0" cy="0"/>
        </a:xfrm>
      </p:grpSpPr>
      <p:grpSp>
        <p:nvGrpSpPr>
          <p:cNvPr id="396" name="Google Shape;396;p35"/>
          <p:cNvGrpSpPr/>
          <p:nvPr/>
        </p:nvGrpSpPr>
        <p:grpSpPr>
          <a:xfrm>
            <a:off x="-650386" y="3026669"/>
            <a:ext cx="3014724" cy="4083531"/>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grpSp>
      <p:grpSp>
        <p:nvGrpSpPr>
          <p:cNvPr id="410" name="Google Shape;410;p35"/>
          <p:cNvGrpSpPr/>
          <p:nvPr/>
        </p:nvGrpSpPr>
        <p:grpSpPr>
          <a:xfrm rot="10800000">
            <a:off x="9829835" y="-249931"/>
            <a:ext cx="3014724" cy="4083531"/>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5"/>
            </a:p>
          </p:txBody>
        </p:sp>
      </p:gr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000" b="0" i="0" u="none" strike="noStrike" cap="none" smtClean="0">
                <a:solidFill>
                  <a:schemeClr val="dk1"/>
                </a:solidFill>
                <a:latin typeface="Corbel" panose="020B0503020204020204"/>
                <a:ea typeface="Corbel" panose="020B0503020204020204"/>
                <a:cs typeface="Corbel" panose="020B0503020204020204"/>
                <a:sym typeface="Corbel" panose="020B0503020204020204"/>
              </a:rPr>
            </a:fld>
            <a:endParaRPr lang="en-US" sz="1000" b="0" i="0" u="none" strike="noStrike" cap="none">
              <a:solidFill>
                <a:schemeClr val="dk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Regular" panose="020B0604020202020204"/>
              <a:buNone/>
              <a:defRPr sz="2800">
                <a:solidFill>
                  <a:schemeClr val="dk1"/>
                </a:solidFill>
                <a:latin typeface="Oswald Regular" panose="020B0604020202020204"/>
                <a:ea typeface="Oswald Regular" panose="020B0604020202020204"/>
                <a:cs typeface="Oswald Regular" panose="020B0604020202020204"/>
                <a:sym typeface="Oswald Regular" panose="020B0604020202020204"/>
              </a:defRPr>
            </a:lvl1pPr>
            <a:lvl2pPr lvl="1">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2pPr>
            <a:lvl3pPr lvl="2">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3pPr>
            <a:lvl4pPr lvl="3">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4pPr>
            <a:lvl5pPr lvl="4">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5pPr>
            <a:lvl6pPr lvl="5">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6pPr>
            <a:lvl7pPr lvl="6">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7pPr>
            <a:lvl8pPr lvl="7">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8pPr>
            <a:lvl9pPr lvl="8">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9pPr>
          </a:lstStyle>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3" name="Group 2"/>
          <p:cNvGrpSpPr/>
          <p:nvPr/>
        </p:nvGrpSpPr>
        <p:grpSpPr>
          <a:xfrm>
            <a:off x="5569482" y="1000866"/>
            <a:ext cx="2083453" cy="1131613"/>
            <a:chOff x="229187" y="375444"/>
            <a:chExt cx="4972257" cy="2522537"/>
          </a:xfrm>
        </p:grpSpPr>
        <p:sp>
          <p:nvSpPr>
            <p:cNvPr id="4" name="Rectangle: Rounded Corners 3"/>
            <p:cNvSpPr/>
            <p:nvPr/>
          </p:nvSpPr>
          <p:spPr bwMode="auto">
            <a:xfrm>
              <a:off x="229187" y="375444"/>
              <a:ext cx="4972257" cy="2522537"/>
            </a:xfrm>
            <a:prstGeom prst="round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lstStyle/>
            <a:p>
              <a:pPr defTabSz="609600" fontAlgn="base">
                <a:spcBef>
                  <a:spcPct val="0"/>
                </a:spcBef>
                <a:spcAft>
                  <a:spcPct val="0"/>
                </a:spcAft>
                <a:buClr>
                  <a:srgbClr val="000000"/>
                </a:buClr>
                <a:buSzPct val="100000"/>
              </a:pPr>
              <a:endParaRPr lang="en-GB" sz="3200">
                <a:ln>
                  <a:solidFill>
                    <a:schemeClr val="bg1"/>
                  </a:solidFill>
                </a:ln>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2155" y="612774"/>
              <a:ext cx="4495801" cy="1966913"/>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1"/>
          <p:cNvSpPr>
            <a:spLocks noChangeArrowheads="1"/>
          </p:cNvSpPr>
          <p:nvPr/>
        </p:nvSpPr>
        <p:spPr bwMode="auto">
          <a:xfrm>
            <a:off x="790403" y="2483821"/>
            <a:ext cx="11401597" cy="921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9840" tIns="49920" rIns="99840" bIns="49920">
            <a:spAutoFit/>
          </a:bodyPr>
          <a:lstStyle/>
          <a:p>
            <a:pPr algn="ctr">
              <a:spcBef>
                <a:spcPts val="5000"/>
              </a:spcBef>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2665"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Đề</a:t>
            </a:r>
            <a:r>
              <a:rPr lang="en-US" sz="2665"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665"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tài</a:t>
            </a:r>
            <a:r>
              <a:rPr lang="en-US" sz="2665"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&lt;QUẢN LÝ BÁN HÀNG TẠI CỬA HÀNG QUẦN ÁO THỜI TRANG&gt;</a:t>
            </a:r>
            <a:endParaRPr lang="vi-VN" sz="2665"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7" name="TextBox 16"/>
          <p:cNvSpPr txBox="1"/>
          <p:nvPr/>
        </p:nvSpPr>
        <p:spPr>
          <a:xfrm>
            <a:off x="1975174" y="145142"/>
            <a:ext cx="9272067" cy="789896"/>
          </a:xfrm>
          <a:prstGeom prst="rect">
            <a:avLst/>
          </a:prstGeom>
          <a:noFill/>
        </p:spPr>
        <p:txBody>
          <a:bodyPr wrap="square">
            <a:spAutoFit/>
          </a:bodyPr>
          <a:lstStyle/>
          <a:p>
            <a:pPr algn="ctr">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2135"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TRƯỜNG ĐẠI HỌC CÔNG NGHIỆP THÀNH PHỐ HỒ CHÍ MINH</a:t>
            </a:r>
            <a:endParaRPr lang="en-US" sz="2135"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lgn="ctr">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BÁO CÁO ĐỒ ÁN MÔN HỌC PHÁT TRIỂN ỨNG DỤNG</a:t>
            </a:r>
            <a:endPar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Rectangle 1"/>
          <p:cNvSpPr>
            <a:spLocks noChangeArrowheads="1"/>
          </p:cNvSpPr>
          <p:nvPr/>
        </p:nvSpPr>
        <p:spPr bwMode="auto">
          <a:xfrm>
            <a:off x="3533317" y="5574831"/>
            <a:ext cx="5421144" cy="408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9840" tIns="49920" rIns="99840" bIns="49920">
            <a:spAutoFit/>
          </a:bodyPr>
          <a:lstStyle/>
          <a:p>
            <a:pPr>
              <a:spcBef>
                <a:spcPts val="5000"/>
              </a:spcBef>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Tp.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Hồ</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Chí Minh,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ngày</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14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tháng</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12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năm</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2023</a:t>
            </a:r>
            <a:endPar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p:cNvSpPr txBox="1"/>
          <p:nvPr/>
        </p:nvSpPr>
        <p:spPr>
          <a:xfrm>
            <a:off x="3533317" y="3405373"/>
            <a:ext cx="1375443" cy="379656"/>
          </a:xfrm>
          <a:prstGeom prst="rect">
            <a:avLst/>
          </a:prstGeom>
          <a:noFill/>
        </p:spPr>
        <p:txBody>
          <a:bodyPr wrap="square" rtlCol="0">
            <a:spAutoFit/>
          </a:bodyPr>
          <a:lstStyle/>
          <a:p>
            <a:pPr>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NHÓM 18: </a:t>
            </a:r>
            <a:endPar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TextBox 11"/>
          <p:cNvSpPr txBox="1"/>
          <p:nvPr/>
        </p:nvSpPr>
        <p:spPr>
          <a:xfrm>
            <a:off x="3828598" y="3849904"/>
            <a:ext cx="4534803" cy="954300"/>
          </a:xfrm>
          <a:prstGeom prst="rect">
            <a:avLst/>
          </a:prstGeom>
          <a:noFill/>
        </p:spPr>
        <p:txBody>
          <a:bodyPr wrap="square" rtlCol="0">
            <a:spAutoFit/>
          </a:bodyPr>
          <a:lstStyle/>
          <a:p>
            <a:pPr>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&lt;Nguyễn Thanh </a:t>
            </a:r>
            <a:r>
              <a:rPr lang="en-US" sz="1865"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Định</a:t>
            </a: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- 21024081 &gt;,</a:t>
            </a:r>
            <a:endPar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&lt;Nguyễn Trần Quốc Bảo - 21078921&gt;, </a:t>
            </a:r>
            <a:endPar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&lt;Ao </a:t>
            </a:r>
            <a:r>
              <a:rPr lang="en-US" sz="1865"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Công</a:t>
            </a: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865"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Hiếu</a:t>
            </a: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- 21026511&gt;</a:t>
            </a:r>
            <a:endPar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3533316" y="4869079"/>
            <a:ext cx="3975693" cy="379656"/>
          </a:xfrm>
          <a:prstGeom prst="rect">
            <a:avLst/>
          </a:prstGeom>
          <a:noFill/>
        </p:spPr>
        <p:txBody>
          <a:bodyPr wrap="square" rtlCol="0">
            <a:spAutoFit/>
          </a:bodyPr>
          <a:lstStyle/>
          <a:p>
            <a:pPr>
              <a:tabLst>
                <a:tab pos="0" algn="l"/>
                <a:tab pos="608965" algn="l"/>
                <a:tab pos="1218565" algn="l"/>
                <a:tab pos="1828165" algn="l"/>
                <a:tab pos="2437765" algn="l"/>
                <a:tab pos="3047365" algn="l"/>
                <a:tab pos="3656965" algn="l"/>
                <a:tab pos="4266565" algn="l"/>
                <a:tab pos="4876165" algn="l"/>
                <a:tab pos="5485765" algn="l"/>
                <a:tab pos="6095365" algn="l"/>
                <a:tab pos="6704965" algn="l"/>
                <a:tab pos="7314565" algn="l"/>
                <a:tab pos="7924165" algn="l"/>
                <a:tab pos="8533765" algn="l"/>
                <a:tab pos="9143365" algn="l"/>
                <a:tab pos="9752965" algn="l"/>
                <a:tab pos="10362565" algn="l"/>
                <a:tab pos="10972165" algn="l"/>
                <a:tab pos="11581765" algn="l"/>
                <a:tab pos="12191365" algn="l"/>
                <a:tab pos="12800965" algn="l"/>
                <a:tab pos="13410565" algn="l"/>
                <a:tab pos="14020165" algn="l"/>
                <a:tab pos="14629765" algn="l"/>
                <a:tab pos="15239365" algn="l"/>
                <a:tab pos="15848965" algn="l"/>
                <a:tab pos="16458565" algn="l"/>
                <a:tab pos="17068165" algn="l"/>
                <a:tab pos="17677765" algn="l"/>
                <a:tab pos="18287365" algn="l"/>
                <a:tab pos="18896965" algn="l"/>
              </a:tabLst>
            </a:pP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GVHD: </a:t>
            </a:r>
            <a:r>
              <a:rPr lang="en-US" sz="1865"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Phạm</a:t>
            </a:r>
            <a:r>
              <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Thanh </a:t>
            </a:r>
            <a:r>
              <a:rPr lang="en-US" sz="1865"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Hùng</a:t>
            </a:r>
            <a:endParaRPr lang="en-US" sz="1865"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p:nvPr>
        </p:nvSpPr>
        <p:spPr>
          <a:xfrm>
            <a:off x="4552908" y="0"/>
            <a:ext cx="3086183" cy="498764"/>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2" name="Shape 272"/>
          <p:cNvSpPr txBox="1">
            <a:spLocks noGrp="1"/>
          </p:cNvSpPr>
          <p:nvPr>
            <p:ph type="subTitle" idx="1"/>
          </p:nvPr>
        </p:nvSpPr>
        <p:spPr>
          <a:xfrm>
            <a:off x="3186798" y="249382"/>
            <a:ext cx="5818400" cy="498764"/>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400" dirty="0" err="1">
                <a:latin typeface="Times New Roman" panose="02020603050405020304"/>
                <a:ea typeface="Times New Roman" panose="02020603050405020304"/>
                <a:cs typeface="Times New Roman" panose="02020603050405020304"/>
                <a:sym typeface="Times New Roman" panose="02020603050405020304"/>
              </a:rPr>
              <a:t>M</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ô</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hình</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sequence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usecase</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đặt</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hàng</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Image4.png"/>
          <p:cNvPicPr>
            <a:picLocks noChangeAspect="1"/>
          </p:cNvPicPr>
          <p:nvPr/>
        </p:nvPicPr>
        <p:blipFill rotWithShape="1">
          <a:blip r:embed="rId1"/>
          <a:srcRect r="1381"/>
          <a:stretch>
            <a:fillRect/>
          </a:stretch>
        </p:blipFill>
        <p:spPr>
          <a:xfrm>
            <a:off x="598393" y="748146"/>
            <a:ext cx="10995213" cy="60636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4645272" y="-129619"/>
            <a:ext cx="2901456" cy="757691"/>
          </a:xfrm>
          <a:prstGeom prst="rect">
            <a:avLst/>
          </a:prstGeom>
          <a:noFill/>
          <a:ln>
            <a:noFill/>
          </a:ln>
        </p:spPr>
        <p:txBody>
          <a:bodyPr wrap="square" lIns="91425" tIns="45700" rIns="91425" bIns="45700" anchor="ctr" anchorCtr="0">
            <a:noAutofit/>
          </a:bodyPr>
          <a:lstStyle/>
          <a:p>
            <a:pPr marR="0" lvl="0" algn="ctr" rtl="0">
              <a:buClr>
                <a:schemeClr val="dk1"/>
              </a:buClr>
              <a:buSzPct val="100000"/>
            </a:pP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Shape 258"/>
          <p:cNvSpPr txBox="1">
            <a:spLocks noGrp="1"/>
          </p:cNvSpPr>
          <p:nvPr>
            <p:ph type="subTitle" idx="1"/>
          </p:nvPr>
        </p:nvSpPr>
        <p:spPr>
          <a:xfrm>
            <a:off x="1357710" y="249227"/>
            <a:ext cx="5818400" cy="517269"/>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Đặt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tả</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thanh</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toán</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3" name="Table 2"/>
          <p:cNvGraphicFramePr>
            <a:graphicFrameLocks noGrp="1"/>
          </p:cNvGraphicFramePr>
          <p:nvPr/>
        </p:nvGraphicFramePr>
        <p:xfrm>
          <a:off x="1357710" y="694924"/>
          <a:ext cx="10399060" cy="6150814"/>
        </p:xfrm>
        <a:graphic>
          <a:graphicData uri="http://schemas.openxmlformats.org/drawingml/2006/table">
            <a:tbl>
              <a:tblPr firstRow="1" firstCol="1" bandRow="1">
                <a:tableStyleId>{47369E95-11C5-4DA1-AC8A-CB650D826F12}</a:tableStyleId>
              </a:tblPr>
              <a:tblGrid>
                <a:gridCol w="5199530"/>
                <a:gridCol w="5199530"/>
              </a:tblGrid>
              <a:tr h="245726">
                <a:tc gridSpan="2">
                  <a:txBody>
                    <a:bodyPr/>
                    <a:lstStyle/>
                    <a:p>
                      <a:pPr>
                        <a:lnSpc>
                          <a:spcPct val="150000"/>
                        </a:lnSpc>
                        <a:spcAft>
                          <a:spcPts val="800"/>
                        </a:spcAft>
                      </a:pPr>
                      <a:r>
                        <a:rPr lang="vi-VN" sz="1400" b="0" kern="100" dirty="0">
                          <a:effectLst/>
                          <a:latin typeface="Times New Roman" panose="02020603050405020304" pitchFamily="18" charset="0"/>
                          <a:cs typeface="Times New Roman" panose="02020603050405020304" pitchFamily="18" charset="0"/>
                        </a:rPr>
                        <a:t>- Tên use case : </a:t>
                      </a:r>
                      <a:r>
                        <a:rPr lang="vi-VN" sz="1400" b="0" kern="100" dirty="0">
                          <a:solidFill>
                            <a:schemeClr val="tx1"/>
                          </a:solidFill>
                          <a:effectLst/>
                          <a:latin typeface="Times New Roman" panose="02020603050405020304" pitchFamily="18" charset="0"/>
                          <a:cs typeface="Times New Roman" panose="02020603050405020304" pitchFamily="18" charset="0"/>
                        </a:rPr>
                        <a:t>UC0023_Thanh Toán</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396168">
                <a:tc gridSpan="2">
                  <a:txBody>
                    <a:bodyPr/>
                    <a:lstStyle/>
                    <a:p>
                      <a:pPr>
                        <a:lnSpc>
                          <a:spcPct val="150000"/>
                        </a:lnSpc>
                        <a:spcAft>
                          <a:spcPts val="800"/>
                        </a:spcAft>
                      </a:pPr>
                      <a:r>
                        <a:rPr lang="vi-VN" sz="1400" b="0" kern="100" dirty="0">
                          <a:effectLst/>
                          <a:latin typeface="Times New Roman" panose="02020603050405020304" pitchFamily="18" charset="0"/>
                          <a:cs typeface="Times New Roman" panose="02020603050405020304" pitchFamily="18" charset="0"/>
                        </a:rPr>
                        <a:t>- Mô tả sơ lược : </a:t>
                      </a:r>
                      <a:r>
                        <a:rPr lang="vi-VN" sz="1400" b="0" kern="100" dirty="0">
                          <a:solidFill>
                            <a:schemeClr val="tx1"/>
                          </a:solidFill>
                          <a:effectLst/>
                          <a:latin typeface="Times New Roman" panose="02020603050405020304" pitchFamily="18" charset="0"/>
                          <a:cs typeface="Times New Roman" panose="02020603050405020304" pitchFamily="18" charset="0"/>
                        </a:rPr>
                        <a:t>Chức năng này cho phép người dùng có thể thanh toán các hóa đơn đã đặt hàng.</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236527">
                <a:tc gridSpan="2">
                  <a:txBody>
                    <a:bodyPr/>
                    <a:lstStyle/>
                    <a:p>
                      <a:pPr>
                        <a:lnSpc>
                          <a:spcPct val="150000"/>
                        </a:lnSpc>
                        <a:spcAft>
                          <a:spcPts val="800"/>
                        </a:spcAft>
                      </a:pPr>
                      <a:r>
                        <a:rPr lang="vi-VN" sz="1400" b="0" kern="100" dirty="0">
                          <a:effectLst/>
                          <a:latin typeface="Times New Roman" panose="02020603050405020304" pitchFamily="18" charset="0"/>
                          <a:cs typeface="Times New Roman" panose="02020603050405020304" pitchFamily="18" charset="0"/>
                        </a:rPr>
                        <a:t>- Actor chính : </a:t>
                      </a:r>
                      <a:r>
                        <a:rPr lang="vi-VN" sz="1400" b="0" kern="100" dirty="0">
                          <a:solidFill>
                            <a:schemeClr val="tx1"/>
                          </a:solidFill>
                          <a:effectLst/>
                          <a:latin typeface="Times New Roman" panose="02020603050405020304" pitchFamily="18" charset="0"/>
                          <a:cs typeface="Times New Roman" panose="02020603050405020304" pitchFamily="18" charset="0"/>
                        </a:rPr>
                        <a:t>Nhân viên bán hàng.</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245726">
                <a:tc gridSpan="2">
                  <a:txBody>
                    <a:bodyPr/>
                    <a:lstStyle/>
                    <a:p>
                      <a:pPr>
                        <a:lnSpc>
                          <a:spcPct val="150000"/>
                        </a:lnSpc>
                        <a:spcAft>
                          <a:spcPts val="800"/>
                        </a:spcAft>
                      </a:pPr>
                      <a:r>
                        <a:rPr lang="vi-VN" sz="1400" b="0" kern="100" dirty="0">
                          <a:effectLst/>
                          <a:latin typeface="Times New Roman" panose="02020603050405020304" pitchFamily="18" charset="0"/>
                          <a:cs typeface="Times New Roman" panose="02020603050405020304" pitchFamily="18" charset="0"/>
                        </a:rPr>
                        <a:t>- Actor phụ : </a:t>
                      </a:r>
                      <a:r>
                        <a:rPr lang="vi-VN" sz="1400" b="0" kern="100" dirty="0">
                          <a:solidFill>
                            <a:schemeClr val="tx1"/>
                          </a:solidFill>
                          <a:effectLst/>
                          <a:latin typeface="Times New Roman" panose="02020603050405020304" pitchFamily="18" charset="0"/>
                          <a:cs typeface="Times New Roman" panose="02020603050405020304" pitchFamily="18" charset="0"/>
                        </a:rPr>
                        <a:t>không</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396168">
                <a:tc gridSpan="2">
                  <a:txBody>
                    <a:bodyPr/>
                    <a:lstStyle/>
                    <a:p>
                      <a:pPr>
                        <a:lnSpc>
                          <a:spcPct val="150000"/>
                        </a:lnSpc>
                        <a:spcAft>
                          <a:spcPts val="800"/>
                        </a:spcAft>
                      </a:pPr>
                      <a:r>
                        <a:rPr lang="vi-VN" sz="1400" b="0" kern="100" dirty="0">
                          <a:effectLst/>
                          <a:latin typeface="Times New Roman" panose="02020603050405020304" pitchFamily="18" charset="0"/>
                          <a:cs typeface="Times New Roman" panose="02020603050405020304" pitchFamily="18" charset="0"/>
                        </a:rPr>
                        <a:t>- Tiền điều kiện(pre-condition):  ):   </a:t>
                      </a:r>
                      <a:r>
                        <a:rPr lang="vi-VN" sz="1400" b="0" kern="100" dirty="0">
                          <a:solidFill>
                            <a:schemeClr val="tx1"/>
                          </a:solidFill>
                          <a:effectLst/>
                          <a:latin typeface="Times New Roman" panose="02020603050405020304" pitchFamily="18" charset="0"/>
                          <a:cs typeface="Times New Roman" panose="02020603050405020304" pitchFamily="18" charset="0"/>
                        </a:rPr>
                        <a:t>Người dùng đã đăng nhập vào hệ thống và đã có phiếu đặt hàng trong danh sách</a:t>
                      </a:r>
                      <a:endParaRPr lang="en-US" sz="14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396168">
                <a:tc gridSpan="2">
                  <a:txBody>
                    <a:bodyPr/>
                    <a:lstStyle/>
                    <a:p>
                      <a:pPr>
                        <a:lnSpc>
                          <a:spcPct val="150000"/>
                        </a:lnSpc>
                        <a:spcAft>
                          <a:spcPts val="800"/>
                        </a:spcAft>
                      </a:pPr>
                      <a:r>
                        <a:rPr lang="vi-VN" sz="1400" b="0" kern="100" dirty="0">
                          <a:effectLst/>
                          <a:latin typeface="Times New Roman" panose="02020603050405020304" pitchFamily="18" charset="0"/>
                          <a:cs typeface="Times New Roman" panose="02020603050405020304" pitchFamily="18" charset="0"/>
                        </a:rPr>
                        <a:t>- Hậu điều kiện (Post- condition):   </a:t>
                      </a:r>
                      <a:r>
                        <a:rPr lang="vi-VN" sz="1400" b="0" kern="100" dirty="0">
                          <a:solidFill>
                            <a:schemeClr val="tx1"/>
                          </a:solidFill>
                          <a:effectLst/>
                          <a:latin typeface="Times New Roman" panose="02020603050405020304" pitchFamily="18" charset="0"/>
                          <a:cs typeface="Times New Roman" panose="02020603050405020304" pitchFamily="18" charset="0"/>
                        </a:rPr>
                        <a:t>hệ thống hiển thị đã thanh toán thành công và xuất hóa đơn thành công.</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245726">
                <a:tc gridSpan="2">
                  <a:txBody>
                    <a:bodyPr/>
                    <a:lstStyle/>
                    <a:p>
                      <a:pPr>
                        <a:lnSpc>
                          <a:spcPct val="150000"/>
                        </a:lnSpc>
                        <a:spcAft>
                          <a:spcPts val="800"/>
                        </a:spcAft>
                      </a:pPr>
                      <a:r>
                        <a:rPr lang="vi-VN" sz="1400" b="1" kern="100" dirty="0">
                          <a:effectLst/>
                          <a:latin typeface="Times New Roman" panose="02020603050405020304" pitchFamily="18" charset="0"/>
                          <a:cs typeface="Times New Roman" panose="02020603050405020304" pitchFamily="18" charset="0"/>
                        </a:rPr>
                        <a:t>- Luồng sự kiện chính (main flow)</a:t>
                      </a:r>
                      <a:endParaRPr lang="en-US"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289600">
                <a:tc>
                  <a:txBody>
                    <a:bodyPr/>
                    <a:lstStyle/>
                    <a:p>
                      <a:pPr algn="ctr">
                        <a:lnSpc>
                          <a:spcPct val="150000"/>
                        </a:lnSpc>
                        <a:spcAft>
                          <a:spcPts val="800"/>
                        </a:spcAft>
                      </a:pPr>
                      <a:r>
                        <a:rPr lang="vi-VN" sz="1400" b="1" kern="100" dirty="0">
                          <a:effectLst/>
                          <a:latin typeface="Times New Roman" panose="02020603050405020304" pitchFamily="18" charset="0"/>
                          <a:cs typeface="Times New Roman" panose="02020603050405020304" pitchFamily="18" charset="0"/>
                        </a:rPr>
                        <a:t>Actor</a:t>
                      </a:r>
                      <a:endParaRPr lang="en-US"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a:txBody>
                    <a:bodyPr/>
                    <a:lstStyle/>
                    <a:p>
                      <a:pPr algn="ctr">
                        <a:lnSpc>
                          <a:spcPct val="150000"/>
                        </a:lnSpc>
                        <a:spcAft>
                          <a:spcPts val="800"/>
                        </a:spcAft>
                      </a:pPr>
                      <a:r>
                        <a:rPr lang="vi-VN" sz="1400" b="1" kern="100" dirty="0">
                          <a:effectLst/>
                          <a:latin typeface="Times New Roman" panose="02020603050405020304" pitchFamily="18" charset="0"/>
                          <a:cs typeface="Times New Roman" panose="02020603050405020304" pitchFamily="18" charset="0"/>
                        </a:rPr>
                        <a:t>System</a:t>
                      </a:r>
                      <a:endParaRPr lang="en-US"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r>
              <a:tr h="555345">
                <a:tc>
                  <a:txBody>
                    <a:bodyPr/>
                    <a:lstStyle/>
                    <a:p>
                      <a:pPr marL="0" lvl="0" indent="0">
                        <a:lnSpc>
                          <a:spcPct val="107000"/>
                        </a:lnSpc>
                        <a:spcAft>
                          <a:spcPts val="800"/>
                        </a:spcAft>
                        <a:buFont typeface="Arial" panose="020B0604020202020204" pitchFamily="34" charset="0"/>
                        <a:buNone/>
                      </a:pPr>
                      <a:r>
                        <a:rPr lang="en-US" sz="1400" b="0" dirty="0">
                          <a:solidFill>
                            <a:schemeClr val="tx1"/>
                          </a:solidFill>
                          <a:effectLst/>
                          <a:latin typeface="Times New Roman" panose="02020603050405020304" pitchFamily="18" charset="0"/>
                          <a:cs typeface="Times New Roman" panose="02020603050405020304" pitchFamily="18" charset="0"/>
                        </a:rPr>
                        <a:t>1. </a:t>
                      </a:r>
                      <a:r>
                        <a:rPr lang="en-US" sz="1400" b="0" dirty="0" err="1">
                          <a:solidFill>
                            <a:schemeClr val="tx1"/>
                          </a:solidFill>
                          <a:effectLst/>
                          <a:latin typeface="Times New Roman" panose="02020603050405020304" pitchFamily="18" charset="0"/>
                          <a:cs typeface="Times New Roman" panose="02020603050405020304" pitchFamily="18" charset="0"/>
                        </a:rPr>
                        <a:t>Chọn</a:t>
                      </a:r>
                      <a:r>
                        <a:rPr lang="en-US" sz="1400" b="0" dirty="0">
                          <a:solidFill>
                            <a:schemeClr val="tx1"/>
                          </a:solidFill>
                          <a:effectLst/>
                          <a:latin typeface="Times New Roman" panose="02020603050405020304" pitchFamily="18" charset="0"/>
                          <a:cs typeface="Times New Roman" panose="02020603050405020304" pitchFamily="18" charset="0"/>
                        </a:rPr>
                        <a:t> </a:t>
                      </a:r>
                      <a:r>
                        <a:rPr lang="en-US" sz="1400" b="0" dirty="0" err="1">
                          <a:solidFill>
                            <a:schemeClr val="tx1"/>
                          </a:solidFill>
                          <a:effectLst/>
                          <a:latin typeface="Times New Roman" panose="02020603050405020304" pitchFamily="18" charset="0"/>
                          <a:cs typeface="Times New Roman" panose="02020603050405020304" pitchFamily="18" charset="0"/>
                        </a:rPr>
                        <a:t>chức</a:t>
                      </a:r>
                      <a:r>
                        <a:rPr lang="en-US" sz="1400" b="0" dirty="0">
                          <a:solidFill>
                            <a:schemeClr val="tx1"/>
                          </a:solidFill>
                          <a:effectLst/>
                          <a:latin typeface="Times New Roman" panose="02020603050405020304" pitchFamily="18" charset="0"/>
                          <a:cs typeface="Times New Roman" panose="02020603050405020304" pitchFamily="18" charset="0"/>
                        </a:rPr>
                        <a:t> </a:t>
                      </a:r>
                      <a:r>
                        <a:rPr lang="en-US" sz="1400" b="0" dirty="0" err="1">
                          <a:solidFill>
                            <a:schemeClr val="tx1"/>
                          </a:solidFill>
                          <a:effectLst/>
                          <a:latin typeface="Times New Roman" panose="02020603050405020304" pitchFamily="18" charset="0"/>
                          <a:cs typeface="Times New Roman" panose="02020603050405020304" pitchFamily="18" charset="0"/>
                        </a:rPr>
                        <a:t>năng</a:t>
                      </a:r>
                      <a:r>
                        <a:rPr lang="en-US" sz="1400" b="0" dirty="0">
                          <a:solidFill>
                            <a:schemeClr val="tx1"/>
                          </a:solidFill>
                          <a:effectLst/>
                          <a:latin typeface="Times New Roman" panose="02020603050405020304" pitchFamily="18" charset="0"/>
                          <a:cs typeface="Times New Roman" panose="02020603050405020304" pitchFamily="18" charset="0"/>
                        </a:rPr>
                        <a:t> “Thanh</a:t>
                      </a:r>
                      <a:r>
                        <a:rPr lang="vi-VN" sz="1400" b="0" dirty="0">
                          <a:solidFill>
                            <a:schemeClr val="tx1"/>
                          </a:solidFill>
                          <a:effectLst/>
                          <a:latin typeface="Times New Roman" panose="02020603050405020304" pitchFamily="18" charset="0"/>
                          <a:cs typeface="Times New Roman" panose="02020603050405020304" pitchFamily="18" charset="0"/>
                        </a:rPr>
                        <a:t> Toán</a:t>
                      </a:r>
                      <a:r>
                        <a:rPr lang="en-US" sz="1400" b="0" dirty="0">
                          <a:solidFill>
                            <a:schemeClr val="tx1"/>
                          </a:solidFill>
                          <a:effectLst/>
                          <a:latin typeface="Times New Roman" panose="02020603050405020304" pitchFamily="18" charset="0"/>
                          <a:cs typeface="Times New Roman" panose="02020603050405020304" pitchFamily="18" charset="0"/>
                        </a:rPr>
                        <a:t>”.</a:t>
                      </a:r>
                      <a:endParaRPr lang="en-US" sz="1400" b="0" dirty="0">
                        <a:solidFill>
                          <a:schemeClr val="tx1"/>
                        </a:solidFill>
                        <a:effectLst/>
                        <a:latin typeface="Times New Roman" panose="02020603050405020304" pitchFamily="18" charset="0"/>
                        <a:cs typeface="Times New Roman" panose="02020603050405020304" pitchFamily="18" charset="0"/>
                      </a:endParaRPr>
                    </a:p>
                    <a:p>
                      <a:pPr marL="0" indent="0">
                        <a:lnSpc>
                          <a:spcPct val="106000"/>
                        </a:lnSpc>
                        <a:spcAft>
                          <a:spcPts val="800"/>
                        </a:spcAft>
                        <a:buFont typeface="Arial" panose="020B0604020202020204" pitchFamily="34" charset="0"/>
                        <a:buNone/>
                      </a:pPr>
                      <a:r>
                        <a:rPr lang="vi-VN" sz="1400" b="0" kern="100" dirty="0">
                          <a:solidFill>
                            <a:schemeClr val="tx1"/>
                          </a:solidFill>
                          <a:effectLst/>
                          <a:latin typeface="Times New Roman" panose="02020603050405020304" pitchFamily="18" charset="0"/>
                          <a:cs typeface="Times New Roman" panose="02020603050405020304" pitchFamily="18" charset="0"/>
                        </a:rPr>
                        <a:t> </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a:txBody>
                    <a:bodyPr/>
                    <a:lstStyle/>
                    <a:p>
                      <a:pPr marL="0" lvl="0" indent="0">
                        <a:lnSpc>
                          <a:spcPct val="106000"/>
                        </a:lnSpc>
                        <a:spcAft>
                          <a:spcPts val="800"/>
                        </a:spcAft>
                        <a:buFont typeface="Arial" panose="020B0604020202020204" pitchFamily="34" charset="0"/>
                        <a:buNone/>
                      </a:pPr>
                      <a:r>
                        <a:rPr lang="en-US" sz="1400" b="0" dirty="0">
                          <a:effectLst/>
                          <a:latin typeface="Times New Roman" panose="02020603050405020304" pitchFamily="18" charset="0"/>
                          <a:cs typeface="Times New Roman" panose="02020603050405020304" pitchFamily="18" charset="0"/>
                        </a:rPr>
                        <a:t>2. </a:t>
                      </a:r>
                      <a:r>
                        <a:rPr lang="vi-VN" sz="1400" b="0" dirty="0">
                          <a:effectLst/>
                          <a:latin typeface="Times New Roman" panose="02020603050405020304" pitchFamily="18" charset="0"/>
                          <a:cs typeface="Times New Roman" panose="02020603050405020304" pitchFamily="18" charset="0"/>
                        </a:rPr>
                        <a:t>Hiển thị danh sách các phiếu đặt hàng.</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423" marR="41423" marT="0" marB="0"/>
                </a:tc>
              </a:tr>
              <a:tr h="700165">
                <a:tc>
                  <a:txBody>
                    <a:bodyPr/>
                    <a:lstStyle/>
                    <a:p>
                      <a:pPr marL="0" lvl="0" indent="0">
                        <a:lnSpc>
                          <a:spcPct val="106000"/>
                        </a:lnSpc>
                        <a:spcAft>
                          <a:spcPts val="800"/>
                        </a:spcAft>
                        <a:buFont typeface="Arial" panose="020B0604020202020204" pitchFamily="34" charset="0"/>
                        <a:buNone/>
                      </a:pPr>
                      <a:r>
                        <a:rPr lang="en-US" sz="1400" b="0" dirty="0">
                          <a:solidFill>
                            <a:schemeClr val="tx1"/>
                          </a:solidFill>
                          <a:effectLst/>
                          <a:latin typeface="Times New Roman" panose="02020603050405020304" pitchFamily="18" charset="0"/>
                          <a:cs typeface="Times New Roman" panose="02020603050405020304" pitchFamily="18" charset="0"/>
                        </a:rPr>
                        <a:t>3. </a:t>
                      </a:r>
                      <a:r>
                        <a:rPr lang="vi-VN" sz="1400" b="0" dirty="0">
                          <a:solidFill>
                            <a:schemeClr val="tx1"/>
                          </a:solidFill>
                          <a:effectLst/>
                          <a:latin typeface="Times New Roman" panose="02020603050405020304" pitchFamily="18" charset="0"/>
                          <a:cs typeface="Times New Roman" panose="02020603050405020304" pitchFamily="18" charset="0"/>
                        </a:rPr>
                        <a:t>Chọn phiếu đặt hàng cần thanh toán.</a:t>
                      </a:r>
                      <a:endParaRPr lang="en-US" sz="1400" b="0" dirty="0">
                        <a:solidFill>
                          <a:schemeClr val="tx1"/>
                        </a:solidFill>
                        <a:effectLst/>
                        <a:latin typeface="Times New Roman" panose="02020603050405020304" pitchFamily="18" charset="0"/>
                        <a:cs typeface="Times New Roman" panose="02020603050405020304" pitchFamily="18" charset="0"/>
                      </a:endParaRPr>
                    </a:p>
                    <a:p>
                      <a:pPr marL="0" indent="0">
                        <a:lnSpc>
                          <a:spcPct val="106000"/>
                        </a:lnSpc>
                        <a:spcAft>
                          <a:spcPts val="800"/>
                        </a:spcAft>
                        <a:buFont typeface="Arial" panose="020B0604020202020204" pitchFamily="34" charset="0"/>
                        <a:buNone/>
                      </a:pPr>
                      <a:r>
                        <a:rPr lang="vi-VN" sz="1400" b="0" kern="100" dirty="0">
                          <a:solidFill>
                            <a:schemeClr val="tx1"/>
                          </a:solidFill>
                          <a:effectLst/>
                          <a:latin typeface="Times New Roman" panose="02020603050405020304" pitchFamily="18" charset="0"/>
                          <a:cs typeface="Times New Roman" panose="02020603050405020304" pitchFamily="18" charset="0"/>
                        </a:rPr>
                        <a:t> </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a:txBody>
                    <a:bodyPr/>
                    <a:lstStyle/>
                    <a:p>
                      <a:pPr marL="0" lvl="0" indent="0">
                        <a:lnSpc>
                          <a:spcPct val="106000"/>
                        </a:lnSpc>
                        <a:spcAft>
                          <a:spcPts val="800"/>
                        </a:spcAft>
                        <a:buFont typeface="Arial" panose="020B0604020202020204" pitchFamily="34" charset="0"/>
                        <a:buNone/>
                      </a:pPr>
                      <a:r>
                        <a:rPr lang="en-US" sz="1400" b="0" dirty="0">
                          <a:effectLst/>
                          <a:latin typeface="Times New Roman" panose="02020603050405020304" pitchFamily="18" charset="0"/>
                          <a:cs typeface="Times New Roman" panose="02020603050405020304" pitchFamily="18" charset="0"/>
                        </a:rPr>
                        <a:t>4. </a:t>
                      </a:r>
                      <a:r>
                        <a:rPr lang="vi-VN" sz="1400" b="0" dirty="0">
                          <a:effectLst/>
                          <a:latin typeface="Times New Roman" panose="02020603050405020304" pitchFamily="18" charset="0"/>
                          <a:cs typeface="Times New Roman" panose="02020603050405020304" pitchFamily="18" charset="0"/>
                        </a:rPr>
                        <a:t>Hiển thị giỏ hàng đã đặt theo phiếu chọn.</a:t>
                      </a:r>
                      <a:endParaRPr lang="en-US" sz="1400" b="0" dirty="0">
                        <a:effectLst/>
                        <a:latin typeface="Times New Roman" panose="02020603050405020304" pitchFamily="18" charset="0"/>
                        <a:cs typeface="Times New Roman" panose="02020603050405020304" pitchFamily="18" charset="0"/>
                      </a:endParaRPr>
                    </a:p>
                    <a:p>
                      <a:pPr marL="0" lvl="0" indent="0">
                        <a:lnSpc>
                          <a:spcPct val="106000"/>
                        </a:lnSpc>
                        <a:spcAft>
                          <a:spcPts val="800"/>
                        </a:spcAft>
                        <a:buFont typeface="Arial" panose="020B0604020202020204" pitchFamily="34" charset="0"/>
                        <a:buNone/>
                      </a:pPr>
                      <a:r>
                        <a:rPr lang="en-US" sz="1400" b="0" kern="100" dirty="0">
                          <a:effectLst/>
                          <a:latin typeface="Times New Roman" panose="02020603050405020304" pitchFamily="18" charset="0"/>
                          <a:cs typeface="Times New Roman" panose="02020603050405020304" pitchFamily="18" charset="0"/>
                        </a:rPr>
                        <a:t>5. </a:t>
                      </a:r>
                      <a:r>
                        <a:rPr lang="vi-VN" sz="1400" b="0" kern="100" dirty="0">
                          <a:effectLst/>
                          <a:latin typeface="Times New Roman" panose="02020603050405020304" pitchFamily="18" charset="0"/>
                          <a:cs typeface="Times New Roman" panose="02020603050405020304" pitchFamily="18" charset="0"/>
                        </a:rPr>
                        <a:t>Hiển thị tổng tiền các quần áo đã đặt trong giỏ hàng.</a:t>
                      </a:r>
                      <a:endParaRPr lang="en-US" sz="14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r>
              <a:tr h="288261">
                <a:tc>
                  <a:txBody>
                    <a:bodyPr/>
                    <a:lstStyle/>
                    <a:p>
                      <a:pPr marL="0" lvl="0" indent="0">
                        <a:lnSpc>
                          <a:spcPct val="106000"/>
                        </a:lnSpc>
                        <a:buFont typeface="Arial" panose="020B0604020202020204" pitchFamily="34" charset="0"/>
                        <a:buNone/>
                      </a:pPr>
                      <a:r>
                        <a:rPr lang="en-US" sz="1400" b="0" dirty="0">
                          <a:solidFill>
                            <a:schemeClr val="tx1"/>
                          </a:solidFill>
                          <a:effectLst/>
                          <a:latin typeface="Times New Roman" panose="02020603050405020304" pitchFamily="18" charset="0"/>
                          <a:cs typeface="Times New Roman" panose="02020603050405020304" pitchFamily="18" charset="0"/>
                        </a:rPr>
                        <a:t>6. </a:t>
                      </a:r>
                      <a:r>
                        <a:rPr lang="vi-VN" sz="1400" b="0" dirty="0">
                          <a:solidFill>
                            <a:schemeClr val="tx1"/>
                          </a:solidFill>
                          <a:effectLst/>
                          <a:latin typeface="Times New Roman" panose="02020603050405020304" pitchFamily="18" charset="0"/>
                          <a:cs typeface="Times New Roman" panose="02020603050405020304" pitchFamily="18" charset="0"/>
                        </a:rPr>
                        <a:t>Nhập số tiền thanh toán.</a:t>
                      </a:r>
                      <a:endParaRPr lang="en-US" sz="1400" b="0" dirty="0">
                        <a:solidFill>
                          <a:schemeClr val="tx1"/>
                        </a:solidFill>
                        <a:effectLst/>
                        <a:latin typeface="Times New Roman" panose="02020603050405020304" pitchFamily="18" charset="0"/>
                        <a:cs typeface="Times New Roman" panose="02020603050405020304" pitchFamily="18" charset="0"/>
                      </a:endParaRPr>
                    </a:p>
                    <a:p>
                      <a:pPr marL="457200" indent="0">
                        <a:lnSpc>
                          <a:spcPct val="106000"/>
                        </a:lnSpc>
                        <a:buFont typeface="Arial" panose="020B0604020202020204" pitchFamily="34" charset="0"/>
                        <a:buNone/>
                      </a:pPr>
                      <a:r>
                        <a:rPr lang="vi-VN" sz="1400" b="0" dirty="0">
                          <a:solidFill>
                            <a:schemeClr val="tx1"/>
                          </a:solidFill>
                          <a:effectLst/>
                          <a:latin typeface="Times New Roman" panose="02020603050405020304" pitchFamily="18" charset="0"/>
                          <a:cs typeface="Times New Roman" panose="02020603050405020304" pitchFamily="18" charset="0"/>
                        </a:rPr>
                        <a:t> </a:t>
                      </a:r>
                      <a:endPar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423" marR="41423" marT="0" marB="0"/>
                </a:tc>
                <a:tc>
                  <a:txBody>
                    <a:bodyPr/>
                    <a:lstStyle/>
                    <a:p>
                      <a:pPr marL="0" lvl="0" indent="0">
                        <a:lnSpc>
                          <a:spcPct val="106000"/>
                        </a:lnSpc>
                        <a:spcAft>
                          <a:spcPts val="800"/>
                        </a:spcAft>
                        <a:buFont typeface="Arial" panose="020B0604020202020204" pitchFamily="34" charset="0"/>
                        <a:buNone/>
                      </a:pPr>
                      <a:r>
                        <a:rPr lang="en-US" sz="1400" b="0" dirty="0">
                          <a:effectLst/>
                          <a:latin typeface="Times New Roman" panose="02020603050405020304" pitchFamily="18" charset="0"/>
                          <a:cs typeface="Times New Roman" panose="02020603050405020304" pitchFamily="18" charset="0"/>
                        </a:rPr>
                        <a:t>7. </a:t>
                      </a:r>
                      <a:r>
                        <a:rPr lang="vi-VN" sz="1400" b="0" dirty="0">
                          <a:effectLst/>
                          <a:latin typeface="Times New Roman" panose="02020603050405020304" pitchFamily="18" charset="0"/>
                          <a:cs typeface="Times New Roman" panose="02020603050405020304" pitchFamily="18" charset="0"/>
                        </a:rPr>
                        <a:t>Kiểm tra tiền đã đưa và hiển thị tiền thừa.</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423" marR="41423" marT="0" marB="0"/>
                </a:tc>
              </a:tr>
              <a:tr h="435835">
                <a:tc>
                  <a:txBody>
                    <a:bodyPr/>
                    <a:lstStyle/>
                    <a:p>
                      <a:pPr marL="0" lvl="0" indent="0">
                        <a:lnSpc>
                          <a:spcPct val="106000"/>
                        </a:lnSpc>
                        <a:buFont typeface="Arial" panose="020B0604020202020204" pitchFamily="34" charset="0"/>
                        <a:buNone/>
                      </a:pPr>
                      <a:r>
                        <a:rPr lang="en-US" sz="1400" b="0" dirty="0">
                          <a:solidFill>
                            <a:schemeClr val="tx1"/>
                          </a:solidFill>
                          <a:effectLst/>
                          <a:latin typeface="Times New Roman" panose="02020603050405020304" pitchFamily="18" charset="0"/>
                          <a:cs typeface="Times New Roman" panose="02020603050405020304" pitchFamily="18" charset="0"/>
                        </a:rPr>
                        <a:t>8. </a:t>
                      </a:r>
                      <a:r>
                        <a:rPr lang="vi-VN" sz="1400" b="0" dirty="0">
                          <a:solidFill>
                            <a:schemeClr val="tx1"/>
                          </a:solidFill>
                          <a:effectLst/>
                          <a:latin typeface="Times New Roman" panose="02020603050405020304" pitchFamily="18" charset="0"/>
                          <a:cs typeface="Times New Roman" panose="02020603050405020304" pitchFamily="18" charset="0"/>
                        </a:rPr>
                        <a:t>Chọn “Thanh Toán.”</a:t>
                      </a:r>
                      <a:endPar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423" marR="41423" marT="0" marB="0"/>
                </a:tc>
                <a:tc>
                  <a:txBody>
                    <a:bodyPr/>
                    <a:lstStyle/>
                    <a:p>
                      <a:pPr marL="0" lvl="0" indent="0">
                        <a:lnSpc>
                          <a:spcPct val="106000"/>
                        </a:lnSpc>
                        <a:spcAft>
                          <a:spcPts val="800"/>
                        </a:spcAft>
                        <a:buFont typeface="Arial" panose="020B0604020202020204" pitchFamily="34" charset="0"/>
                        <a:buNone/>
                      </a:pPr>
                      <a:r>
                        <a:rPr lang="en-US" sz="1400" b="0" dirty="0">
                          <a:effectLst/>
                          <a:latin typeface="Times New Roman" panose="02020603050405020304" pitchFamily="18" charset="0"/>
                          <a:cs typeface="Times New Roman" panose="02020603050405020304" pitchFamily="18" charset="0"/>
                        </a:rPr>
                        <a:t>9. </a:t>
                      </a:r>
                      <a:r>
                        <a:rPr lang="vi-VN" sz="1400" b="0" dirty="0">
                          <a:effectLst/>
                          <a:latin typeface="Times New Roman" panose="02020603050405020304" pitchFamily="18" charset="0"/>
                          <a:cs typeface="Times New Roman" panose="02020603050405020304" pitchFamily="18" charset="0"/>
                        </a:rPr>
                        <a:t>Hiển thị thanh toán thành công và xuất hóa đơn thanh toán.</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423" marR="41423" marT="0" marB="0"/>
                </a:tc>
              </a:tr>
              <a:tr h="140686">
                <a:tc>
                  <a:txBody>
                    <a:bodyPr/>
                    <a:lstStyle/>
                    <a:p>
                      <a:pPr marL="0" lvl="0" indent="0">
                        <a:lnSpc>
                          <a:spcPct val="106000"/>
                        </a:lnSpc>
                        <a:buFont typeface="Arial" panose="020B0604020202020204" pitchFamily="34" charset="0"/>
                        <a:buNone/>
                      </a:pPr>
                      <a:r>
                        <a:rPr lang="en-US" sz="1400" b="0" dirty="0">
                          <a:solidFill>
                            <a:schemeClr val="tx1"/>
                          </a:solidFill>
                          <a:effectLst/>
                          <a:latin typeface="Times New Roman" panose="02020603050405020304" pitchFamily="18" charset="0"/>
                          <a:cs typeface="Times New Roman" panose="02020603050405020304" pitchFamily="18" charset="0"/>
                        </a:rPr>
                        <a:t>10. </a:t>
                      </a:r>
                      <a:r>
                        <a:rPr lang="vi-VN" sz="1400" b="0" dirty="0">
                          <a:solidFill>
                            <a:schemeClr val="tx1"/>
                          </a:solidFill>
                          <a:effectLst/>
                          <a:latin typeface="Times New Roman" panose="02020603050405020304" pitchFamily="18" charset="0"/>
                          <a:cs typeface="Times New Roman" panose="02020603050405020304" pitchFamily="18" charset="0"/>
                        </a:rPr>
                        <a:t>Xác nhận và kết thúc.</a:t>
                      </a:r>
                      <a:endPar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423" marR="41423" marT="0" marB="0"/>
                </a:tc>
                <a:tc>
                  <a:txBody>
                    <a:bodyPr/>
                    <a:lstStyle/>
                    <a:p>
                      <a:pPr marL="457200" indent="0">
                        <a:lnSpc>
                          <a:spcPct val="106000"/>
                        </a:lnSpc>
                        <a:spcAft>
                          <a:spcPts val="800"/>
                        </a:spcAft>
                        <a:buFont typeface="Arial" panose="020B0604020202020204" pitchFamily="34" charset="0"/>
                        <a:buNone/>
                      </a:pPr>
                      <a:r>
                        <a:rPr lang="vi-VN" sz="1400" b="0" dirty="0">
                          <a:effectLst/>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423" marR="41423" marT="0" marB="0"/>
                </a:tc>
              </a:tr>
              <a:tr h="245726">
                <a:tc gridSpan="2">
                  <a:txBody>
                    <a:bodyPr/>
                    <a:lstStyle/>
                    <a:p>
                      <a:pPr>
                        <a:lnSpc>
                          <a:spcPct val="150000"/>
                        </a:lnSpc>
                        <a:spcAft>
                          <a:spcPts val="800"/>
                        </a:spcAft>
                      </a:pPr>
                      <a:r>
                        <a:rPr lang="vi-VN" sz="1400" b="1" kern="100" dirty="0">
                          <a:effectLst/>
                          <a:latin typeface="Times New Roman" panose="02020603050405020304" pitchFamily="18" charset="0"/>
                          <a:cs typeface="Times New Roman" panose="02020603050405020304" pitchFamily="18" charset="0"/>
                        </a:rPr>
                        <a:t>- Luồng sự kiện thay thế (Alternate flow)</a:t>
                      </a:r>
                      <a:endParaRPr lang="en-US"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396168">
                <a:tc>
                  <a:txBody>
                    <a:bodyPr/>
                    <a:lstStyle/>
                    <a:p>
                      <a:pPr>
                        <a:lnSpc>
                          <a:spcPct val="150000"/>
                        </a:lnSpc>
                        <a:spcAft>
                          <a:spcPts val="800"/>
                        </a:spcAft>
                      </a:pPr>
                      <a:r>
                        <a:rPr lang="vi-VN" sz="1400" b="0" kern="100" dirty="0">
                          <a:solidFill>
                            <a:schemeClr val="tx1"/>
                          </a:solidFill>
                          <a:effectLst/>
                          <a:latin typeface="Times New Roman" panose="02020603050405020304" pitchFamily="18" charset="0"/>
                          <a:cs typeface="Times New Roman" panose="02020603050405020304" pitchFamily="18" charset="0"/>
                        </a:rPr>
                        <a:t>7.1 Nếu số tiền khách đưa nhỏ hơn tổng tiền.</a:t>
                      </a:r>
                      <a:endParaRPr lang="en-US" sz="14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a:txBody>
                    <a:bodyPr/>
                    <a:lstStyle/>
                    <a:p>
                      <a:pPr>
                        <a:lnSpc>
                          <a:spcPct val="150000"/>
                        </a:lnSpc>
                        <a:spcAft>
                          <a:spcPts val="800"/>
                        </a:spcAft>
                      </a:pPr>
                      <a:r>
                        <a:rPr lang="en-US" sz="1400" b="0" kern="100" dirty="0">
                          <a:effectLst/>
                          <a:latin typeface="Times New Roman" panose="02020603050405020304" pitchFamily="18" charset="0"/>
                          <a:cs typeface="Times New Roman" panose="02020603050405020304" pitchFamily="18" charset="0"/>
                        </a:rPr>
                        <a:t>7.2</a:t>
                      </a:r>
                      <a:r>
                        <a:rPr lang="vi-VN" sz="1400" b="0" kern="100" dirty="0">
                          <a:effectLst/>
                          <a:latin typeface="Times New Roman" panose="02020603050405020304" pitchFamily="18" charset="0"/>
                          <a:cs typeface="Times New Roman" panose="02020603050405020304" pitchFamily="18" charset="0"/>
                        </a:rPr>
                        <a:t> Hiển thị thông báo số tiền không đủ và quay lại bước 6.</a:t>
                      </a:r>
                      <a:endParaRPr lang="en-US" sz="14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r>
              <a:tr h="245726">
                <a:tc gridSpan="2">
                  <a:txBody>
                    <a:bodyPr/>
                    <a:lstStyle/>
                    <a:p>
                      <a:pPr>
                        <a:lnSpc>
                          <a:spcPct val="150000"/>
                        </a:lnSpc>
                        <a:spcAft>
                          <a:spcPts val="800"/>
                        </a:spcAft>
                      </a:pPr>
                      <a:r>
                        <a:rPr lang="vi-VN" sz="1400" b="0" kern="100" dirty="0">
                          <a:effectLst/>
                          <a:latin typeface="Times New Roman" panose="02020603050405020304" pitchFamily="18" charset="0"/>
                          <a:cs typeface="Times New Roman" panose="02020603050405020304" pitchFamily="18" charset="0"/>
                        </a:rPr>
                        <a:t>- Luồng sự kiện ngoại lệ  ( Exception flow)</a:t>
                      </a:r>
                      <a:endParaRPr lang="en-US" sz="14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hMerge="1">
                  <a:tcPr/>
                </a:tc>
              </a:tr>
              <a:tr h="245726">
                <a:tc>
                  <a:txBody>
                    <a:bodyPr/>
                    <a:lstStyle/>
                    <a:p>
                      <a:pPr marL="140335">
                        <a:lnSpc>
                          <a:spcPct val="106000"/>
                        </a:lnSpc>
                        <a:spcAft>
                          <a:spcPts val="800"/>
                        </a:spcAft>
                      </a:pPr>
                      <a:r>
                        <a:rPr lang="vi-VN" sz="1400" b="0" kern="100" dirty="0">
                          <a:effectLst/>
                          <a:latin typeface="Times New Roman" panose="02020603050405020304" pitchFamily="18" charset="0"/>
                          <a:cs typeface="Times New Roman" panose="02020603050405020304" pitchFamily="18" charset="0"/>
                        </a:rPr>
                        <a:t> </a:t>
                      </a:r>
                      <a:endParaRPr lang="en-US" sz="14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c>
                  <a:txBody>
                    <a:bodyPr/>
                    <a:lstStyle/>
                    <a:p>
                      <a:pPr marL="140335">
                        <a:lnSpc>
                          <a:spcPct val="106000"/>
                        </a:lnSpc>
                        <a:spcAft>
                          <a:spcPts val="800"/>
                        </a:spcAft>
                      </a:pPr>
                      <a:r>
                        <a:rPr lang="vi-VN" sz="1400" b="0" kern="100" dirty="0">
                          <a:effectLst/>
                          <a:latin typeface="Times New Roman" panose="02020603050405020304" pitchFamily="18" charset="0"/>
                          <a:cs typeface="Times New Roman" panose="02020603050405020304" pitchFamily="18" charset="0"/>
                        </a:rPr>
                        <a:t> </a:t>
                      </a:r>
                      <a:endParaRPr lang="en-US" sz="14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23" marR="41423"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4617563" y="0"/>
            <a:ext cx="2956874" cy="683800"/>
          </a:xfrm>
          <a:prstGeom prst="rect">
            <a:avLst/>
          </a:prstGeom>
          <a:noFill/>
          <a:ln>
            <a:noFill/>
          </a:ln>
        </p:spPr>
        <p:txBody>
          <a:bodyPr wrap="square" lIns="91425" tIns="45700" rIns="91425" bIns="45700" anchor="ctr" anchorCtr="0">
            <a:noAutofit/>
          </a:bodyPr>
          <a:lstStyle/>
          <a:p>
            <a:pPr marL="742950" marR="0" lvl="0" indent="-742950" algn="ctr" rtl="0">
              <a:spcBef>
                <a:spcPts val="0"/>
              </a:spcBef>
              <a:buClr>
                <a:schemeClr val="dk1"/>
              </a:buClr>
              <a:buSzPct val="100000"/>
              <a:buFont typeface="Corbel" panose="020B0503020204020204"/>
              <a:buAutoNum type="arabicPeriod" startAt="3"/>
            </a:pP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5" name="Shape 265"/>
          <p:cNvSpPr txBox="1">
            <a:spLocks noGrp="1"/>
          </p:cNvSpPr>
          <p:nvPr>
            <p:ph type="subTitle" idx="1"/>
          </p:nvPr>
        </p:nvSpPr>
        <p:spPr>
          <a:xfrm>
            <a:off x="1330000" y="489373"/>
            <a:ext cx="5940375" cy="326416"/>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400" dirty="0" err="1">
                <a:latin typeface="Times New Roman" panose="02020603050405020304"/>
                <a:ea typeface="Times New Roman" panose="02020603050405020304"/>
                <a:cs typeface="Times New Roman" panose="02020603050405020304"/>
                <a:sym typeface="Times New Roman" panose="02020603050405020304"/>
              </a:rPr>
              <a:t>Biểu</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đồ</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 </a:t>
            </a:r>
            <a:r>
              <a:rPr lang="en-US" sz="2400" dirty="0" err="1">
                <a:latin typeface="Times New Roman" panose="02020603050405020304"/>
                <a:ea typeface="Times New Roman" panose="02020603050405020304"/>
                <a:cs typeface="Times New Roman" panose="02020603050405020304"/>
                <a:sym typeface="Times New Roman" panose="02020603050405020304"/>
              </a:rPr>
              <a:t>thanh</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toán</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Image14.png"/>
          <p:cNvPicPr>
            <a:picLocks noChangeAspect="1"/>
          </p:cNvPicPr>
          <p:nvPr/>
        </p:nvPicPr>
        <p:blipFill>
          <a:blip r:embed="rId1"/>
          <a:stretch>
            <a:fillRect/>
          </a:stretch>
        </p:blipFill>
        <p:spPr>
          <a:xfrm>
            <a:off x="2348860" y="914401"/>
            <a:ext cx="8319140" cy="6046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p:nvPr>
        </p:nvSpPr>
        <p:spPr>
          <a:xfrm>
            <a:off x="4552908" y="0"/>
            <a:ext cx="3086183" cy="498764"/>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2" name="Shape 272"/>
          <p:cNvSpPr txBox="1">
            <a:spLocks noGrp="1"/>
          </p:cNvSpPr>
          <p:nvPr>
            <p:ph type="subTitle" idx="1"/>
          </p:nvPr>
        </p:nvSpPr>
        <p:spPr>
          <a:xfrm>
            <a:off x="3186798" y="249382"/>
            <a:ext cx="5818400" cy="498764"/>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mô</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hình</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sequence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usecase</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thanh</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toán</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Image6.png"/>
          <p:cNvPicPr>
            <a:picLocks noChangeAspect="1"/>
          </p:cNvPicPr>
          <p:nvPr/>
        </p:nvPicPr>
        <p:blipFill>
          <a:blip r:embed="rId1"/>
          <a:stretch>
            <a:fillRect/>
          </a:stretch>
        </p:blipFill>
        <p:spPr>
          <a:xfrm>
            <a:off x="106888" y="748146"/>
            <a:ext cx="11978223" cy="59696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4645272" y="-129619"/>
            <a:ext cx="2901456" cy="757691"/>
          </a:xfrm>
          <a:prstGeom prst="rect">
            <a:avLst/>
          </a:prstGeom>
          <a:noFill/>
          <a:ln>
            <a:noFill/>
          </a:ln>
        </p:spPr>
        <p:txBody>
          <a:bodyPr wrap="square" lIns="91425" tIns="45700" rIns="91425" bIns="45700" anchor="ctr" anchorCtr="0">
            <a:noAutofit/>
          </a:bodyPr>
          <a:lstStyle/>
          <a:p>
            <a:pPr marR="0" lvl="0" algn="ctr" rtl="0">
              <a:buClr>
                <a:schemeClr val="dk1"/>
              </a:buClr>
              <a:buSzPct val="100000"/>
            </a:pP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Shape 258"/>
          <p:cNvSpPr txBox="1">
            <a:spLocks noGrp="1"/>
          </p:cNvSpPr>
          <p:nvPr>
            <p:ph type="subTitle" idx="1"/>
          </p:nvPr>
        </p:nvSpPr>
        <p:spPr>
          <a:xfrm>
            <a:off x="1357710" y="249227"/>
            <a:ext cx="5818400" cy="517269"/>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Đặt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tả</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 </a:t>
            </a:r>
            <a:r>
              <a:rPr lang="en-US" sz="2000" dirty="0" err="1">
                <a:latin typeface="Times New Roman" panose="02020603050405020304"/>
                <a:ea typeface="Times New Roman" panose="02020603050405020304"/>
                <a:cs typeface="Times New Roman" panose="02020603050405020304"/>
                <a:sym typeface="Times New Roman" panose="02020603050405020304"/>
              </a:rPr>
              <a:t>t</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hống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kê</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doanh</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thu</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2" name="Table 1"/>
          <p:cNvGraphicFramePr>
            <a:graphicFrameLocks noGrp="1"/>
          </p:cNvGraphicFramePr>
          <p:nvPr/>
        </p:nvGraphicFramePr>
        <p:xfrm>
          <a:off x="1443318" y="793933"/>
          <a:ext cx="10022542" cy="5949549"/>
        </p:xfrm>
        <a:graphic>
          <a:graphicData uri="http://schemas.openxmlformats.org/drawingml/2006/table">
            <a:tbl>
              <a:tblPr firstRow="1" firstCol="1" bandRow="1">
                <a:tableStyleId>{47369E95-11C5-4DA1-AC8A-CB650D826F12}</a:tableStyleId>
              </a:tblPr>
              <a:tblGrid>
                <a:gridCol w="4517241"/>
                <a:gridCol w="5505301"/>
              </a:tblGrid>
              <a:tr h="211897">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Tên use case : </a:t>
                      </a:r>
                      <a:r>
                        <a:rPr lang="vi-VN" sz="1500" b="0" kern="100" dirty="0">
                          <a:solidFill>
                            <a:schemeClr val="tx1"/>
                          </a:solidFill>
                          <a:effectLst/>
                          <a:latin typeface="Times New Roman" panose="02020603050405020304" pitchFamily="18" charset="0"/>
                          <a:cs typeface="Times New Roman" panose="02020603050405020304" pitchFamily="18" charset="0"/>
                        </a:rPr>
                        <a:t>UC0021_Thống kê doanh thu</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334616">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Mô tả sơ lược : </a:t>
                      </a:r>
                      <a:r>
                        <a:rPr lang="vi-VN" sz="1500" b="0" kern="100" dirty="0">
                          <a:solidFill>
                            <a:schemeClr val="tx1"/>
                          </a:solidFill>
                          <a:effectLst/>
                          <a:latin typeface="Times New Roman" panose="02020603050405020304" pitchFamily="18" charset="0"/>
                          <a:cs typeface="Times New Roman" panose="02020603050405020304" pitchFamily="18" charset="0"/>
                        </a:rPr>
                        <a:t>Chức năng này cho phép người dùng có thể thống kê doanh thu của cửa hàng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203965">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Actor chính : </a:t>
                      </a:r>
                      <a:r>
                        <a:rPr lang="vi-VN" sz="1500" b="0" kern="100" dirty="0">
                          <a:solidFill>
                            <a:schemeClr val="tx1"/>
                          </a:solidFill>
                          <a:effectLst/>
                          <a:latin typeface="Times New Roman" panose="02020603050405020304" pitchFamily="18" charset="0"/>
                          <a:cs typeface="Times New Roman" panose="02020603050405020304" pitchFamily="18" charset="0"/>
                        </a:rPr>
                        <a:t>Nhân viên quản lý.</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211897">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Actor phụ : </a:t>
                      </a:r>
                      <a:r>
                        <a:rPr lang="vi-VN" sz="1500" b="0" kern="100" dirty="0">
                          <a:solidFill>
                            <a:schemeClr val="tx1"/>
                          </a:solidFill>
                          <a:effectLst/>
                          <a:latin typeface="Times New Roman" panose="02020603050405020304" pitchFamily="18" charset="0"/>
                          <a:cs typeface="Times New Roman" panose="02020603050405020304" pitchFamily="18" charset="0"/>
                        </a:rPr>
                        <a:t>không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334616">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Tiền điều kiện(pre-condition): </a:t>
                      </a:r>
                      <a:r>
                        <a:rPr lang="vi-VN" sz="1500" b="0" kern="100" dirty="0">
                          <a:solidFill>
                            <a:schemeClr val="tx1"/>
                          </a:solidFill>
                          <a:effectLst/>
                          <a:latin typeface="Times New Roman" panose="02020603050405020304" pitchFamily="18" charset="0"/>
                          <a:cs typeface="Times New Roman" panose="02020603050405020304" pitchFamily="18" charset="0"/>
                        </a:rPr>
                        <a:t>Người dùng đã đăng nhập vào hệ thống và đã có doanh thu trong ngày.</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334616">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Hậu điều kiện (Post- condition): </a:t>
                      </a:r>
                      <a:r>
                        <a:rPr lang="en-US" sz="1500" b="0" kern="100" dirty="0">
                          <a:solidFill>
                            <a:schemeClr val="tx1"/>
                          </a:solidFill>
                          <a:effectLst/>
                          <a:latin typeface="Times New Roman" panose="02020603050405020304" pitchFamily="18" charset="0"/>
                          <a:cs typeface="Times New Roman" panose="02020603050405020304" pitchFamily="18" charset="0"/>
                        </a:rPr>
                        <a:t>H</a:t>
                      </a:r>
                      <a:r>
                        <a:rPr lang="vi-VN" sz="1500" b="0" kern="100" dirty="0">
                          <a:solidFill>
                            <a:schemeClr val="tx1"/>
                          </a:solidFill>
                          <a:effectLst/>
                          <a:latin typeface="Times New Roman" panose="02020603050405020304" pitchFamily="18" charset="0"/>
                          <a:cs typeface="Times New Roman" panose="02020603050405020304" pitchFamily="18" charset="0"/>
                        </a:rPr>
                        <a:t>ệ thống hiển thị kết quả báo cáo doanh thu của cửa hàng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211897">
                <a:tc gridSpan="2">
                  <a:txBody>
                    <a:bodyPr/>
                    <a:lstStyle/>
                    <a:p>
                      <a:pP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a:t>
                      </a:r>
                      <a:r>
                        <a:rPr lang="vi-VN" sz="1500" b="0" kern="100" dirty="0">
                          <a:effectLst/>
                          <a:latin typeface="Times New Roman" panose="02020603050405020304" pitchFamily="18" charset="0"/>
                          <a:cs typeface="Times New Roman" panose="02020603050405020304" pitchFamily="18" charset="0"/>
                        </a:rPr>
                        <a:t> </a:t>
                      </a:r>
                      <a:r>
                        <a:rPr lang="vi-VN" sz="1500" b="1" kern="100" dirty="0">
                          <a:effectLst/>
                          <a:latin typeface="Times New Roman" panose="02020603050405020304" pitchFamily="18" charset="0"/>
                          <a:cs typeface="Times New Roman" panose="02020603050405020304" pitchFamily="18" charset="0"/>
                        </a:rPr>
                        <a:t>Luồng sự kiện chính (main flow)</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211897">
                <a:tc>
                  <a:txBody>
                    <a:bodyPr/>
                    <a:lstStyle/>
                    <a:p>
                      <a:pPr algn="ct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Actor</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a:txBody>
                    <a:bodyPr/>
                    <a:lstStyle/>
                    <a:p>
                      <a:pPr algn="ct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System</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r>
              <a:tr h="616352">
                <a:tc>
                  <a:txBody>
                    <a:bodyPr/>
                    <a:lstStyle/>
                    <a:p>
                      <a:pPr marL="0" lvl="0" indent="0">
                        <a:lnSpc>
                          <a:spcPct val="106000"/>
                        </a:lnSpc>
                        <a:spcAft>
                          <a:spcPts val="800"/>
                        </a:spcAft>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1. </a:t>
                      </a:r>
                      <a:r>
                        <a:rPr lang="vi-VN" sz="1500" b="0" dirty="0">
                          <a:solidFill>
                            <a:schemeClr val="tx1"/>
                          </a:solidFill>
                          <a:effectLst/>
                          <a:latin typeface="Times New Roman" panose="02020603050405020304" pitchFamily="18" charset="0"/>
                          <a:cs typeface="Times New Roman" panose="02020603050405020304" pitchFamily="18" charset="0"/>
                        </a:rPr>
                        <a:t>Chọn chức năng “Thống kê”.</a:t>
                      </a:r>
                      <a:endParaRPr lang="en-US" sz="1500" b="0" dirty="0">
                        <a:solidFill>
                          <a:schemeClr val="tx1"/>
                        </a:solidFill>
                        <a:effectLst/>
                        <a:latin typeface="Times New Roman" panose="02020603050405020304" pitchFamily="18" charset="0"/>
                        <a:cs typeface="Times New Roman" panose="02020603050405020304" pitchFamily="18" charset="0"/>
                      </a:endParaRPr>
                    </a:p>
                    <a:p>
                      <a:pPr>
                        <a:lnSpc>
                          <a:spcPct val="106000"/>
                        </a:lnSpc>
                        <a:spcAft>
                          <a:spcPts val="800"/>
                        </a:spcAft>
                      </a:pPr>
                      <a:r>
                        <a:rPr lang="vi-VN" sz="1500" b="0" kern="100" dirty="0">
                          <a:solidFill>
                            <a:schemeClr val="tx1"/>
                          </a:solidFill>
                          <a:effectLst/>
                          <a:latin typeface="Times New Roman" panose="02020603050405020304" pitchFamily="18" charset="0"/>
                          <a:cs typeface="Times New Roman" panose="02020603050405020304" pitchFamily="18" charset="0"/>
                        </a:rPr>
                        <a:t> </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2. </a:t>
                      </a:r>
                      <a:r>
                        <a:rPr lang="vi-VN" sz="1500" b="0" dirty="0">
                          <a:effectLst/>
                          <a:latin typeface="Times New Roman" panose="02020603050405020304" pitchFamily="18" charset="0"/>
                          <a:cs typeface="Times New Roman" panose="02020603050405020304" pitchFamily="18" charset="0"/>
                        </a:rPr>
                        <a:t>Hiển thị các tùy chọn thống kê doanh thu: thống kê tất cả, thống kê theo ngày, thống kê doanh thu theo nhân viên, thống kê doanh thu theo khách hàng</a:t>
                      </a:r>
                      <a:endParaRPr lang="en-US"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793" marR="40793" marT="0" marB="0"/>
                </a:tc>
              </a:tr>
              <a:tr h="429233">
                <a:tc>
                  <a:txBody>
                    <a:bodyPr/>
                    <a:lstStyle/>
                    <a:p>
                      <a:pPr marL="0" lvl="0" indent="0">
                        <a:lnSpc>
                          <a:spcPct val="106000"/>
                        </a:lnSpc>
                        <a:spcAft>
                          <a:spcPts val="800"/>
                        </a:spcAft>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3. </a:t>
                      </a:r>
                      <a:r>
                        <a:rPr lang="vi-VN" sz="1500" b="0" dirty="0">
                          <a:solidFill>
                            <a:schemeClr val="tx1"/>
                          </a:solidFill>
                          <a:effectLst/>
                          <a:latin typeface="Times New Roman" panose="02020603050405020304" pitchFamily="18" charset="0"/>
                          <a:cs typeface="Times New Roman" panose="02020603050405020304" pitchFamily="18" charset="0"/>
                        </a:rPr>
                        <a:t>Người dùng chọn một tùy chọn thống kê doanh thu cụ thể.</a:t>
                      </a:r>
                      <a:endParaRPr lang="en-US" sz="1500" b="0" dirty="0">
                        <a:solidFill>
                          <a:schemeClr val="tx1"/>
                        </a:solidFill>
                        <a:effectLst/>
                        <a:latin typeface="Times New Roman" panose="02020603050405020304" pitchFamily="18" charset="0"/>
                        <a:cs typeface="Times New Roman" panose="02020603050405020304" pitchFamily="18" charset="0"/>
                      </a:endParaRPr>
                    </a:p>
                    <a:p>
                      <a:pPr>
                        <a:lnSpc>
                          <a:spcPct val="106000"/>
                        </a:lnSpc>
                        <a:spcAft>
                          <a:spcPts val="800"/>
                        </a:spcAft>
                      </a:pPr>
                      <a:r>
                        <a:rPr lang="vi-VN" sz="1500" b="0" kern="100" dirty="0">
                          <a:solidFill>
                            <a:schemeClr val="tx1"/>
                          </a:solidFill>
                          <a:effectLst/>
                          <a:latin typeface="Times New Roman" panose="02020603050405020304" pitchFamily="18" charset="0"/>
                          <a:cs typeface="Times New Roman" panose="02020603050405020304" pitchFamily="18" charset="0"/>
                        </a:rPr>
                        <a:t> </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4. </a:t>
                      </a:r>
                      <a:r>
                        <a:rPr lang="vi-VN" sz="1500" b="0" dirty="0">
                          <a:effectLst/>
                          <a:latin typeface="Times New Roman" panose="02020603050405020304" pitchFamily="18" charset="0"/>
                          <a:cs typeface="Times New Roman" panose="02020603050405020304" pitchFamily="18" charset="0"/>
                        </a:rPr>
                        <a:t>Tổng hợp và hiển thị kết quả thống kê doanh thu.</a:t>
                      </a:r>
                      <a:endParaRPr lang="en-US" sz="1500" b="0" dirty="0">
                        <a:effectLst/>
                        <a:latin typeface="Times New Roman" panose="02020603050405020304" pitchFamily="18" charset="0"/>
                        <a:cs typeface="Times New Roman" panose="02020603050405020304" pitchFamily="18" charset="0"/>
                      </a:endParaRPr>
                    </a:p>
                    <a:p>
                      <a:pPr>
                        <a:lnSpc>
                          <a:spcPct val="106000"/>
                        </a:lnSpc>
                        <a:spcAft>
                          <a:spcPts val="800"/>
                        </a:spcAft>
                      </a:pPr>
                      <a:r>
                        <a:rPr lang="vi-VN" sz="1500" b="0" kern="100" dirty="0">
                          <a:effectLst/>
                          <a:latin typeface="Times New Roman" panose="02020603050405020304" pitchFamily="18" charset="0"/>
                          <a:cs typeface="Times New Roman" panose="02020603050405020304" pitchFamily="18" charset="0"/>
                        </a:rPr>
                        <a:t> </a:t>
                      </a:r>
                      <a:endParaRPr lang="en-US" sz="15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r>
              <a:tr h="199665">
                <a:tc>
                  <a:txBody>
                    <a:bodyPr/>
                    <a:lstStyle/>
                    <a:p>
                      <a:pPr marL="0" lvl="0" indent="0">
                        <a:lnSpc>
                          <a:spcPct val="106000"/>
                        </a:lnSpc>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5. </a:t>
                      </a:r>
                      <a:r>
                        <a:rPr lang="vi-VN" sz="1500" b="0" dirty="0">
                          <a:solidFill>
                            <a:schemeClr val="tx1"/>
                          </a:solidFill>
                          <a:effectLst/>
                          <a:latin typeface="Times New Roman" panose="02020603050405020304" pitchFamily="18" charset="0"/>
                          <a:cs typeface="Times New Roman" panose="02020603050405020304" pitchFamily="18" charset="0"/>
                        </a:rPr>
                        <a:t>Người dùng chọn chức năng xuất fil</a:t>
                      </a:r>
                      <a:r>
                        <a:rPr lang="en-US" sz="1500" b="0" dirty="0">
                          <a:solidFill>
                            <a:schemeClr val="tx1"/>
                          </a:solidFill>
                          <a:effectLst/>
                          <a:latin typeface="Times New Roman" panose="02020603050405020304" pitchFamily="18" charset="0"/>
                          <a:cs typeface="Times New Roman" panose="02020603050405020304" pitchFamily="18" charset="0"/>
                        </a:rPr>
                        <a:t>e</a:t>
                      </a:r>
                      <a:endParaRPr lang="en-US" sz="1500" b="0" dirty="0">
                        <a:solidFill>
                          <a:schemeClr val="tx1"/>
                        </a:solidFill>
                        <a:effectLst/>
                        <a:latin typeface="Times New Roman" panose="02020603050405020304" pitchFamily="18" charset="0"/>
                        <a:cs typeface="Times New Roman" panose="02020603050405020304" pitchFamily="18" charset="0"/>
                      </a:endParaRPr>
                    </a:p>
                  </a:txBody>
                  <a:tcPr marL="40793" marR="40793"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6. </a:t>
                      </a:r>
                      <a:r>
                        <a:rPr lang="vi-VN" sz="1500" b="0" dirty="0">
                          <a:effectLst/>
                          <a:latin typeface="Times New Roman" panose="02020603050405020304" pitchFamily="18" charset="0"/>
                          <a:cs typeface="Times New Roman" panose="02020603050405020304" pitchFamily="18" charset="0"/>
                        </a:rPr>
                        <a:t>Xuất ra file định dạng excel.</a:t>
                      </a:r>
                      <a:endParaRPr lang="en-US"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793" marR="40793" marT="0" marB="0"/>
                </a:tc>
              </a:tr>
              <a:tr h="0">
                <a:tc>
                  <a:txBody>
                    <a:bodyPr/>
                    <a:lstStyle/>
                    <a:p>
                      <a:pPr marL="0" lvl="0" indent="0">
                        <a:lnSpc>
                          <a:spcPct val="106000"/>
                        </a:lnSpc>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7. </a:t>
                      </a:r>
                      <a:r>
                        <a:rPr lang="vi-VN" sz="1500" b="0" dirty="0">
                          <a:solidFill>
                            <a:schemeClr val="tx1"/>
                          </a:solidFill>
                          <a:effectLst/>
                          <a:latin typeface="Times New Roman" panose="02020603050405020304" pitchFamily="18" charset="0"/>
                          <a:cs typeface="Times New Roman" panose="02020603050405020304" pitchFamily="18" charset="0"/>
                        </a:rPr>
                        <a:t>Xác nhận và kết thúc</a:t>
                      </a:r>
                      <a:endParaRPr lang="en-US"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0793" marR="40793" marT="0" marB="0"/>
                </a:tc>
                <a:tc>
                  <a:txBody>
                    <a:bodyPr/>
                    <a:lstStyle/>
                    <a:p>
                      <a:pPr marL="457200">
                        <a:lnSpc>
                          <a:spcPct val="106000"/>
                        </a:lnSpc>
                        <a:spcAft>
                          <a:spcPts val="800"/>
                        </a:spcAft>
                      </a:pPr>
                      <a:r>
                        <a:rPr lang="vi-VN" sz="1500" b="0" dirty="0">
                          <a:effectLst/>
                          <a:latin typeface="Times New Roman" panose="02020603050405020304" pitchFamily="18" charset="0"/>
                          <a:cs typeface="Times New Roman" panose="02020603050405020304" pitchFamily="18" charset="0"/>
                        </a:rPr>
                        <a:t> </a:t>
                      </a:r>
                      <a:endParaRPr lang="en-US"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793" marR="40793" marT="0" marB="0"/>
                </a:tc>
              </a:tr>
              <a:tr h="211897">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a:t>
                      </a:r>
                      <a:r>
                        <a:rPr lang="vi-VN" sz="1500" b="1" kern="100" dirty="0">
                          <a:effectLst/>
                          <a:latin typeface="Times New Roman" panose="02020603050405020304" pitchFamily="18" charset="0"/>
                          <a:cs typeface="Times New Roman" panose="02020603050405020304" pitchFamily="18" charset="0"/>
                        </a:rPr>
                        <a:t>Luồng sự kiện thay thế (Alternate flow)</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334616">
                <a:tc>
                  <a:txBody>
                    <a:bodyPr/>
                    <a:lstStyle/>
                    <a:p>
                      <a:pPr>
                        <a:lnSpc>
                          <a:spcPct val="150000"/>
                        </a:lnSpc>
                        <a:spcAft>
                          <a:spcPts val="800"/>
                        </a:spcAft>
                      </a:pPr>
                      <a:r>
                        <a:rPr lang="vi-VN" sz="1500" b="0" kern="100" dirty="0">
                          <a:solidFill>
                            <a:schemeClr val="tx1"/>
                          </a:solidFill>
                          <a:effectLst/>
                          <a:latin typeface="Times New Roman" panose="02020603050405020304" pitchFamily="18" charset="0"/>
                          <a:cs typeface="Times New Roman" panose="02020603050405020304" pitchFamily="18" charset="0"/>
                        </a:rPr>
                        <a:t>3.1</a:t>
                      </a:r>
                      <a:r>
                        <a:rPr lang="vi-VN" sz="1500" b="0" kern="100" dirty="0">
                          <a:effectLst/>
                          <a:latin typeface="Times New Roman" panose="02020603050405020304" pitchFamily="18" charset="0"/>
                          <a:cs typeface="Times New Roman" panose="02020603050405020304" pitchFamily="18" charset="0"/>
                        </a:rPr>
                        <a:t> </a:t>
                      </a:r>
                      <a:r>
                        <a:rPr lang="vi-VN" sz="1500" b="0" kern="100" dirty="0">
                          <a:solidFill>
                            <a:schemeClr val="tx1"/>
                          </a:solidFill>
                          <a:effectLst/>
                          <a:latin typeface="Times New Roman" panose="02020603050405020304" pitchFamily="18" charset="0"/>
                          <a:cs typeface="Times New Roman" panose="02020603050405020304" pitchFamily="18" charset="0"/>
                        </a:rPr>
                        <a:t>Nếu không có doanh thu của loại thống kê người dùng chọn</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a:txBody>
                    <a:bodyPr/>
                    <a:lstStyle/>
                    <a:p>
                      <a:pPr>
                        <a:lnSpc>
                          <a:spcPct val="150000"/>
                        </a:lnSpc>
                        <a:spcAft>
                          <a:spcPts val="800"/>
                        </a:spcAft>
                      </a:pPr>
                      <a:r>
                        <a:rPr lang="en-US" sz="1500" b="0" kern="100" dirty="0">
                          <a:effectLst/>
                          <a:latin typeface="Times New Roman" panose="02020603050405020304" pitchFamily="18" charset="0"/>
                          <a:cs typeface="Times New Roman" panose="02020603050405020304" pitchFamily="18" charset="0"/>
                        </a:rPr>
                        <a:t>4.1</a:t>
                      </a:r>
                      <a:r>
                        <a:rPr lang="vi-VN" sz="1500" b="0" kern="100" dirty="0">
                          <a:effectLst/>
                          <a:latin typeface="Times New Roman" panose="02020603050405020304" pitchFamily="18" charset="0"/>
                          <a:cs typeface="Times New Roman" panose="02020603050405020304" pitchFamily="18" charset="0"/>
                        </a:rPr>
                        <a:t> Hiển thị thông báo không có doanh thu và quay lại bước 3 </a:t>
                      </a:r>
                      <a:endParaRPr lang="en-US" sz="15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r>
              <a:tr h="211897">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Luồng sự kiện ngoại lệ  ( Exception flow)</a:t>
                      </a:r>
                      <a:endParaRPr lang="en-US" sz="15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hMerge="1">
                  <a:tcPr/>
                </a:tc>
              </a:tr>
              <a:tr h="211897">
                <a:tc>
                  <a:txBody>
                    <a:bodyPr/>
                    <a:lstStyle/>
                    <a:p>
                      <a:pPr marL="140335">
                        <a:lnSpc>
                          <a:spcPct val="106000"/>
                        </a:lnSpc>
                        <a:spcAft>
                          <a:spcPts val="800"/>
                        </a:spcAft>
                      </a:pPr>
                      <a:r>
                        <a:rPr lang="vi-VN" sz="800" b="0" kern="100">
                          <a:effectLst/>
                          <a:latin typeface="Times New Roman" panose="02020603050405020304" pitchFamily="18" charset="0"/>
                          <a:cs typeface="Times New Roman" panose="02020603050405020304" pitchFamily="18" charset="0"/>
                        </a:rPr>
                        <a:t> </a:t>
                      </a:r>
                      <a:endParaRPr lang="en-US" sz="7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c>
                  <a:txBody>
                    <a:bodyPr/>
                    <a:lstStyle/>
                    <a:p>
                      <a:pPr marL="140335">
                        <a:lnSpc>
                          <a:spcPct val="106000"/>
                        </a:lnSpc>
                        <a:spcAft>
                          <a:spcPts val="800"/>
                        </a:spcAft>
                      </a:pPr>
                      <a:r>
                        <a:rPr lang="vi-VN" sz="800" b="0" kern="100" dirty="0">
                          <a:effectLst/>
                          <a:latin typeface="Times New Roman" panose="02020603050405020304" pitchFamily="18" charset="0"/>
                          <a:cs typeface="Times New Roman" panose="02020603050405020304" pitchFamily="18" charset="0"/>
                        </a:rPr>
                        <a:t> </a:t>
                      </a:r>
                      <a:endParaRPr lang="en-US" sz="7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793" marR="40793"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4617563" y="0"/>
            <a:ext cx="2956874" cy="683800"/>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3600" dirty="0">
                <a:latin typeface="Times New Roman" panose="02020603050405020304"/>
                <a:ea typeface="Times New Roman" panose="02020603050405020304"/>
                <a:cs typeface="Times New Roman" panose="02020603050405020304"/>
                <a:sym typeface="Times New Roman" panose="02020603050405020304"/>
              </a:rPr>
              <a:t>3. </a:t>
            </a: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5" name="Shape 265"/>
          <p:cNvSpPr txBox="1">
            <a:spLocks noGrp="1"/>
          </p:cNvSpPr>
          <p:nvPr>
            <p:ph type="subTitle" idx="1"/>
          </p:nvPr>
        </p:nvSpPr>
        <p:spPr>
          <a:xfrm>
            <a:off x="1330000" y="489373"/>
            <a:ext cx="5940375" cy="326416"/>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400" dirty="0" err="1">
                <a:latin typeface="Times New Roman" panose="02020603050405020304"/>
                <a:ea typeface="Times New Roman" panose="02020603050405020304"/>
                <a:cs typeface="Times New Roman" panose="02020603050405020304"/>
                <a:sym typeface="Times New Roman" panose="02020603050405020304"/>
              </a:rPr>
              <a:t>Biểu</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đồ</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thống</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kê</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doanh</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thu</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descr="Ảnh có chứa văn bản, ảnh chụp màn hình, biểu đồ, hàng&#10;&#10;Mô tả được tạo tự động"/>
          <p:cNvPicPr>
            <a:picLocks noChangeAspect="1"/>
          </p:cNvPicPr>
          <p:nvPr/>
        </p:nvPicPr>
        <p:blipFill>
          <a:blip r:embed="rId1"/>
          <a:stretch>
            <a:fillRect/>
          </a:stretch>
        </p:blipFill>
        <p:spPr>
          <a:xfrm>
            <a:off x="2363264" y="834940"/>
            <a:ext cx="8125441" cy="6023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4645272" y="-129619"/>
            <a:ext cx="2901456" cy="757691"/>
          </a:xfrm>
          <a:prstGeom prst="rect">
            <a:avLst/>
          </a:prstGeom>
          <a:noFill/>
          <a:ln>
            <a:noFill/>
          </a:ln>
        </p:spPr>
        <p:txBody>
          <a:bodyPr wrap="square" lIns="91425" tIns="45700" rIns="91425" bIns="45700" anchor="ctr" anchorCtr="0">
            <a:noAutofit/>
          </a:bodyPr>
          <a:lstStyle/>
          <a:p>
            <a:pPr marR="0" lvl="0" algn="ctr" rtl="0">
              <a:buClr>
                <a:schemeClr val="dk1"/>
              </a:buClr>
              <a:buSzPct val="100000"/>
            </a:pP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Shape 258"/>
          <p:cNvSpPr txBox="1">
            <a:spLocks noGrp="1"/>
          </p:cNvSpPr>
          <p:nvPr>
            <p:ph type="subTitle" idx="1"/>
          </p:nvPr>
        </p:nvSpPr>
        <p:spPr>
          <a:xfrm>
            <a:off x="1357710" y="249227"/>
            <a:ext cx="5818400" cy="517269"/>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Đặt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tả</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thêm</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quần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áo</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khuyến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mãi</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3" name="Table 2"/>
          <p:cNvGraphicFramePr>
            <a:graphicFrameLocks noGrp="1"/>
          </p:cNvGraphicFramePr>
          <p:nvPr/>
        </p:nvGraphicFramePr>
        <p:xfrm>
          <a:off x="1357710" y="766496"/>
          <a:ext cx="10081256" cy="6074626"/>
        </p:xfrm>
        <a:graphic>
          <a:graphicData uri="http://schemas.openxmlformats.org/drawingml/2006/table">
            <a:tbl>
              <a:tblPr firstRow="1" firstCol="1" bandRow="1">
                <a:tableStyleId>{47369E95-11C5-4DA1-AC8A-CB650D826F12}</a:tableStyleId>
              </a:tblPr>
              <a:tblGrid>
                <a:gridCol w="5042997"/>
                <a:gridCol w="5038259"/>
              </a:tblGrid>
              <a:tr h="298161">
                <a:tc gridSpan="2">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Tên use case : </a:t>
                      </a:r>
                      <a:r>
                        <a:rPr lang="vi-VN" sz="1300" b="0" kern="100" dirty="0">
                          <a:solidFill>
                            <a:schemeClr val="tx1"/>
                          </a:solidFill>
                          <a:effectLst/>
                          <a:latin typeface="Times New Roman" panose="02020603050405020304" pitchFamily="18" charset="0"/>
                          <a:cs typeface="Times New Roman" panose="02020603050405020304" pitchFamily="18" charset="0"/>
                        </a:rPr>
                        <a:t>UC0016_Thêm quần áo khuyến mãi</a:t>
                      </a:r>
                      <a:endParaRPr lang="en-US" sz="13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298161">
                <a:tc gridSpan="2">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Mô tả sơ lược :  </a:t>
                      </a:r>
                      <a:r>
                        <a:rPr lang="vi-VN" sz="1300" b="0" kern="100" dirty="0">
                          <a:solidFill>
                            <a:schemeClr val="tx1"/>
                          </a:solidFill>
                          <a:effectLst/>
                          <a:latin typeface="Times New Roman" panose="02020603050405020304" pitchFamily="18" charset="0"/>
                          <a:cs typeface="Times New Roman" panose="02020603050405020304" pitchFamily="18" charset="0"/>
                        </a:rPr>
                        <a:t>Nhân viên bán hàng muốn thêm khuyến mãi cho quần áo.</a:t>
                      </a:r>
                      <a:endParaRPr lang="en-US" sz="13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298161">
                <a:tc gridSpan="2">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Actor chính : </a:t>
                      </a:r>
                      <a:r>
                        <a:rPr lang="vi-VN" sz="1300" b="0" kern="100" dirty="0">
                          <a:solidFill>
                            <a:schemeClr val="tx1"/>
                          </a:solidFill>
                          <a:effectLst/>
                          <a:latin typeface="Times New Roman" panose="02020603050405020304" pitchFamily="18" charset="0"/>
                          <a:cs typeface="Times New Roman" panose="02020603050405020304" pitchFamily="18" charset="0"/>
                        </a:rPr>
                        <a:t>Nhân viên bán hàng</a:t>
                      </a:r>
                      <a:endParaRPr lang="en-US" sz="13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298161">
                <a:tc gridSpan="2">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Actor phụ : </a:t>
                      </a:r>
                      <a:r>
                        <a:rPr lang="vi-VN" sz="1300" b="0" kern="100" dirty="0">
                          <a:solidFill>
                            <a:schemeClr val="tx1"/>
                          </a:solidFill>
                          <a:effectLst/>
                          <a:latin typeface="Times New Roman" panose="02020603050405020304" pitchFamily="18" charset="0"/>
                          <a:cs typeface="Times New Roman" panose="02020603050405020304" pitchFamily="18" charset="0"/>
                        </a:rPr>
                        <a:t>không</a:t>
                      </a:r>
                      <a:endParaRPr lang="en-US" sz="13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298161">
                <a:tc gridSpan="2">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Tiền điều kiện(pre-condition): </a:t>
                      </a:r>
                      <a:r>
                        <a:rPr lang="vi-VN" sz="1300" b="0" kern="100" dirty="0">
                          <a:solidFill>
                            <a:schemeClr val="tx1"/>
                          </a:solidFill>
                          <a:effectLst/>
                          <a:latin typeface="Times New Roman" panose="02020603050405020304" pitchFamily="18" charset="0"/>
                          <a:cs typeface="Times New Roman" panose="02020603050405020304" pitchFamily="18" charset="0"/>
                        </a:rPr>
                        <a:t>Nhân viên bán hàng đã đăng nhập thành công vào hệ thống</a:t>
                      </a:r>
                      <a:endParaRPr lang="en-US" sz="13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298161">
                <a:tc gridSpan="2">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Hậu điều kiện (Post- condition): </a:t>
                      </a:r>
                      <a:r>
                        <a:rPr lang="vi-VN" sz="1300" b="0" kern="100" dirty="0">
                          <a:solidFill>
                            <a:schemeClr val="tx1"/>
                          </a:solidFill>
                          <a:effectLst/>
                          <a:latin typeface="Times New Roman" panose="02020603050405020304" pitchFamily="18" charset="0"/>
                          <a:cs typeface="Times New Roman" panose="02020603050405020304" pitchFamily="18" charset="0"/>
                        </a:rPr>
                        <a:t>Các quần áo được khuyến mãi</a:t>
                      </a:r>
                      <a:endParaRPr lang="en-US" sz="13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298161">
                <a:tc gridSpan="2">
                  <a:txBody>
                    <a:bodyPr/>
                    <a:lstStyle/>
                    <a:p>
                      <a:pPr>
                        <a:lnSpc>
                          <a:spcPct val="150000"/>
                        </a:lnSpc>
                        <a:spcAft>
                          <a:spcPts val="800"/>
                        </a:spcAft>
                      </a:pPr>
                      <a:r>
                        <a:rPr lang="vi-VN" sz="1300" b="1" kern="100" dirty="0">
                          <a:effectLst/>
                          <a:latin typeface="Times New Roman" panose="02020603050405020304" pitchFamily="18" charset="0"/>
                          <a:cs typeface="Times New Roman" panose="02020603050405020304" pitchFamily="18" charset="0"/>
                        </a:rPr>
                        <a:t>- Luồng sự kiện chính (main flow)</a:t>
                      </a:r>
                      <a:endParaRPr lang="en-US" sz="13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298161">
                <a:tc>
                  <a:txBody>
                    <a:bodyPr/>
                    <a:lstStyle/>
                    <a:p>
                      <a:pPr algn="ctr">
                        <a:lnSpc>
                          <a:spcPct val="150000"/>
                        </a:lnSpc>
                        <a:spcAft>
                          <a:spcPts val="800"/>
                        </a:spcAft>
                      </a:pPr>
                      <a:r>
                        <a:rPr lang="vi-VN" sz="1300" b="1" kern="100" dirty="0">
                          <a:effectLst/>
                          <a:latin typeface="Times New Roman" panose="02020603050405020304" pitchFamily="18" charset="0"/>
                          <a:cs typeface="Times New Roman" panose="02020603050405020304" pitchFamily="18" charset="0"/>
                        </a:rPr>
                        <a:t>Actor</a:t>
                      </a:r>
                      <a:endParaRPr lang="en-US" sz="13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a:txBody>
                    <a:bodyPr/>
                    <a:lstStyle/>
                    <a:p>
                      <a:pPr algn="ctr">
                        <a:lnSpc>
                          <a:spcPct val="150000"/>
                        </a:lnSpc>
                        <a:spcAft>
                          <a:spcPts val="800"/>
                        </a:spcAft>
                      </a:pPr>
                      <a:r>
                        <a:rPr lang="vi-VN" sz="1300" b="1" kern="100" dirty="0">
                          <a:effectLst/>
                          <a:latin typeface="Times New Roman" panose="02020603050405020304" pitchFamily="18" charset="0"/>
                          <a:cs typeface="Times New Roman" panose="02020603050405020304" pitchFamily="18" charset="0"/>
                        </a:rPr>
                        <a:t>System</a:t>
                      </a:r>
                      <a:endParaRPr lang="en-US" sz="13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r>
              <a:tr h="636908">
                <a:tc>
                  <a:txBody>
                    <a:bodyPr/>
                    <a:lstStyle/>
                    <a:p>
                      <a:pPr marL="0" lvl="0" indent="0" algn="just">
                        <a:lnSpc>
                          <a:spcPct val="150000"/>
                        </a:lnSpc>
                        <a:buFont typeface="Times New Roman" panose="02020603050405020304" pitchFamily="18" charset="0"/>
                        <a:buNone/>
                      </a:pPr>
                      <a:r>
                        <a:rPr lang="en-US" sz="1300" b="0" dirty="0">
                          <a:solidFill>
                            <a:schemeClr val="tx1"/>
                          </a:solidFill>
                          <a:effectLst/>
                          <a:latin typeface="Times New Roman" panose="02020603050405020304" pitchFamily="18" charset="0"/>
                          <a:cs typeface="Times New Roman" panose="02020603050405020304" pitchFamily="18" charset="0"/>
                        </a:rPr>
                        <a:t>1. </a:t>
                      </a:r>
                      <a:r>
                        <a:rPr lang="vi-VN" sz="1300" b="0" dirty="0">
                          <a:solidFill>
                            <a:schemeClr val="tx1"/>
                          </a:solidFill>
                          <a:effectLst/>
                          <a:latin typeface="Times New Roman" panose="02020603050405020304" pitchFamily="18" charset="0"/>
                          <a:cs typeface="Times New Roman" panose="02020603050405020304" pitchFamily="18" charset="0"/>
                        </a:rPr>
                        <a:t>Nhân viên bán hàng chọn chức năng thêm mới quần áo khuyến mãi</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c>
                  <a:txBody>
                    <a:bodyPr/>
                    <a:lstStyle/>
                    <a:p>
                      <a:pPr marL="0" lvl="0" indent="0">
                        <a:lnSpc>
                          <a:spcPct val="150000"/>
                        </a:lnSpc>
                        <a:spcAft>
                          <a:spcPts val="800"/>
                        </a:spcAft>
                        <a:buFont typeface="Times New Roman" panose="02020603050405020304" pitchFamily="18" charset="0"/>
                        <a:buNone/>
                      </a:pPr>
                      <a:r>
                        <a:rPr lang="en-US" sz="1300" b="0" dirty="0">
                          <a:effectLst/>
                          <a:latin typeface="Times New Roman" panose="02020603050405020304" pitchFamily="18" charset="0"/>
                          <a:cs typeface="Times New Roman" panose="02020603050405020304" pitchFamily="18" charset="0"/>
                        </a:rPr>
                        <a:t>2. </a:t>
                      </a:r>
                      <a:r>
                        <a:rPr lang="vi-VN" sz="1300" b="0" dirty="0">
                          <a:effectLst/>
                          <a:latin typeface="Times New Roman" panose="02020603050405020304" pitchFamily="18" charset="0"/>
                          <a:cs typeface="Times New Roman" panose="02020603050405020304" pitchFamily="18" charset="0"/>
                        </a:rPr>
                        <a:t>Hiển thị Form nhập thông tin (Mức giảm giá, Thời gian bắt đầu, Thời gian kết thúc ).</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r>
              <a:tr h="636908">
                <a:tc>
                  <a:txBody>
                    <a:bodyPr/>
                    <a:lstStyle/>
                    <a:p>
                      <a:pPr marL="0" lvl="0" indent="0" algn="just">
                        <a:lnSpc>
                          <a:spcPct val="150000"/>
                        </a:lnSpc>
                        <a:buFont typeface="Times New Roman" panose="02020603050405020304" pitchFamily="18" charset="0"/>
                        <a:buNone/>
                      </a:pPr>
                      <a:r>
                        <a:rPr lang="en-US" sz="1300" b="0" dirty="0">
                          <a:solidFill>
                            <a:schemeClr val="tx1"/>
                          </a:solidFill>
                          <a:effectLst/>
                          <a:latin typeface="Times New Roman" panose="02020603050405020304" pitchFamily="18" charset="0"/>
                          <a:cs typeface="Times New Roman" panose="02020603050405020304" pitchFamily="18" charset="0"/>
                        </a:rPr>
                        <a:t>3. </a:t>
                      </a:r>
                      <a:r>
                        <a:rPr lang="vi-VN" sz="1300" b="0" dirty="0">
                          <a:solidFill>
                            <a:schemeClr val="tx1"/>
                          </a:solidFill>
                          <a:effectLst/>
                          <a:latin typeface="Times New Roman" panose="02020603050405020304" pitchFamily="18" charset="0"/>
                          <a:cs typeface="Times New Roman" panose="02020603050405020304" pitchFamily="18" charset="0"/>
                        </a:rPr>
                        <a:t>Nhập các thông tin khuyến mãi ( Mức giảm giá, Thời gian bắt đầu, Thời gian kết thúc ) </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c>
                  <a:txBody>
                    <a:bodyPr/>
                    <a:lstStyle/>
                    <a:p>
                      <a:pPr marL="228600" algn="just">
                        <a:lnSpc>
                          <a:spcPct val="150000"/>
                        </a:lnSpc>
                        <a:spcAft>
                          <a:spcPts val="800"/>
                        </a:spcAft>
                      </a:pPr>
                      <a:r>
                        <a:rPr lang="vi-VN" sz="1300" b="0" dirty="0">
                          <a:effectLst/>
                          <a:latin typeface="Times New Roman" panose="02020603050405020304" pitchFamily="18" charset="0"/>
                          <a:cs typeface="Times New Roman" panose="02020603050405020304" pitchFamily="18" charset="0"/>
                        </a:rPr>
                        <a:t> </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r>
              <a:tr h="410688">
                <a:tc>
                  <a:txBody>
                    <a:bodyPr/>
                    <a:lstStyle/>
                    <a:p>
                      <a:pPr marL="0" lvl="0" indent="0" algn="just">
                        <a:lnSpc>
                          <a:spcPct val="150000"/>
                        </a:lnSpc>
                        <a:buFont typeface="Times New Roman" panose="02020603050405020304" pitchFamily="18" charset="0"/>
                        <a:buNone/>
                      </a:pPr>
                      <a:r>
                        <a:rPr lang="en-US" sz="1300" b="0" dirty="0">
                          <a:solidFill>
                            <a:schemeClr val="tx1"/>
                          </a:solidFill>
                          <a:effectLst/>
                          <a:latin typeface="Times New Roman" panose="02020603050405020304" pitchFamily="18" charset="0"/>
                          <a:cs typeface="Times New Roman" panose="02020603050405020304" pitchFamily="18" charset="0"/>
                        </a:rPr>
                        <a:t>4. </a:t>
                      </a:r>
                      <a:r>
                        <a:rPr lang="vi-VN" sz="1300" b="0" dirty="0">
                          <a:solidFill>
                            <a:schemeClr val="tx1"/>
                          </a:solidFill>
                          <a:effectLst/>
                          <a:latin typeface="Times New Roman" panose="02020603050405020304" pitchFamily="18" charset="0"/>
                          <a:cs typeface="Times New Roman" panose="02020603050405020304" pitchFamily="18" charset="0"/>
                        </a:rPr>
                        <a:t>Xác nhận thêm mới</a:t>
                      </a:r>
                      <a:endParaRPr lang="en-US" sz="13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c>
                  <a:txBody>
                    <a:bodyPr/>
                    <a:lstStyle/>
                    <a:p>
                      <a:pPr marL="0" lvl="0" indent="0" algn="just">
                        <a:lnSpc>
                          <a:spcPct val="150000"/>
                        </a:lnSpc>
                        <a:spcAft>
                          <a:spcPts val="800"/>
                        </a:spcAft>
                        <a:buFont typeface="Times New Roman" panose="02020603050405020304" pitchFamily="18" charset="0"/>
                        <a:buNone/>
                      </a:pPr>
                      <a:r>
                        <a:rPr lang="en-US" sz="1300" b="0" dirty="0">
                          <a:effectLst/>
                          <a:latin typeface="Times New Roman" panose="02020603050405020304" pitchFamily="18" charset="0"/>
                          <a:cs typeface="Times New Roman" panose="02020603050405020304" pitchFamily="18" charset="0"/>
                        </a:rPr>
                        <a:t>5. </a:t>
                      </a:r>
                      <a:r>
                        <a:rPr lang="vi-VN" sz="1300" b="0" dirty="0">
                          <a:effectLst/>
                          <a:latin typeface="Times New Roman" panose="02020603050405020304" pitchFamily="18" charset="0"/>
                          <a:cs typeface="Times New Roman" panose="02020603050405020304" pitchFamily="18" charset="0"/>
                        </a:rPr>
                        <a:t>Kiểm tra các thông tin nhập vào</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r>
              <a:tr h="308586">
                <a:tc>
                  <a:txBody>
                    <a:bodyPr/>
                    <a:lstStyle/>
                    <a:p>
                      <a:pPr marL="228600" algn="just">
                        <a:lnSpc>
                          <a:spcPct val="150000"/>
                        </a:lnSpc>
                      </a:pPr>
                      <a:r>
                        <a:rPr lang="vi-VN" sz="1300" b="0" dirty="0">
                          <a:effectLst/>
                          <a:latin typeface="Times New Roman" panose="02020603050405020304" pitchFamily="18" charset="0"/>
                          <a:cs typeface="Times New Roman" panose="02020603050405020304" pitchFamily="18" charset="0"/>
                        </a:rPr>
                        <a:t> </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c>
                  <a:txBody>
                    <a:bodyPr/>
                    <a:lstStyle/>
                    <a:p>
                      <a:pPr marL="0" lvl="0" indent="0" algn="just">
                        <a:lnSpc>
                          <a:spcPct val="150000"/>
                        </a:lnSpc>
                        <a:spcAft>
                          <a:spcPts val="800"/>
                        </a:spcAft>
                        <a:buFont typeface="Times New Roman" panose="02020603050405020304" pitchFamily="18" charset="0"/>
                        <a:buNone/>
                      </a:pPr>
                      <a:r>
                        <a:rPr lang="en-US" sz="1300" b="0" dirty="0">
                          <a:effectLst/>
                          <a:latin typeface="Times New Roman" panose="02020603050405020304" pitchFamily="18" charset="0"/>
                          <a:cs typeface="Times New Roman" panose="02020603050405020304" pitchFamily="18" charset="0"/>
                        </a:rPr>
                        <a:t>6. </a:t>
                      </a:r>
                      <a:r>
                        <a:rPr lang="vi-VN" sz="1300" b="0" dirty="0">
                          <a:effectLst/>
                          <a:latin typeface="Times New Roman" panose="02020603050405020304" pitchFamily="18" charset="0"/>
                          <a:cs typeface="Times New Roman" panose="02020603050405020304" pitchFamily="18" charset="0"/>
                        </a:rPr>
                        <a:t>Thêm mới thành công quần áo khuyến mãi</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16" marR="36916" marT="0" marB="0"/>
                </a:tc>
              </a:tr>
              <a:tr h="298161">
                <a:tc gridSpan="2">
                  <a:txBody>
                    <a:bodyPr/>
                    <a:lstStyle/>
                    <a:p>
                      <a:pPr>
                        <a:lnSpc>
                          <a:spcPct val="150000"/>
                        </a:lnSpc>
                        <a:spcAft>
                          <a:spcPts val="800"/>
                        </a:spcAft>
                      </a:pPr>
                      <a:r>
                        <a:rPr lang="vi-VN" sz="1300" b="1" kern="100" dirty="0">
                          <a:effectLst/>
                          <a:latin typeface="Times New Roman" panose="02020603050405020304" pitchFamily="18" charset="0"/>
                          <a:cs typeface="Times New Roman" panose="02020603050405020304" pitchFamily="18" charset="0"/>
                        </a:rPr>
                        <a:t>- Luồng sự kiện thay thế (Alternate flow)</a:t>
                      </a:r>
                      <a:endParaRPr lang="en-US" sz="13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636908">
                <a:tc>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a:t>
                      </a:r>
                      <a:endParaRPr lang="en-US" sz="13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5.1. Thông báo lỗi nếu các trường dữ liệu không đúng , trở lại bước 3</a:t>
                      </a:r>
                      <a:endParaRPr lang="en-US" sz="13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r>
              <a:tr h="298161">
                <a:tc gridSpan="2">
                  <a:txBody>
                    <a:bodyPr/>
                    <a:lstStyle/>
                    <a:p>
                      <a:pPr>
                        <a:lnSpc>
                          <a:spcPct val="150000"/>
                        </a:lnSpc>
                        <a:spcAft>
                          <a:spcPts val="800"/>
                        </a:spcAft>
                      </a:pPr>
                      <a:r>
                        <a:rPr lang="vi-VN" sz="1300" b="1" kern="100" dirty="0">
                          <a:effectLst/>
                          <a:latin typeface="Times New Roman" panose="02020603050405020304" pitchFamily="18" charset="0"/>
                          <a:cs typeface="Times New Roman" panose="02020603050405020304" pitchFamily="18" charset="0"/>
                        </a:rPr>
                        <a:t>- Luồng sự kiện ngoại lệ  ( Exception flow)</a:t>
                      </a:r>
                      <a:endParaRPr lang="en-US" sz="13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hMerge="1">
                  <a:tcPr/>
                </a:tc>
              </a:tr>
              <a:tr h="463018">
                <a:tc>
                  <a:txBody>
                    <a:bodyPr/>
                    <a:lstStyle/>
                    <a:p>
                      <a:pPr>
                        <a:lnSpc>
                          <a:spcPct val="106000"/>
                        </a:lnSpc>
                        <a:spcAft>
                          <a:spcPts val="800"/>
                        </a:spcAft>
                      </a:pPr>
                      <a:r>
                        <a:rPr lang="en-US" sz="1300" b="0" kern="100" dirty="0">
                          <a:solidFill>
                            <a:schemeClr val="tx1"/>
                          </a:solidFill>
                          <a:effectLst/>
                          <a:latin typeface="Times New Roman" panose="02020603050405020304" pitchFamily="18" charset="0"/>
                          <a:cs typeface="Times New Roman" panose="02020603050405020304" pitchFamily="18" charset="0"/>
                        </a:rPr>
                        <a:t>- </a:t>
                      </a:r>
                      <a:r>
                        <a:rPr lang="vi-VN" sz="1300" b="0" kern="100" dirty="0">
                          <a:solidFill>
                            <a:schemeClr val="tx1"/>
                          </a:solidFill>
                          <a:effectLst/>
                          <a:latin typeface="Times New Roman" panose="02020603050405020304" pitchFamily="18" charset="0"/>
                          <a:cs typeface="Times New Roman" panose="02020603050405020304" pitchFamily="18" charset="0"/>
                        </a:rPr>
                        <a:t>Nếu hệ thống gặp lỗi trong quá trình xác nhận đăng nhập, thông báo lỗi cho người dùng và không cho phép đăng nhập.</a:t>
                      </a:r>
                      <a:endParaRPr lang="en-US" sz="13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c>
                  <a:txBody>
                    <a:bodyPr/>
                    <a:lstStyle/>
                    <a:p>
                      <a:pPr>
                        <a:lnSpc>
                          <a:spcPct val="150000"/>
                        </a:lnSpc>
                        <a:spcAft>
                          <a:spcPts val="800"/>
                        </a:spcAft>
                      </a:pPr>
                      <a:r>
                        <a:rPr lang="vi-VN" sz="1300" b="0" kern="100" dirty="0">
                          <a:effectLst/>
                          <a:latin typeface="Times New Roman" panose="02020603050405020304" pitchFamily="18" charset="0"/>
                          <a:cs typeface="Times New Roman" panose="02020603050405020304" pitchFamily="18" charset="0"/>
                        </a:rPr>
                        <a:t> </a:t>
                      </a:r>
                      <a:endParaRPr lang="en-US" sz="13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916" marR="36916"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4617563" y="0"/>
            <a:ext cx="2956874" cy="683800"/>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5" name="Shape 265"/>
          <p:cNvSpPr txBox="1">
            <a:spLocks noGrp="1"/>
          </p:cNvSpPr>
          <p:nvPr>
            <p:ph type="subTitle" idx="1"/>
          </p:nvPr>
        </p:nvSpPr>
        <p:spPr>
          <a:xfrm>
            <a:off x="1330000" y="489373"/>
            <a:ext cx="5940375" cy="326416"/>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Biểu</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đồ</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 </a:t>
            </a:r>
            <a:r>
              <a:rPr lang="en-US" sz="2400" dirty="0" err="1">
                <a:latin typeface="Times New Roman" panose="02020603050405020304"/>
                <a:ea typeface="Times New Roman" panose="02020603050405020304"/>
                <a:cs typeface="Times New Roman" panose="02020603050405020304"/>
                <a:sym typeface="Times New Roman" panose="02020603050405020304"/>
              </a:rPr>
              <a:t>thêm</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quần</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áo</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khuyến</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mãi</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Image20.png"/>
          <p:cNvPicPr>
            <a:picLocks noChangeAspect="1"/>
          </p:cNvPicPr>
          <p:nvPr/>
        </p:nvPicPr>
        <p:blipFill>
          <a:blip r:embed="rId1"/>
          <a:stretch>
            <a:fillRect/>
          </a:stretch>
        </p:blipFill>
        <p:spPr>
          <a:xfrm>
            <a:off x="2250141" y="890384"/>
            <a:ext cx="8462682" cy="56000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p:nvPr>
        </p:nvSpPr>
        <p:spPr>
          <a:xfrm>
            <a:off x="4552908" y="0"/>
            <a:ext cx="3086183" cy="498764"/>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2" name="Shape 272"/>
          <p:cNvSpPr txBox="1">
            <a:spLocks noGrp="1"/>
          </p:cNvSpPr>
          <p:nvPr>
            <p:ph type="subTitle" idx="1"/>
          </p:nvPr>
        </p:nvSpPr>
        <p:spPr>
          <a:xfrm>
            <a:off x="2395433" y="347994"/>
            <a:ext cx="7615673" cy="498764"/>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mô</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hình</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sequence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usecase</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thêm</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quần</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áo</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khuyến</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mãi</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Hình ảnh 23" descr="Ảnh có chứa văn bản, biểu đồ, Song song, hàng&#10;&#10;Mô tả được tạo tự độ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314" y="915464"/>
            <a:ext cx="11883912" cy="59425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ctrTitle"/>
          </p:nvPr>
        </p:nvSpPr>
        <p:spPr>
          <a:prstGeom prst="rect">
            <a:avLst/>
          </a:prstGeom>
          <a:noFill/>
          <a:ln>
            <a:noFill/>
          </a:ln>
        </p:spPr>
        <p:txBody>
          <a:bodyPr wrap="square" lIns="91425" tIns="45700" rIns="91425" bIns="45700" anchor="ctr" anchorCtr="0">
            <a:noAutofit/>
          </a:bodyPr>
          <a:lstStyle/>
          <a:p>
            <a:pPr marL="742950" marR="0" lvl="0" indent="-742950" algn="ctr" rtl="0">
              <a:spcBef>
                <a:spcPts val="0"/>
              </a:spcBef>
              <a:buClr>
                <a:schemeClr val="dk1"/>
              </a:buClr>
              <a:buSzPct val="100000"/>
              <a:buFont typeface="Corbel" panose="020B0503020204020204"/>
              <a:buAutoNum type="arabicPeriod" startAt="4"/>
            </a:pP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Thiết</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kế</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0" name="Shape 300"/>
          <p:cNvSpPr txBox="1">
            <a:spLocks noGrp="1"/>
          </p:cNvSpPr>
          <p:nvPr>
            <p:ph type="subTitle" idx="1"/>
          </p:nvPr>
        </p:nvSpPr>
        <p:spPr>
          <a:xfrm>
            <a:off x="1330001" y="397323"/>
            <a:ext cx="4184353" cy="5944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4.1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Thiết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kế</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mô</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hình</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lớp</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chi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tiết</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Hình ảnh 1796558530"/>
          <p:cNvPicPr>
            <a:picLocks noChangeAspect="1"/>
          </p:cNvPicPr>
          <p:nvPr/>
        </p:nvPicPr>
        <p:blipFill>
          <a:blip r:embed="rId1"/>
          <a:stretch>
            <a:fillRect/>
          </a:stretch>
        </p:blipFill>
        <p:spPr>
          <a:xfrm>
            <a:off x="853395" y="923364"/>
            <a:ext cx="10612883" cy="5638800"/>
          </a:xfrm>
          <a:prstGeom prst="rect">
            <a:avLst/>
          </a:prstGeom>
        </p:spPr>
      </p:pic>
      <p:sp>
        <p:nvSpPr>
          <p:cNvPr id="3" name="Shape 300"/>
          <p:cNvSpPr txBox="1"/>
          <p:nvPr/>
        </p:nvSpPr>
        <p:spPr>
          <a:xfrm>
            <a:off x="5128893" y="-6398"/>
            <a:ext cx="1934212" cy="5944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dk1"/>
              </a:buClr>
              <a:buSzPts val="1800"/>
              <a:buFont typeface="Roboto" panose="02000000000000000000"/>
              <a:buNone/>
              <a:defRPr sz="18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317500" algn="ctr" rtl="0" eaLnBrk="1" hangingPunct="1">
              <a:lnSpc>
                <a:spcPct val="100000"/>
              </a:lnSpc>
              <a:spcBef>
                <a:spcPts val="0"/>
              </a:spcBef>
              <a:spcAft>
                <a:spcPts val="0"/>
              </a:spcAft>
              <a:buClr>
                <a:schemeClr val="dk1"/>
              </a:buClr>
              <a:buSzPts val="2800"/>
              <a:buFont typeface="Roboto" panose="02000000000000000000"/>
              <a:buNone/>
              <a:defRPr sz="3735"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indent="0">
              <a:buClr>
                <a:srgbClr val="1186C3"/>
              </a:buClr>
              <a:buSzPct val="25000"/>
              <a:buFont typeface="Arial" panose="020B0604020202020204"/>
              <a:buNone/>
            </a:pPr>
            <a:r>
              <a:rPr lang="en-US" sz="3000" dirty="0">
                <a:latin typeface="Times New Roman" panose="02020603050405020304"/>
                <a:ea typeface="Times New Roman" panose="02020603050405020304"/>
                <a:cs typeface="Times New Roman" panose="02020603050405020304"/>
                <a:sym typeface="Times New Roman" panose="02020603050405020304"/>
              </a:rPr>
              <a:t>4. </a:t>
            </a:r>
            <a:r>
              <a:rPr lang="en-US" sz="3000" dirty="0" err="1">
                <a:latin typeface="Times New Roman" panose="02020603050405020304"/>
                <a:ea typeface="Times New Roman" panose="02020603050405020304"/>
                <a:cs typeface="Times New Roman" panose="02020603050405020304"/>
                <a:sym typeface="Times New Roman" panose="02020603050405020304"/>
              </a:rPr>
              <a:t>Thiết</a:t>
            </a:r>
            <a:r>
              <a:rPr lang="en-US" sz="3000" dirty="0">
                <a:latin typeface="Times New Roman" panose="02020603050405020304"/>
                <a:ea typeface="Times New Roman" panose="02020603050405020304"/>
                <a:cs typeface="Times New Roman" panose="02020603050405020304"/>
                <a:sym typeface="Times New Roman" panose="02020603050405020304"/>
              </a:rPr>
              <a:t> </a:t>
            </a:r>
            <a:r>
              <a:rPr lang="en-US" sz="3000" dirty="0" err="1">
                <a:latin typeface="Times New Roman" panose="02020603050405020304"/>
                <a:ea typeface="Times New Roman" panose="02020603050405020304"/>
                <a:cs typeface="Times New Roman" panose="02020603050405020304"/>
                <a:sym typeface="Times New Roman" panose="02020603050405020304"/>
              </a:rPr>
              <a:t>kế</a:t>
            </a:r>
            <a:endParaRPr lang="en-US" sz="3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ctrTitle"/>
          </p:nvPr>
        </p:nvSpPr>
        <p:spPr>
          <a:xfrm>
            <a:off x="4575999" y="459027"/>
            <a:ext cx="3040001" cy="988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Times New Roman" panose="02020603050405020304"/>
              <a:buNone/>
            </a:pPr>
            <a:r>
              <a:rPr lang="en-US" sz="5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Nội</a:t>
            </a:r>
            <a:r>
              <a:rPr lang="en-US" sz="5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dung:</a:t>
            </a:r>
            <a:endParaRPr lang="en-US" sz="5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49" name="Shape 149"/>
          <p:cNvSpPr txBox="1">
            <a:spLocks noGrp="1"/>
          </p:cNvSpPr>
          <p:nvPr>
            <p:ph type="subTitle" idx="1"/>
          </p:nvPr>
        </p:nvSpPr>
        <p:spPr>
          <a:xfrm>
            <a:off x="2791246" y="1827985"/>
            <a:ext cx="5818400" cy="3456882"/>
          </a:xfrm>
          <a:prstGeom prst="rect">
            <a:avLst/>
          </a:prstGeom>
          <a:noFill/>
          <a:ln>
            <a:noFill/>
          </a:ln>
        </p:spPr>
        <p:txBody>
          <a:bodyPr wrap="square" lIns="91425" tIns="45700" rIns="91425" bIns="45700" anchor="ctr" anchorCtr="0">
            <a:noAutofit/>
          </a:bodyPr>
          <a:lstStyle/>
          <a:p>
            <a:pPr marL="514350" marR="0" lvl="0" indent="-514350" algn="l" rtl="0">
              <a:spcBef>
                <a:spcPts val="0"/>
              </a:spcBef>
              <a:spcAft>
                <a:spcPts val="0"/>
              </a:spcAft>
              <a:buClr>
                <a:srgbClr val="1186C3"/>
              </a:buClr>
              <a:buSzPct val="145000"/>
              <a:buFont typeface="Corbel" panose="020B0503020204020204"/>
              <a:buAutoNum type="arabicPeriod"/>
            </a:pP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Giới</a:t>
            </a:r>
            <a:r>
              <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thiệu</a:t>
            </a:r>
            <a:endPar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514350" marR="0" lvl="0" indent="-514350" algn="l" rtl="0">
              <a:spcBef>
                <a:spcPts val="1080"/>
              </a:spcBef>
              <a:spcAft>
                <a:spcPts val="0"/>
              </a:spcAft>
              <a:buClr>
                <a:srgbClr val="1186C3"/>
              </a:buClr>
              <a:buSzPct val="145000"/>
              <a:buFont typeface="Corbel" panose="020B0503020204020204"/>
              <a:buAutoNum type="arabicPeriod"/>
            </a:pP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Yêu</a:t>
            </a:r>
            <a:r>
              <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cầu</a:t>
            </a:r>
            <a:r>
              <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ứng</a:t>
            </a:r>
            <a:r>
              <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dụng</a:t>
            </a:r>
            <a:endPar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514350" marR="0" lvl="0" indent="-514350" algn="l" rtl="0">
              <a:spcBef>
                <a:spcPts val="1080"/>
              </a:spcBef>
              <a:spcAft>
                <a:spcPts val="0"/>
              </a:spcAft>
              <a:buClr>
                <a:srgbClr val="1186C3"/>
              </a:buClr>
              <a:buSzPct val="145000"/>
              <a:buFont typeface="Corbel" panose="020B0503020204020204"/>
              <a:buAutoNum type="arabicPeriod"/>
            </a:pP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Phân</a:t>
            </a:r>
            <a:r>
              <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tích</a:t>
            </a:r>
            <a:endPar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514350" marR="0" lvl="0" indent="-514350" algn="l" rtl="0">
              <a:spcBef>
                <a:spcPts val="1080"/>
              </a:spcBef>
              <a:spcAft>
                <a:spcPts val="0"/>
              </a:spcAft>
              <a:buClr>
                <a:srgbClr val="1186C3"/>
              </a:buClr>
              <a:buSzPct val="145000"/>
              <a:buFont typeface="Corbel" panose="020B0503020204020204"/>
              <a:buAutoNum type="arabicPeriod"/>
            </a:pP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Thiết</a:t>
            </a:r>
            <a:r>
              <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40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kế</a:t>
            </a:r>
            <a:endPar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514350" marR="0" lvl="0" indent="-514350" algn="l" rtl="0">
              <a:spcBef>
                <a:spcPts val="1080"/>
              </a:spcBef>
              <a:spcAft>
                <a:spcPts val="0"/>
              </a:spcAft>
              <a:buClr>
                <a:srgbClr val="1186C3"/>
              </a:buClr>
              <a:buSzPct val="145000"/>
              <a:buFont typeface="Corbel" panose="020B0503020204020204"/>
              <a:buAutoNum type="arabicPeriod"/>
            </a:pPr>
            <a:r>
              <a:rPr lang="en-US" sz="4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Khởi</a:t>
            </a:r>
            <a:r>
              <a:rPr lang="en-US" sz="4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4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nghiệp</a:t>
            </a:r>
            <a:endParaRPr lang="en-US" sz="4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ctrTitle"/>
          </p:nvPr>
        </p:nvSpPr>
        <p:spPr>
          <a:prstGeom prst="rect">
            <a:avLst/>
          </a:prstGeom>
          <a:noFill/>
          <a:ln>
            <a:noFill/>
          </a:ln>
        </p:spPr>
        <p:txBody>
          <a:bodyPr wrap="square" lIns="91425" tIns="45700" rIns="91425" bIns="45700" anchor="ctr" anchorCtr="0">
            <a:noAutofit/>
          </a:bodyPr>
          <a:lstStyle/>
          <a:p>
            <a:pPr marL="742950" marR="0" lvl="0" indent="-742950" algn="ctr" rtl="0">
              <a:spcBef>
                <a:spcPts val="0"/>
              </a:spcBef>
              <a:buClr>
                <a:schemeClr val="dk1"/>
              </a:buClr>
              <a:buSzPct val="100000"/>
              <a:buFont typeface="Corbel" panose="020B0503020204020204"/>
              <a:buAutoNum type="arabicPeriod" startAt="4"/>
            </a:pPr>
            <a:r>
              <a:rPr lang="en-US" sz="4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Thiết kế</a:t>
            </a:r>
            <a:endParaRPr lang="en-US" sz="4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8" name="Shape 318"/>
          <p:cNvSpPr txBox="1">
            <a:spLocks noGrp="1"/>
          </p:cNvSpPr>
          <p:nvPr>
            <p:ph type="subTitle" idx="1"/>
          </p:nvPr>
        </p:nvSpPr>
        <p:spPr>
          <a:xfrm>
            <a:off x="1497222" y="168793"/>
            <a:ext cx="5818400" cy="5944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4.2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Thiết</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kế</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cơ</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sở</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dữ</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liệu</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Hình ảnh 1" descr="Ảnh có chứa hình vẽ, bản phác thảo, Nghệ thuật vẽ nét đơn, biểu đồ&#10;&#10;Mô tả được tạo tự động"/>
          <p:cNvPicPr>
            <a:picLocks noChangeAspect="1"/>
          </p:cNvPicPr>
          <p:nvPr/>
        </p:nvPicPr>
        <p:blipFill>
          <a:blip r:embed="rId1"/>
          <a:stretch>
            <a:fillRect/>
          </a:stretch>
        </p:blipFill>
        <p:spPr>
          <a:xfrm>
            <a:off x="591728" y="1186244"/>
            <a:ext cx="11259555" cy="5502963"/>
          </a:xfrm>
          <a:prstGeom prst="rect">
            <a:avLst/>
          </a:prstGeom>
        </p:spPr>
      </p:pic>
      <p:sp>
        <p:nvSpPr>
          <p:cNvPr id="4" name="Shape 318"/>
          <p:cNvSpPr txBox="1"/>
          <p:nvPr/>
        </p:nvSpPr>
        <p:spPr>
          <a:xfrm>
            <a:off x="1918066" y="465993"/>
            <a:ext cx="4999892" cy="870438"/>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285750" marR="0" lvl="0" indent="-64770" algn="l" rtl="0">
              <a:lnSpc>
                <a:spcPct val="100000"/>
              </a:lnSpc>
              <a:spcBef>
                <a:spcPts val="480"/>
              </a:spcBef>
              <a:spcAft>
                <a:spcPts val="600"/>
              </a:spcAft>
              <a:buClr>
                <a:srgbClr val="1186C3"/>
              </a:buClr>
              <a:buSzPct val="145000"/>
              <a:buFont typeface="Arial" panose="020B0604020202020204"/>
              <a:buChar char="•"/>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742950" marR="0" lvl="1" indent="-101600" algn="l" rtl="0">
              <a:lnSpc>
                <a:spcPct val="100000"/>
              </a:lnSpc>
              <a:spcBef>
                <a:spcPts val="400"/>
              </a:spcBef>
              <a:spcAft>
                <a:spcPts val="600"/>
              </a:spcAft>
              <a:buClr>
                <a:srgbClr val="1186C3"/>
              </a:buClr>
              <a:buSzPct val="145000"/>
              <a:buFont typeface="Arial" panose="020B0604020202020204"/>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1200150" marR="0" lvl="2" indent="-120015" algn="l" rtl="0">
              <a:lnSpc>
                <a:spcPct val="100000"/>
              </a:lnSpc>
              <a:spcBef>
                <a:spcPts val="360"/>
              </a:spcBef>
              <a:spcAft>
                <a:spcPts val="600"/>
              </a:spcAft>
              <a:buClr>
                <a:srgbClr val="1186C3"/>
              </a:buClr>
              <a:buSzPct val="145000"/>
              <a:buFont typeface="Arial" panose="020B0604020202020204"/>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1543050" marR="0" lvl="3" indent="-24130" algn="l" rtl="0">
              <a:lnSpc>
                <a:spcPct val="100000"/>
              </a:lnSpc>
              <a:spcBef>
                <a:spcPts val="320"/>
              </a:spcBef>
              <a:spcAft>
                <a:spcPts val="600"/>
              </a:spcAft>
              <a:buClr>
                <a:srgbClr val="1186C3"/>
              </a:buClr>
              <a:buSzPct val="145000"/>
              <a:buFont typeface="Arial" panose="020B0604020202020204"/>
              <a:buChar char="•"/>
              <a:defRPr sz="16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2000250" marR="0" lvl="4" indent="-4254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2514600" marR="0" lvl="5"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2971800" marR="0" lvl="6"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429000" marR="0" lvl="7"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3886200" marR="0" lvl="8"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indent="0">
              <a:spcBef>
                <a:spcPts val="0"/>
              </a:spcBef>
              <a:spcAft>
                <a:spcPts val="0"/>
              </a:spcAft>
              <a:buSzPct val="25000"/>
              <a:buFont typeface="Arial" panose="020B0604020202020204"/>
              <a:buNone/>
            </a:pPr>
            <a:r>
              <a:rPr lang="en-US" dirty="0">
                <a:latin typeface="Times New Roman" panose="02020603050405020304"/>
                <a:ea typeface="Times New Roman" panose="02020603050405020304"/>
                <a:cs typeface="Times New Roman" panose="02020603050405020304"/>
                <a:sym typeface="Times New Roman" panose="02020603050405020304"/>
              </a:rPr>
              <a:t>a. </a:t>
            </a:r>
            <a:r>
              <a:rPr lang="en-US" dirty="0" err="1">
                <a:latin typeface="Times New Roman" panose="02020603050405020304"/>
                <a:ea typeface="Times New Roman" panose="02020603050405020304"/>
                <a:cs typeface="Times New Roman" panose="02020603050405020304"/>
                <a:sym typeface="Times New Roman" panose="02020603050405020304"/>
              </a:rPr>
              <a:t>Sơ</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đồ</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thực</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thể</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và</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mối</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kết</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hợp</a:t>
            </a: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Shape 318"/>
          <p:cNvSpPr txBox="1">
            <a:spLocks noGrp="1"/>
          </p:cNvSpPr>
          <p:nvPr>
            <p:ph type="subTitle" idx="1"/>
          </p:nvPr>
        </p:nvSpPr>
        <p:spPr>
          <a:xfrm>
            <a:off x="1491655" y="114080"/>
            <a:ext cx="5818400" cy="5944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4.2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Thiết</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kế</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cơ</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sở</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dữ</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liệu</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Shape 318"/>
          <p:cNvSpPr txBox="1"/>
          <p:nvPr/>
        </p:nvSpPr>
        <p:spPr>
          <a:xfrm>
            <a:off x="1900909" y="331498"/>
            <a:ext cx="4999892" cy="870438"/>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285750" marR="0" lvl="0" indent="-64770" algn="l" rtl="0">
              <a:lnSpc>
                <a:spcPct val="100000"/>
              </a:lnSpc>
              <a:spcBef>
                <a:spcPts val="480"/>
              </a:spcBef>
              <a:spcAft>
                <a:spcPts val="600"/>
              </a:spcAft>
              <a:buClr>
                <a:srgbClr val="1186C3"/>
              </a:buClr>
              <a:buSzPct val="145000"/>
              <a:buFont typeface="Arial" panose="020B0604020202020204"/>
              <a:buChar char="•"/>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742950" marR="0" lvl="1" indent="-101600" algn="l" rtl="0">
              <a:lnSpc>
                <a:spcPct val="100000"/>
              </a:lnSpc>
              <a:spcBef>
                <a:spcPts val="400"/>
              </a:spcBef>
              <a:spcAft>
                <a:spcPts val="600"/>
              </a:spcAft>
              <a:buClr>
                <a:srgbClr val="1186C3"/>
              </a:buClr>
              <a:buSzPct val="145000"/>
              <a:buFont typeface="Arial" panose="020B0604020202020204"/>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1200150" marR="0" lvl="2" indent="-120015" algn="l" rtl="0">
              <a:lnSpc>
                <a:spcPct val="100000"/>
              </a:lnSpc>
              <a:spcBef>
                <a:spcPts val="360"/>
              </a:spcBef>
              <a:spcAft>
                <a:spcPts val="600"/>
              </a:spcAft>
              <a:buClr>
                <a:srgbClr val="1186C3"/>
              </a:buClr>
              <a:buSzPct val="145000"/>
              <a:buFont typeface="Arial" panose="020B0604020202020204"/>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1543050" marR="0" lvl="3" indent="-24130" algn="l" rtl="0">
              <a:lnSpc>
                <a:spcPct val="100000"/>
              </a:lnSpc>
              <a:spcBef>
                <a:spcPts val="320"/>
              </a:spcBef>
              <a:spcAft>
                <a:spcPts val="600"/>
              </a:spcAft>
              <a:buClr>
                <a:srgbClr val="1186C3"/>
              </a:buClr>
              <a:buSzPct val="145000"/>
              <a:buFont typeface="Arial" panose="020B0604020202020204"/>
              <a:buChar char="•"/>
              <a:defRPr sz="16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2000250" marR="0" lvl="4" indent="-4254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2514600" marR="0" lvl="5"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2971800" marR="0" lvl="6"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429000" marR="0" lvl="7"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3886200" marR="0" lvl="8" indent="-99695" algn="l" rtl="0">
              <a:lnSpc>
                <a:spcPct val="100000"/>
              </a:lnSpc>
              <a:spcBef>
                <a:spcPts val="280"/>
              </a:spcBef>
              <a:spcAft>
                <a:spcPts val="600"/>
              </a:spcAft>
              <a:buClr>
                <a:srgbClr val="1186C3"/>
              </a:buClr>
              <a:buSzPct val="14500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indent="0">
              <a:spcBef>
                <a:spcPts val="0"/>
              </a:spcBef>
              <a:spcAft>
                <a:spcPts val="0"/>
              </a:spcAft>
              <a:buSzPct val="25000"/>
              <a:buFont typeface="Arial" panose="020B0604020202020204"/>
              <a:buNone/>
            </a:pPr>
            <a:r>
              <a:rPr lang="en-US" dirty="0">
                <a:latin typeface="Times New Roman" panose="02020603050405020304"/>
                <a:ea typeface="Times New Roman" panose="02020603050405020304"/>
                <a:cs typeface="Times New Roman" panose="02020603050405020304"/>
                <a:sym typeface="Times New Roman" panose="02020603050405020304"/>
              </a:rPr>
              <a:t>a. </a:t>
            </a:r>
            <a:r>
              <a:rPr lang="en-US" dirty="0" err="1">
                <a:latin typeface="Times New Roman" panose="02020603050405020304"/>
                <a:ea typeface="Times New Roman" panose="02020603050405020304"/>
                <a:cs typeface="Times New Roman" panose="02020603050405020304"/>
                <a:sym typeface="Times New Roman" panose="02020603050405020304"/>
              </a:rPr>
              <a:t>Sơ</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đồ</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trên</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hệ</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quản</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trị</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cơ</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sở</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dữ</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err="1">
                <a:latin typeface="Times New Roman" panose="02020603050405020304"/>
                <a:ea typeface="Times New Roman" panose="02020603050405020304"/>
                <a:cs typeface="Times New Roman" panose="02020603050405020304"/>
                <a:sym typeface="Times New Roman" panose="02020603050405020304"/>
              </a:rPr>
              <a:t>liệu</a:t>
            </a: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Hình ảnh 1"/>
          <p:cNvPicPr>
            <a:picLocks noChangeAspect="1"/>
          </p:cNvPicPr>
          <p:nvPr/>
        </p:nvPicPr>
        <p:blipFill>
          <a:blip r:embed="rId1"/>
          <a:stretch>
            <a:fillRect/>
          </a:stretch>
        </p:blipFill>
        <p:spPr>
          <a:xfrm>
            <a:off x="1123592" y="1043712"/>
            <a:ext cx="9944816" cy="57002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ctrTitle"/>
          </p:nvPr>
        </p:nvSpPr>
        <p:spPr>
          <a:xfrm>
            <a:off x="3310600" y="102106"/>
            <a:ext cx="5570800" cy="767471"/>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a:t>
            </a:r>
            <a:r>
              <a:rPr lang="en-US" sz="4000" dirty="0">
                <a:latin typeface="Times New Roman" panose="02020603050405020304"/>
                <a:ea typeface="Times New Roman" panose="02020603050405020304"/>
                <a:cs typeface="Times New Roman" panose="02020603050405020304"/>
                <a:sym typeface="Times New Roman" panose="02020603050405020304"/>
              </a:rPr>
              <a:t>KHỞI NGHIỆP</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5" name="Shape 325"/>
          <p:cNvSpPr txBox="1">
            <a:spLocks noGrp="1"/>
          </p:cNvSpPr>
          <p:nvPr>
            <p:ph type="subTitle" idx="1"/>
          </p:nvPr>
        </p:nvSpPr>
        <p:spPr>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hape 324"/>
          <p:cNvSpPr txBox="1"/>
          <p:nvPr/>
        </p:nvSpPr>
        <p:spPr>
          <a:xfrm>
            <a:off x="1655600" y="582707"/>
            <a:ext cx="9774400" cy="611043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80000"/>
              </a:lnSpc>
              <a:spcBef>
                <a:spcPts val="0"/>
              </a:spcBef>
              <a:spcAft>
                <a:spcPts val="0"/>
              </a:spcAft>
              <a:buClr>
                <a:schemeClr val="dk1"/>
              </a:buClr>
              <a:buSzPts val="6000"/>
              <a:buFont typeface="Oswald Regular" panose="020B0604020202020204"/>
              <a:buNone/>
              <a:defRPr sz="8000" b="0" i="0" u="none" strike="noStrike" cap="none">
                <a:solidFill>
                  <a:schemeClr val="dk1"/>
                </a:solidFill>
                <a:latin typeface="Oswald Regular" panose="020B0604020202020204"/>
                <a:ea typeface="Oswald Regular" panose="020B0604020202020204"/>
                <a:cs typeface="Oswald Regular" panose="020B0604020202020204"/>
                <a:sym typeface="Oswald Regular" panose="020B0604020202020204"/>
              </a:defRPr>
            </a:lvl1pPr>
            <a:lvl2pPr marR="0" lvl="1"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2pPr>
            <a:lvl3pPr marR="0" lvl="2"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3pPr>
            <a:lvl4pPr marR="0" lvl="3"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4pPr>
            <a:lvl5pPr marR="0" lvl="4"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5pPr>
            <a:lvl6pPr marR="0" lvl="5"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6pPr>
            <a:lvl7pPr marR="0" lvl="6"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7pPr>
            <a:lvl8pPr marR="0" lvl="7"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8pPr>
            <a:lvl9pPr marR="0" lvl="8"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9pPr>
          </a:lstStyle>
          <a:p>
            <a:pPr lvl="0" algn="just">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1.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Kế</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hoạch</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phát</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triển</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dự</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án</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khởi</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nghiệp</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Tiến</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hành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nghiên</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cứu</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thị</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trường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để</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hiểu</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rõ</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nhu</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cầu</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và</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xu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hướng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mua</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sắm</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trong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ngành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thời</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trang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vi-VN"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Phân</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tích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các</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cửa</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hàng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cạnh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tranh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để</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xác</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định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điểm</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mạnh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và</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điểm</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yếu</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đồng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thời</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xác</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định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những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cơ</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hội</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và</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thách</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thức</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trong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thị</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2000" dirty="0" err="1">
                <a:effectLst/>
                <a:latin typeface="Times New Roman" panose="02020603050405020304" pitchFamily="18" charset="0"/>
                <a:ea typeface="Segoe UI" panose="020B0502040204020203" pitchFamily="34" charset="0"/>
                <a:cs typeface="Times New Roman" panose="02020603050405020304" pitchFamily="18" charset="0"/>
              </a:rPr>
              <a:t>trường</a:t>
            </a:r>
            <a:r>
              <a:rPr lang="en-US" sz="2000" dirty="0">
                <a:effectLst/>
                <a:latin typeface="Times New Roman" panose="02020603050405020304" pitchFamily="18" charset="0"/>
                <a:ea typeface="Segoe UI" panose="020B0502040204020203" pitchFamily="34" charset="0"/>
                <a:cs typeface="Times New Roman" panose="02020603050405020304" pitchFamily="18" charset="0"/>
              </a:rPr>
              <a:t>.</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 Mục tiêu của dự án là </a:t>
            </a:r>
            <a:r>
              <a:rPr lang="en-US" sz="2000" dirty="0" err="1">
                <a:solidFill>
                  <a:srgbClr val="000000"/>
                </a:solidFill>
                <a:effectLst/>
                <a:latin typeface="Times New Roman" panose="02020603050405020304" pitchFamily="18" charset="0"/>
                <a:cs typeface="Times New Roman" panose="02020603050405020304" pitchFamily="18" charset="0"/>
              </a:rPr>
              <a:t>xây</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dựng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một</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hệ</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thống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quản</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lý</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bán</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hàng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thông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minh</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để</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giúp</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cửa</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hàng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quần</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áo</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thời</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trang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hoạt</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động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hiệu</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quả</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hơn</a:t>
            </a:r>
            <a:r>
              <a:rPr lang="en-US" sz="2000" dirty="0">
                <a:solidFill>
                  <a:srgbClr val="000000"/>
                </a:solidFill>
                <a:effectLst/>
                <a:latin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vi-VN"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Đối</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tượng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khách</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hàng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của</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dự</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án</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là</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các</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cửa</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hàng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quần</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áo</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thời</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trang</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trên</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toàn</a:t>
            </a:r>
            <a:r>
              <a:rPr lang="en-US" sz="2000" dirty="0">
                <a:solidFill>
                  <a:srgbClr val="000000"/>
                </a:solidFill>
                <a:effectLst/>
                <a:latin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cs typeface="Times New Roman" panose="02020603050405020304" pitchFamily="18" charset="0"/>
              </a:rPr>
              <a:t>quố</a:t>
            </a:r>
            <a:r>
              <a:rPr lang="vi-VN" sz="2000" dirty="0">
                <a:solidFill>
                  <a:srgbClr val="000000"/>
                </a:solidFill>
                <a:effectLst/>
                <a:latin typeface="Times New Roman" panose="02020603050405020304" pitchFamily="18" charset="0"/>
                <a:cs typeface="Times New Roman" panose="02020603050405020304" pitchFamily="18" charset="0"/>
              </a:rPr>
              <a:t>c.</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lvl="0" algn="just">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2.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Dự</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latin typeface="Times New Roman" panose="02020603050405020304" pitchFamily="18" charset="0"/>
                <a:ea typeface="MS Mincho" panose="02020609040205080304" pitchFamily="49" charset="-128"/>
                <a:cs typeface="Times New Roman" panose="02020603050405020304" pitchFamily="18" charset="0"/>
              </a:rPr>
              <a:t>án</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latin typeface="Times New Roman" panose="02020603050405020304" pitchFamily="18" charset="0"/>
                <a:ea typeface="MS Mincho" panose="02020609040205080304" pitchFamily="49" charset="-128"/>
                <a:cs typeface="Times New Roman" panose="02020603050405020304" pitchFamily="18" charset="0"/>
              </a:rPr>
              <a:t>của</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latin typeface="Times New Roman" panose="02020603050405020304" pitchFamily="18" charset="0"/>
                <a:ea typeface="MS Mincho" panose="02020609040205080304" pitchFamily="49" charset="-128"/>
                <a:cs typeface="Times New Roman" panose="02020603050405020304" pitchFamily="18" charset="0"/>
              </a:rPr>
              <a:t>chúng</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latin typeface="Times New Roman" panose="02020603050405020304" pitchFamily="18" charset="0"/>
                <a:ea typeface="MS Mincho" panose="02020609040205080304" pitchFamily="49" charset="-128"/>
                <a:cs typeface="Times New Roman" panose="02020603050405020304" pitchFamily="18" charset="0"/>
              </a:rPr>
              <a:t>em</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latin typeface="Times New Roman" panose="02020603050405020304" pitchFamily="18" charset="0"/>
                <a:ea typeface="MS Mincho" panose="02020609040205080304" pitchFamily="49" charset="-128"/>
                <a:cs typeface="Times New Roman" panose="02020603050405020304" pitchFamily="18" charset="0"/>
              </a:rPr>
              <a:t>là</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latin typeface="Times New Roman" panose="02020603050405020304" pitchFamily="18" charset="0"/>
                <a:ea typeface="MS Mincho" panose="02020609040205080304" pitchFamily="49" charset="-128"/>
                <a:cs typeface="Times New Roman" panose="02020603050405020304" pitchFamily="18" charset="0"/>
              </a:rPr>
              <a:t>gì</a:t>
            </a:r>
            <a:r>
              <a:rPr lang="en-US" sz="2000" dirty="0">
                <a:latin typeface="Times New Roman" panose="02020603050405020304" pitchFamily="18" charset="0"/>
                <a:ea typeface="MS Mincho" panose="02020609040205080304" pitchFamily="49" charset="-128"/>
                <a:cs typeface="Times New Roman" panose="02020603050405020304" pitchFamily="18" charset="0"/>
              </a:rPr>
              <a:t>?</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Dự</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án</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của</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ch</a:t>
            </a:r>
            <a:r>
              <a:rPr lang="vi-VN" sz="2000" dirty="0">
                <a:solidFill>
                  <a:srgbClr val="1F1F1F"/>
                </a:solidFill>
                <a:effectLst/>
                <a:latin typeface="Times New Roman" panose="02020603050405020304" pitchFamily="18" charset="0"/>
                <a:cs typeface="Times New Roman" panose="02020603050405020304" pitchFamily="18" charset="0"/>
              </a:rPr>
              <a:t>úng em</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là</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xây</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dựng</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một</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hệ</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thống</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quản</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lý</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bán</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hàng</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thông</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minh</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để</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giúp</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cửa</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hàng</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quần</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áo</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thời</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trang</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hoạt</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động</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hiệu</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quả</a:t>
            </a:r>
            <a:r>
              <a:rPr lang="en-US" sz="2000" dirty="0">
                <a:solidFill>
                  <a:srgbClr val="1F1F1F"/>
                </a:solidFill>
                <a:effectLst/>
                <a:latin typeface="Times New Roman" panose="02020603050405020304" pitchFamily="18" charset="0"/>
                <a:cs typeface="Times New Roman" panose="02020603050405020304" pitchFamily="18" charset="0"/>
              </a:rPr>
              <a:t> </a:t>
            </a:r>
            <a:r>
              <a:rPr lang="en-US" sz="2000" dirty="0" err="1">
                <a:solidFill>
                  <a:srgbClr val="1F1F1F"/>
                </a:solidFill>
                <a:effectLst/>
                <a:latin typeface="Times New Roman" panose="02020603050405020304" pitchFamily="18" charset="0"/>
                <a:cs typeface="Times New Roman" panose="02020603050405020304" pitchFamily="18" charset="0"/>
              </a:rPr>
              <a:t>hơn</a:t>
            </a:r>
            <a:r>
              <a:rPr lang="vi-VN" sz="2000" dirty="0">
                <a:solidFill>
                  <a:srgbClr val="1F1F1F"/>
                </a:solidFill>
                <a:effectLst/>
                <a:latin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endParaRPr lang="en-US" sz="18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ctrTitle"/>
          </p:nvPr>
        </p:nvSpPr>
        <p:spPr>
          <a:xfrm>
            <a:off x="3310600" y="102106"/>
            <a:ext cx="5570800" cy="767471"/>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a:t>
            </a:r>
            <a:r>
              <a:rPr lang="en-US" sz="4000" dirty="0">
                <a:latin typeface="Times New Roman" panose="02020603050405020304"/>
                <a:ea typeface="Times New Roman" panose="02020603050405020304"/>
                <a:cs typeface="Times New Roman" panose="02020603050405020304"/>
                <a:sym typeface="Times New Roman" panose="02020603050405020304"/>
              </a:rPr>
              <a:t>KHỞI NGHIỆP</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5" name="Shape 325"/>
          <p:cNvSpPr txBox="1">
            <a:spLocks noGrp="1"/>
          </p:cNvSpPr>
          <p:nvPr>
            <p:ph type="subTitle" idx="1"/>
          </p:nvPr>
        </p:nvSpPr>
        <p:spPr>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hape 324"/>
          <p:cNvSpPr txBox="1"/>
          <p:nvPr/>
        </p:nvSpPr>
        <p:spPr>
          <a:xfrm>
            <a:off x="1724446" y="263471"/>
            <a:ext cx="9750377" cy="611043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80000"/>
              </a:lnSpc>
              <a:spcBef>
                <a:spcPts val="0"/>
              </a:spcBef>
              <a:spcAft>
                <a:spcPts val="0"/>
              </a:spcAft>
              <a:buClr>
                <a:schemeClr val="dk1"/>
              </a:buClr>
              <a:buSzPts val="6000"/>
              <a:buFont typeface="Oswald Regular" panose="020B0604020202020204"/>
              <a:buNone/>
              <a:defRPr sz="8000" b="0" i="0" u="none" strike="noStrike" cap="none">
                <a:solidFill>
                  <a:schemeClr val="dk1"/>
                </a:solidFill>
                <a:latin typeface="Oswald Regular" panose="020B0604020202020204"/>
                <a:ea typeface="Oswald Regular" panose="020B0604020202020204"/>
                <a:cs typeface="Oswald Regular" panose="020B0604020202020204"/>
                <a:sym typeface="Oswald Regular" panose="020B0604020202020204"/>
              </a:defRPr>
            </a:lvl1pPr>
            <a:lvl2pPr marR="0" lvl="1"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2pPr>
            <a:lvl3pPr marR="0" lvl="2"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3pPr>
            <a:lvl4pPr marR="0" lvl="3"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4pPr>
            <a:lvl5pPr marR="0" lvl="4"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5pPr>
            <a:lvl6pPr marR="0" lvl="5"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6pPr>
            <a:lvl7pPr marR="0" lvl="6"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7pPr>
            <a:lvl8pPr marR="0" lvl="7"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8pPr>
            <a:lvl9pPr marR="0" lvl="8"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9pPr>
          </a:lstStyle>
          <a:p>
            <a:pPr lvl="0" algn="just">
              <a:lnSpc>
                <a:spcPct val="115000"/>
              </a:lnSpc>
              <a:spcAft>
                <a:spcPts val="1000"/>
              </a:spcAft>
            </a:pPr>
            <a:endParaRPr lang="en-US" sz="18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en-US" sz="2000" dirty="0">
                <a:solidFill>
                  <a:srgbClr val="1F1F1F"/>
                </a:solidFill>
                <a:latin typeface="Times New Roman" panose="02020603050405020304" pitchFamily="18" charset="0"/>
                <a:cs typeface="Times New Roman" panose="02020603050405020304" pitchFamily="18" charset="0"/>
              </a:rPr>
              <a:t>3. </a:t>
            </a:r>
            <a:r>
              <a:rPr lang="vi-VN" sz="2000" dirty="0">
                <a:solidFill>
                  <a:srgbClr val="1F1F1F"/>
                </a:solidFill>
                <a:effectLst/>
                <a:latin typeface="Times New Roman" panose="02020603050405020304" pitchFamily="18" charset="0"/>
                <a:cs typeface="Times New Roman" panose="02020603050405020304" pitchFamily="18" charset="0"/>
              </a:rPr>
              <a:t>Kế hoạch của dự án :</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vi-VN" sz="2000" dirty="0">
                <a:solidFill>
                  <a:srgbClr val="1F1F1F"/>
                </a:solidFill>
                <a:effectLst/>
                <a:latin typeface="Times New Roman" panose="02020603050405020304" pitchFamily="18" charset="0"/>
                <a:cs typeface="Times New Roman" panose="02020603050405020304" pitchFamily="18" charset="0"/>
              </a:rPr>
              <a:t>+ Giai đoạn 1: </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000"/>
              </a:spcAft>
              <a:buSzPts val="500"/>
              <a:buFont typeface="Wingdings" panose="05000000000000000000" pitchFamily="2" charset="2"/>
              <a:buChar char=""/>
              <a:tabLst>
                <a:tab pos="266700" algn="l"/>
              </a:tabLst>
            </a:pPr>
            <a:r>
              <a:rPr lang="vi-VN" sz="2000" dirty="0">
                <a:solidFill>
                  <a:srgbClr val="1F1F1F"/>
                </a:solidFill>
                <a:effectLst/>
                <a:latin typeface="Times New Roman" panose="02020603050405020304" pitchFamily="18" charset="0"/>
                <a:cs typeface="Times New Roman" panose="02020603050405020304" pitchFamily="18" charset="0"/>
              </a:rPr>
              <a:t>Nghiên cứu thị trường quần áo thời trang để xác định các xu hướng và nhu cầu của khách hàng.</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000"/>
              </a:spcAft>
              <a:buSzPts val="500"/>
              <a:buFont typeface="Wingdings" panose="05000000000000000000" pitchFamily="2" charset="2"/>
              <a:buChar char=""/>
              <a:tabLst>
                <a:tab pos="266700" algn="l"/>
              </a:tabLst>
            </a:pPr>
            <a:r>
              <a:rPr lang="vi-VN" sz="2000" dirty="0">
                <a:solidFill>
                  <a:srgbClr val="1F1F1F"/>
                </a:solidFill>
                <a:effectLst/>
                <a:latin typeface="Times New Roman" panose="02020603050405020304" pitchFamily="18" charset="0"/>
                <a:cs typeface="Times New Roman" panose="02020603050405020304" pitchFamily="18" charset="0"/>
              </a:rPr>
              <a:t>Xác định các yêu cầu cụ thể của hệ thống quản lí bán hàng tại cửa hàng quần áo thời trang và các tính năng mong muốn.</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000"/>
              </a:spcAft>
              <a:buSzPts val="500"/>
              <a:buFont typeface="Wingdings" panose="05000000000000000000" pitchFamily="2" charset="2"/>
              <a:buChar char=""/>
              <a:tabLst>
                <a:tab pos="266700" algn="l"/>
              </a:tabLst>
            </a:pPr>
            <a:r>
              <a:rPr lang="vi-VN" sz="2000" dirty="0">
                <a:solidFill>
                  <a:srgbClr val="1F1F1F"/>
                </a:solidFill>
                <a:effectLst/>
                <a:latin typeface="Times New Roman" panose="02020603050405020304" pitchFamily="18" charset="0"/>
                <a:cs typeface="Times New Roman" panose="02020603050405020304" pitchFamily="18" charset="0"/>
              </a:rPr>
              <a:t>Thiết kế hệ thống dựa vào các yêu cầu.</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000"/>
              </a:spcAft>
              <a:buSzPts val="500"/>
              <a:buFont typeface="Wingdings" panose="05000000000000000000" pitchFamily="2" charset="2"/>
              <a:buChar char=""/>
              <a:tabLst>
                <a:tab pos="266700" algn="l"/>
              </a:tabLst>
            </a:pPr>
            <a:r>
              <a:rPr lang="vi-VN" sz="2000" dirty="0">
                <a:solidFill>
                  <a:srgbClr val="1F1F1F"/>
                </a:solidFill>
                <a:effectLst/>
                <a:latin typeface="Times New Roman" panose="02020603050405020304" pitchFamily="18" charset="0"/>
                <a:cs typeface="Times New Roman" panose="02020603050405020304" pitchFamily="18" charset="0"/>
              </a:rPr>
              <a:t>Phát triển phần mềm bằng ngôn ngữ Java.</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vi-VN" sz="2000" dirty="0">
                <a:solidFill>
                  <a:srgbClr val="1F1F1F"/>
                </a:solidFill>
                <a:effectLst/>
                <a:latin typeface="Times New Roman" panose="02020603050405020304" pitchFamily="18" charset="0"/>
                <a:cs typeface="Times New Roman" panose="02020603050405020304" pitchFamily="18" charset="0"/>
              </a:rPr>
              <a:t>+ Giai đoạn 2:</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000"/>
              </a:spcAft>
              <a:buSzPts val="500"/>
              <a:buFont typeface="Wingdings" panose="05000000000000000000" pitchFamily="2" charset="2"/>
              <a:buChar char=""/>
              <a:tabLst>
                <a:tab pos="266700" algn="l"/>
              </a:tabLst>
            </a:pPr>
            <a:r>
              <a:rPr lang="vi-VN" sz="2000" dirty="0">
                <a:solidFill>
                  <a:srgbClr val="1F1F1F"/>
                </a:solidFill>
                <a:effectLst/>
                <a:latin typeface="Times New Roman" panose="02020603050405020304" pitchFamily="18" charset="0"/>
                <a:cs typeface="Times New Roman" panose="02020603050405020304" pitchFamily="18" charset="0"/>
              </a:rPr>
              <a:t>Tiến hành kiểm thử và sửa lỗi để đảm bảo tính ổn định và hiệu suất của hệ thống.</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000"/>
              </a:spcAft>
              <a:buSzPts val="500"/>
              <a:buFont typeface="Wingdings" panose="05000000000000000000" pitchFamily="2" charset="2"/>
              <a:buChar char=""/>
              <a:tabLst>
                <a:tab pos="266700" algn="l"/>
              </a:tabLst>
            </a:pPr>
            <a:r>
              <a:rPr lang="vi-VN" sz="2000" dirty="0">
                <a:solidFill>
                  <a:srgbClr val="1F1F1F"/>
                </a:solidFill>
                <a:effectLst/>
                <a:latin typeface="Times New Roman" panose="02020603050405020304" pitchFamily="18" charset="0"/>
                <a:cs typeface="Times New Roman" panose="02020603050405020304" pitchFamily="18" charset="0"/>
              </a:rPr>
              <a:t>Hoàn thiện hệ thống.</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000"/>
              </a:spcAft>
              <a:buSzPts val="500"/>
              <a:buFont typeface="Wingdings" panose="05000000000000000000" pitchFamily="2" charset="2"/>
              <a:buChar char=""/>
              <a:tabLst>
                <a:tab pos="266700" algn="l"/>
              </a:tabLst>
            </a:pPr>
            <a:r>
              <a:rPr lang="vi-VN" sz="2000" dirty="0">
                <a:solidFill>
                  <a:srgbClr val="1F1F1F"/>
                </a:solidFill>
                <a:effectLst/>
                <a:latin typeface="Times New Roman" panose="02020603050405020304" pitchFamily="18" charset="0"/>
                <a:cs typeface="Times New Roman" panose="02020603050405020304" pitchFamily="18" charset="0"/>
              </a:rPr>
              <a:t>Triển khai hệ thống vào môi trường thực tế và bắt đầu quảng bá sản phẩm để thu hút khách hàng.</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ctrTitle"/>
          </p:nvPr>
        </p:nvSpPr>
        <p:spPr>
          <a:xfrm>
            <a:off x="3310600" y="592051"/>
            <a:ext cx="5570800" cy="767471"/>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a:t>
            </a:r>
            <a:r>
              <a:rPr lang="en-US" sz="4000" dirty="0">
                <a:latin typeface="Times New Roman" panose="02020603050405020304"/>
                <a:ea typeface="Times New Roman" panose="02020603050405020304"/>
                <a:cs typeface="Times New Roman" panose="02020603050405020304"/>
                <a:sym typeface="Times New Roman" panose="02020603050405020304"/>
              </a:rPr>
              <a:t>KHỞI NGHIỆP</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5" name="Shape 325"/>
          <p:cNvSpPr txBox="1">
            <a:spLocks noGrp="1"/>
          </p:cNvSpPr>
          <p:nvPr>
            <p:ph type="subTitle" idx="1"/>
          </p:nvPr>
        </p:nvSpPr>
        <p:spPr>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hape 324"/>
          <p:cNvSpPr txBox="1"/>
          <p:nvPr/>
        </p:nvSpPr>
        <p:spPr>
          <a:xfrm>
            <a:off x="2018669" y="975787"/>
            <a:ext cx="9034813" cy="45326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80000"/>
              </a:lnSpc>
              <a:spcBef>
                <a:spcPts val="0"/>
              </a:spcBef>
              <a:spcAft>
                <a:spcPts val="0"/>
              </a:spcAft>
              <a:buClr>
                <a:schemeClr val="dk1"/>
              </a:buClr>
              <a:buSzPts val="6000"/>
              <a:buFont typeface="Oswald Regular" panose="020B0604020202020204"/>
              <a:buNone/>
              <a:defRPr sz="8000" b="0" i="0" u="none" strike="noStrike" cap="none">
                <a:solidFill>
                  <a:schemeClr val="dk1"/>
                </a:solidFill>
                <a:latin typeface="Oswald Regular" panose="020B0604020202020204"/>
                <a:ea typeface="Oswald Regular" panose="020B0604020202020204"/>
                <a:cs typeface="Oswald Regular" panose="020B0604020202020204"/>
                <a:sym typeface="Oswald Regular" panose="020B0604020202020204"/>
              </a:defRPr>
            </a:lvl1pPr>
            <a:lvl2pPr marR="0" lvl="1"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2pPr>
            <a:lvl3pPr marR="0" lvl="2"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3pPr>
            <a:lvl4pPr marR="0" lvl="3"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4pPr>
            <a:lvl5pPr marR="0" lvl="4"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5pPr>
            <a:lvl6pPr marR="0" lvl="5"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6pPr>
            <a:lvl7pPr marR="0" lvl="6"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7pPr>
            <a:lvl8pPr marR="0" lvl="7"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8pPr>
            <a:lvl9pPr marR="0" lvl="8" algn="ctr" rtl="0" eaLnBrk="1" hangingPunct="1">
              <a:lnSpc>
                <a:spcPct val="100000"/>
              </a:lnSpc>
              <a:spcBef>
                <a:spcPts val="0"/>
              </a:spcBef>
              <a:spcAft>
                <a:spcPts val="0"/>
              </a:spcAft>
              <a:buClr>
                <a:schemeClr val="dk1"/>
              </a:buClr>
              <a:buSzPts val="6600"/>
              <a:buFont typeface="Fjalla One" panose="02000506040000020004"/>
              <a:buNone/>
              <a:defRPr sz="8800" b="0" i="0" u="none" strike="noStrike" cap="none">
                <a:solidFill>
                  <a:schemeClr val="dk1"/>
                </a:solidFill>
                <a:latin typeface="Fjalla One" panose="02000506040000020004"/>
                <a:ea typeface="Fjalla One" panose="02000506040000020004"/>
                <a:cs typeface="Fjalla One" panose="02000506040000020004"/>
                <a:sym typeface="Fjalla One" panose="02000506040000020004"/>
              </a:defRPr>
            </a:lvl9pPr>
          </a:lstStyle>
          <a:p>
            <a:pPr lvl="0" algn="just">
              <a:lnSpc>
                <a:spcPct val="115000"/>
              </a:lnSpc>
              <a:spcAft>
                <a:spcPts val="1000"/>
              </a:spcAft>
            </a:pPr>
            <a:endParaRPr lang="en-US" sz="1800" dirty="0">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Aft>
                <a:spcPts val="1000"/>
              </a:spcAft>
            </a:pPr>
            <a:r>
              <a:rPr lang="en-US" sz="2500" dirty="0">
                <a:solidFill>
                  <a:srgbClr val="1F1F1F"/>
                </a:solidFill>
                <a:latin typeface="Times New Roman" panose="02020603050405020304" pitchFamily="18" charset="0"/>
                <a:cs typeface="Times New Roman" panose="02020603050405020304" pitchFamily="18" charset="0"/>
              </a:rPr>
              <a:t>4. </a:t>
            </a:r>
            <a:r>
              <a:rPr lang="en-US" sz="2500" dirty="0" err="1">
                <a:solidFill>
                  <a:srgbClr val="1F1F1F"/>
                </a:solidFill>
                <a:latin typeface="Times New Roman" panose="02020603050405020304" pitchFamily="18" charset="0"/>
                <a:cs typeface="Times New Roman" panose="02020603050405020304" pitchFamily="18" charset="0"/>
              </a:rPr>
              <a:t>Tính</a:t>
            </a:r>
            <a:r>
              <a:rPr lang="en-US" sz="2500" dirty="0">
                <a:solidFill>
                  <a:srgbClr val="1F1F1F"/>
                </a:solidFill>
                <a:latin typeface="Times New Roman" panose="02020603050405020304" pitchFamily="18" charset="0"/>
                <a:cs typeface="Times New Roman" panose="02020603050405020304" pitchFamily="18" charset="0"/>
              </a:rPr>
              <a:t> </a:t>
            </a:r>
            <a:r>
              <a:rPr lang="en-US" sz="2500" dirty="0" err="1">
                <a:solidFill>
                  <a:srgbClr val="1F1F1F"/>
                </a:solidFill>
                <a:latin typeface="Times New Roman" panose="02020603050405020304" pitchFamily="18" charset="0"/>
                <a:cs typeface="Times New Roman" panose="02020603050405020304" pitchFamily="18" charset="0"/>
              </a:rPr>
              <a:t>mới</a:t>
            </a:r>
            <a:r>
              <a:rPr lang="en-US" sz="2500" dirty="0">
                <a:solidFill>
                  <a:srgbClr val="1F1F1F"/>
                </a:solidFill>
                <a:latin typeface="Times New Roman" panose="02020603050405020304" pitchFamily="18" charset="0"/>
                <a:cs typeface="Times New Roman" panose="02020603050405020304" pitchFamily="18" charset="0"/>
              </a:rPr>
              <a:t> </a:t>
            </a:r>
            <a:r>
              <a:rPr lang="en-US" sz="2500" dirty="0" err="1">
                <a:solidFill>
                  <a:srgbClr val="1F1F1F"/>
                </a:solidFill>
                <a:latin typeface="Times New Roman" panose="02020603050405020304" pitchFamily="18" charset="0"/>
                <a:cs typeface="Times New Roman" panose="02020603050405020304" pitchFamily="18" charset="0"/>
              </a:rPr>
              <a:t>của</a:t>
            </a:r>
            <a:r>
              <a:rPr lang="en-US" sz="2500" dirty="0">
                <a:solidFill>
                  <a:srgbClr val="1F1F1F"/>
                </a:solidFill>
                <a:latin typeface="Times New Roman" panose="02020603050405020304" pitchFamily="18" charset="0"/>
                <a:cs typeface="Times New Roman" panose="02020603050405020304" pitchFamily="18" charset="0"/>
              </a:rPr>
              <a:t> </a:t>
            </a:r>
            <a:r>
              <a:rPr lang="en-US" sz="2500" dirty="0" err="1">
                <a:solidFill>
                  <a:srgbClr val="1F1F1F"/>
                </a:solidFill>
                <a:latin typeface="Times New Roman" panose="02020603050405020304" pitchFamily="18" charset="0"/>
                <a:cs typeface="Times New Roman" panose="02020603050405020304" pitchFamily="18" charset="0"/>
              </a:rPr>
              <a:t>dự</a:t>
            </a:r>
            <a:r>
              <a:rPr lang="en-US" sz="2500" dirty="0">
                <a:solidFill>
                  <a:srgbClr val="1F1F1F"/>
                </a:solidFill>
                <a:latin typeface="Times New Roman" panose="02020603050405020304" pitchFamily="18" charset="0"/>
                <a:cs typeface="Times New Roman" panose="02020603050405020304" pitchFamily="18" charset="0"/>
              </a:rPr>
              <a:t> </a:t>
            </a:r>
            <a:r>
              <a:rPr lang="en-US" sz="2500" dirty="0" err="1">
                <a:solidFill>
                  <a:srgbClr val="1F1F1F"/>
                </a:solidFill>
                <a:latin typeface="Times New Roman" panose="02020603050405020304" pitchFamily="18" charset="0"/>
                <a:cs typeface="Times New Roman" panose="02020603050405020304" pitchFamily="18" charset="0"/>
              </a:rPr>
              <a:t>án</a:t>
            </a:r>
            <a:r>
              <a:rPr lang="en-US" sz="2500" dirty="0">
                <a:solidFill>
                  <a:srgbClr val="1F1F1F"/>
                </a:solidFill>
                <a:latin typeface="Times New Roman" panose="02020603050405020304" pitchFamily="18" charset="0"/>
                <a:cs typeface="Times New Roman" panose="02020603050405020304" pitchFamily="18" charset="0"/>
              </a:rPr>
              <a:t>:</a:t>
            </a:r>
            <a:endParaRPr lang="en-US" sz="2500" dirty="0">
              <a:solidFill>
                <a:srgbClr val="1F1F1F"/>
              </a:solidFill>
              <a:latin typeface="Times New Roman" panose="02020603050405020304" pitchFamily="18" charset="0"/>
              <a:cs typeface="Times New Roman" panose="02020603050405020304" pitchFamily="18" charset="0"/>
            </a:endParaRPr>
          </a:p>
          <a:p>
            <a:pPr marL="342900" indent="-342900" algn="just">
              <a:lnSpc>
                <a:spcPct val="115000"/>
              </a:lnSpc>
              <a:spcAft>
                <a:spcPts val="1000"/>
              </a:spcAft>
              <a:buClr>
                <a:schemeClr val="accent5">
                  <a:lumMod val="60000"/>
                  <a:lumOff val="40000"/>
                </a:schemeClr>
              </a:buClr>
              <a:buSzPct val="150000"/>
              <a:buFont typeface="Arial" panose="020B0604020202020204" pitchFamily="34" charset="0"/>
              <a:buChar char="•"/>
            </a:pPr>
            <a:r>
              <a:rPr lang="en-US" sz="2000" dirty="0" err="1">
                <a:solidFill>
                  <a:srgbClr val="1F1F1F"/>
                </a:solidFill>
                <a:latin typeface="Times New Roman" panose="02020603050405020304" pitchFamily="18" charset="0"/>
                <a:cs typeface="Times New Roman" panose="02020603050405020304" pitchFamily="18" charset="0"/>
              </a:rPr>
              <a:t>Chương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trình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hỗ</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trợ</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đổi</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mật</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khẩu</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cho</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nhân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viên</a:t>
            </a:r>
            <a:r>
              <a:rPr lang="vi-VN" altLang="en-US" sz="2000" dirty="0" err="1">
                <a:solidFill>
                  <a:srgbClr val="1F1F1F"/>
                </a:solidFill>
                <a:latin typeface="Times New Roman" panose="02020603050405020304" pitchFamily="18" charset="0"/>
                <a:cs typeface="Times New Roman" panose="02020603050405020304" pitchFamily="18" charset="0"/>
              </a:rPr>
              <a:t> khi đăng nhập</a:t>
            </a:r>
            <a:r>
              <a:rPr lang="en-US" sz="2000" dirty="0">
                <a:solidFill>
                  <a:srgbClr val="1F1F1F"/>
                </a:solidFill>
                <a:latin typeface="Times New Roman" panose="02020603050405020304" pitchFamily="18" charset="0"/>
                <a:cs typeface="Times New Roman" panose="02020603050405020304" pitchFamily="18" charset="0"/>
              </a:rPr>
              <a:t>.</a:t>
            </a: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lgn="just">
              <a:lnSpc>
                <a:spcPct val="115000"/>
              </a:lnSpc>
              <a:spcAft>
                <a:spcPts val="1000"/>
              </a:spcAft>
              <a:buClr>
                <a:schemeClr val="accent5">
                  <a:lumMod val="60000"/>
                  <a:lumOff val="40000"/>
                </a:schemeClr>
              </a:buClr>
              <a:buSzPct val="150000"/>
              <a:buFont typeface="Arial" panose="020B0604020202020204" pitchFamily="34" charset="0"/>
              <a:buChar char="•"/>
            </a:pPr>
            <a:r>
              <a:rPr lang="en-US" sz="2000" dirty="0" err="1">
                <a:solidFill>
                  <a:srgbClr val="1F1F1F"/>
                </a:solidFill>
                <a:latin typeface="Times New Roman" panose="02020603050405020304" pitchFamily="18" charset="0"/>
                <a:cs typeface="Times New Roman" panose="02020603050405020304" pitchFamily="18" charset="0"/>
              </a:rPr>
              <a:t>Chức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năng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đặt</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hàng</a:t>
            </a:r>
            <a:r>
              <a:rPr lang="en-US" sz="2000" dirty="0">
                <a:solidFill>
                  <a:srgbClr val="1F1F1F"/>
                </a:solidFill>
                <a:latin typeface="Times New Roman" panose="02020603050405020304" pitchFamily="18" charset="0"/>
                <a:cs typeface="Times New Roman" panose="02020603050405020304" pitchFamily="18" charset="0"/>
              </a:rPr>
              <a:t> – </a:t>
            </a:r>
            <a:r>
              <a:rPr lang="en-US" sz="2000" dirty="0" err="1">
                <a:solidFill>
                  <a:srgbClr val="1F1F1F"/>
                </a:solidFill>
                <a:latin typeface="Times New Roman" panose="02020603050405020304" pitchFamily="18" charset="0"/>
                <a:cs typeface="Times New Roman" panose="02020603050405020304" pitchFamily="18" charset="0"/>
              </a:rPr>
              <a:t>thanh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toán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hợp</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lí</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tiện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lợi</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nhanh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chóng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giúp</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việc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bán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quần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áo</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dễ</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dàng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hơn</a:t>
            </a:r>
            <a:r>
              <a:rPr lang="en-US" sz="2000" dirty="0">
                <a:solidFill>
                  <a:srgbClr val="1F1F1F"/>
                </a:solidFill>
                <a:latin typeface="Times New Roman" panose="02020603050405020304" pitchFamily="18" charset="0"/>
                <a:cs typeface="Times New Roman" panose="02020603050405020304" pitchFamily="18" charset="0"/>
              </a:rPr>
              <a:t>.</a:t>
            </a: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lgn="just">
              <a:lnSpc>
                <a:spcPct val="115000"/>
              </a:lnSpc>
              <a:spcAft>
                <a:spcPts val="1000"/>
              </a:spcAft>
              <a:buClr>
                <a:schemeClr val="accent5">
                  <a:lumMod val="60000"/>
                  <a:lumOff val="40000"/>
                </a:schemeClr>
              </a:buClr>
              <a:buSzPct val="150000"/>
              <a:buFont typeface="Arial" panose="020B0604020202020204" pitchFamily="34" charset="0"/>
              <a:buChar char="•"/>
            </a:pPr>
            <a:r>
              <a:rPr lang="en-US" sz="2000" dirty="0" err="1">
                <a:solidFill>
                  <a:srgbClr val="1F1F1F"/>
                </a:solidFill>
                <a:latin typeface="Times New Roman" panose="02020603050405020304" pitchFamily="18" charset="0"/>
                <a:cs typeface="Times New Roman" panose="02020603050405020304" pitchFamily="18" charset="0"/>
              </a:rPr>
              <a:t>Chương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trình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cung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cấp</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thống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kê</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theo</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nhiều</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tiêu</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chí</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kết</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hợp</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với</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nhau</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để</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dễ</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dàng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quản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lý</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doanh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thu</a:t>
            </a:r>
            <a:r>
              <a:rPr lang="en-US" sz="2000" dirty="0">
                <a:solidFill>
                  <a:srgbClr val="1F1F1F"/>
                </a:solidFill>
                <a:latin typeface="Times New Roman" panose="02020603050405020304" pitchFamily="18" charset="0"/>
                <a:cs typeface="Times New Roman" panose="02020603050405020304" pitchFamily="18" charset="0"/>
              </a:rPr>
              <a:t>.</a:t>
            </a: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lgn="just">
              <a:lnSpc>
                <a:spcPct val="115000"/>
              </a:lnSpc>
              <a:spcAft>
                <a:spcPts val="1000"/>
              </a:spcAft>
              <a:buClr>
                <a:schemeClr val="accent5">
                  <a:lumMod val="60000"/>
                  <a:lumOff val="40000"/>
                </a:schemeClr>
              </a:buClr>
              <a:buSzPct val="150000"/>
              <a:buFont typeface="Arial" panose="020B0604020202020204" pitchFamily="34" charset="0"/>
              <a:buChar char="•"/>
            </a:pPr>
            <a:r>
              <a:rPr lang="en-US" sz="2000" dirty="0" err="1">
                <a:solidFill>
                  <a:srgbClr val="1F1F1F"/>
                </a:solidFill>
                <a:latin typeface="Times New Roman" panose="02020603050405020304" pitchFamily="18" charset="0"/>
                <a:cs typeface="Times New Roman" panose="02020603050405020304" pitchFamily="18" charset="0"/>
              </a:rPr>
              <a:t>Có</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chức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năng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để</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quản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lý</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các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thuộc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tính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của</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quần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áo</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giúp</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người</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dùng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khi</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nhập</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quần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áo</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vào</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hệ</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thống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sẽ</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không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bị</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nhầm</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lẫn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các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thuộc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tính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quần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áo</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để</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giảm</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thiểu</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những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sai</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sót</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trong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lúc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kinh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doanh</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và</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không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gây</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khó</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khăn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trong</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việc</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quản</a:t>
            </a:r>
            <a:r>
              <a:rPr lang="en-US" sz="2000" dirty="0">
                <a:solidFill>
                  <a:srgbClr val="1F1F1F"/>
                </a:solidFill>
                <a:latin typeface="Times New Roman" panose="02020603050405020304" pitchFamily="18" charset="0"/>
                <a:cs typeface="Times New Roman" panose="02020603050405020304" pitchFamily="18" charset="0"/>
              </a:rPr>
              <a:t> </a:t>
            </a:r>
            <a:r>
              <a:rPr lang="en-US" sz="2000" dirty="0" err="1">
                <a:solidFill>
                  <a:srgbClr val="1F1F1F"/>
                </a:solidFill>
                <a:latin typeface="Times New Roman" panose="02020603050405020304" pitchFamily="18" charset="0"/>
                <a:cs typeface="Times New Roman" panose="02020603050405020304" pitchFamily="18" charset="0"/>
              </a:rPr>
              <a:t>lí</a:t>
            </a:r>
            <a:r>
              <a:rPr lang="en-US" sz="2000" dirty="0">
                <a:solidFill>
                  <a:srgbClr val="1F1F1F"/>
                </a:solidFill>
                <a:latin typeface="Times New Roman" panose="02020603050405020304" pitchFamily="18" charset="0"/>
                <a:cs typeface="Times New Roman" panose="02020603050405020304" pitchFamily="18" charset="0"/>
              </a:rPr>
              <a:t>.</a:t>
            </a:r>
            <a:endParaRPr lang="en-US" sz="2000" dirty="0">
              <a:solidFill>
                <a:srgbClr val="1F1F1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Shape 324"/>
          <p:cNvSpPr txBox="1">
            <a:spLocks noGrp="1"/>
          </p:cNvSpPr>
          <p:nvPr>
            <p:ph type="ctrTitle"/>
          </p:nvPr>
        </p:nvSpPr>
        <p:spPr>
          <a:xfrm>
            <a:off x="2190012" y="502024"/>
            <a:ext cx="8379376" cy="5168153"/>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5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CẢM ƠN THẦY, CÔ ĐÃ THEO DÕI BUỔI THUYẾT TRÌNH CỦA NHÓM CHÚNG EM!</a:t>
            </a:r>
            <a:endParaRPr lang="en-US" sz="5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ctrTitle"/>
          </p:nvPr>
        </p:nvSpPr>
        <p:spPr>
          <a:xfrm>
            <a:off x="4742833" y="137964"/>
            <a:ext cx="3683484" cy="848153"/>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Lời</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mở</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đầu</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Shape 155"/>
          <p:cNvSpPr txBox="1">
            <a:spLocks noGrp="1"/>
          </p:cNvSpPr>
          <p:nvPr>
            <p:ph type="subTitle" idx="1"/>
          </p:nvPr>
        </p:nvSpPr>
        <p:spPr>
          <a:xfrm>
            <a:off x="1246093" y="986117"/>
            <a:ext cx="10676965" cy="4885766"/>
          </a:xfrm>
          <a:prstGeom prst="rect">
            <a:avLst/>
          </a:prstGeom>
          <a:noFill/>
          <a:ln>
            <a:noFill/>
          </a:ln>
        </p:spPr>
        <p:txBody>
          <a:bodyPr wrap="square" lIns="91425" tIns="45700" rIns="91425" bIns="45700" anchor="ctr" anchorCtr="0">
            <a:noAutofit/>
          </a:bodyPr>
          <a:lstStyle/>
          <a:p>
            <a:pPr marL="285750" marR="0" lvl="0" indent="-285750" rtl="0">
              <a:spcBef>
                <a:spcPts val="0"/>
              </a:spcBef>
              <a:spcAft>
                <a:spcPts val="0"/>
              </a:spcAft>
              <a:buClr>
                <a:srgbClr val="1186C3"/>
              </a:buClr>
              <a:buSzPct val="145000"/>
              <a:buFont typeface="Arial" panose="020B0604020202020204"/>
              <a:buChar char="•"/>
            </a:pP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Chúng ta đều biết rằng trong cuộc sống hiện đại ngày nay,</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việc</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kinh</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doanh</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cũng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đã</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áp</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dụng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rất</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nhiều</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công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cụ</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để</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hỗ</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trợ</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Trong bối cảnh đó, lập trình đã trở thành một công cụ mạnh mẽ để giúp</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chúng ta quản lý và tổ chức</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kinh</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doanh</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g</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một</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cách</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hiệu</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Trong báo cáo này,</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chúng ta sẽ tìm hiểu về việc ứng dụng lập trình Java trong quản lý</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thời</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trang</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Java là một ngôn ngữ lập trình phổ biến và mạnh mẽ, được sử dụng rộng rãi</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trong nhiều lĩnh vực phát triển phần mềm.</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Chúng ta sẽ tìm hiểu về</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cách thiết kế cấu trúc dữ liệu, xây dựng các lớp đối tượng phù hợp và triển khai</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các chức năng quản lý, nhằm tạo ra một công cụ hữu ích cho việc quản lý</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tại</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thời</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trang</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rtl="0">
              <a:spcBef>
                <a:spcPts val="0"/>
              </a:spcBef>
              <a:spcAft>
                <a:spcPts val="0"/>
              </a:spcAft>
              <a:buClr>
                <a:srgbClr val="1186C3"/>
              </a:buClr>
              <a:buSzPct val="145000"/>
              <a:buFont typeface="Arial" panose="020B0604020202020204"/>
              <a:buChar char="•"/>
            </a:pP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Và đặc biệt, trong học kỳ này. Chúng em xin cảm ơn thầy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Phạm</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Thanh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Hùng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đã hướng dẫn, góp ý, thảo luận để bài báo cáo này của em được hoàn thiện.Trong thời gian được học tập và thực hành dưới sự hướng dẫn của thầy, chúng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em</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đã</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tiếp</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thu được rất nhiều kiến thức bổ ích.</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Mặc dù đã rất cố gắng hoàn thiện báo cáo với tất cả sự nỗ lực, tuy nhiên, do</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bước đầu đi vào thực tế, tìm hiểu và xây dựng báo cáo trong thời gian có hạn,</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với lượng kiến thức còn hạn chế</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N</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ên báo cáo “Qu</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ản</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tại</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thời</a:t>
            </a: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trang</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chắc chắn sẽ không thể tránh khỏi những thiếu sót. Em rất mong</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nhận được sự quan tâm, thông cảm và những đóng góp quý báu của các thầy cô</a:t>
            </a:r>
            <a:r>
              <a:rPr lang="en-US"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vi-VN" sz="20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và các bạn để báo cáo này ngày càng hoàn thiện hơn. Trân trọng !</a:t>
            </a:r>
            <a:endParaRPr lang="en-US" sz="2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ctrTitle"/>
          </p:nvPr>
        </p:nvSpPr>
        <p:spPr>
          <a:xfrm>
            <a:off x="4438540" y="102106"/>
            <a:ext cx="3314919" cy="848153"/>
          </a:xfrm>
          <a:prstGeom prst="rect">
            <a:avLst/>
          </a:prstGeom>
          <a:noFill/>
          <a:ln>
            <a:noFill/>
          </a:ln>
        </p:spPr>
        <p:txBody>
          <a:bodyPr wrap="square" lIns="91425" tIns="45700" rIns="91425" bIns="45700" anchor="ctr" anchorCtr="0">
            <a:noAutofit/>
          </a:bodyPr>
          <a:lstStyle/>
          <a:p>
            <a:pPr marL="742950" marR="0" lvl="0" indent="-742950" algn="ctr" rtl="0">
              <a:spcBef>
                <a:spcPts val="0"/>
              </a:spcBef>
              <a:buClr>
                <a:schemeClr val="dk1"/>
              </a:buClr>
              <a:buSzPct val="100000"/>
              <a:buFont typeface="Corbel" panose="020B0503020204020204"/>
              <a:buAutoNum type="arabicPeriod"/>
            </a:pP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Giới</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thiệu</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Shape 155"/>
          <p:cNvSpPr txBox="1">
            <a:spLocks noGrp="1"/>
          </p:cNvSpPr>
          <p:nvPr>
            <p:ph type="subTitle" idx="1"/>
          </p:nvPr>
        </p:nvSpPr>
        <p:spPr>
          <a:xfrm>
            <a:off x="1219199" y="950259"/>
            <a:ext cx="10676965" cy="4885766"/>
          </a:xfrm>
          <a:prstGeom prst="rect">
            <a:avLst/>
          </a:prstGeom>
          <a:noFill/>
          <a:ln>
            <a:noFill/>
          </a:ln>
        </p:spPr>
        <p:txBody>
          <a:bodyPr wrap="square" lIns="91425" tIns="45700" rIns="91425" bIns="45700" anchor="ctr" anchorCtr="0">
            <a:noAutofit/>
          </a:bodyPr>
          <a:lstStyle/>
          <a:p>
            <a:pPr marL="285750" marR="0" lvl="0" indent="-285750" rtl="0">
              <a:spcBef>
                <a:spcPts val="0"/>
              </a:spcBef>
              <a:spcAft>
                <a:spcPts val="0"/>
              </a:spcAft>
              <a:buClr>
                <a:srgbClr val="1186C3"/>
              </a:buClr>
              <a:buSzPct val="145000"/>
              <a:buFont typeface="Arial" panose="020B0604020202020204"/>
              <a:buChar char="•"/>
            </a:pP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Hệ</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thống</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ý</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tại</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thời</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trang</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là</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một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trong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những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ứng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dụng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giúp</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trong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một</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hệ</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thống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dựa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trên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các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nguyên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tắc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nghiệp</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vụ</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cũng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như</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các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quy</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trình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đặt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mua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thanh</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toán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theo</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thực</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tế</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Vận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dụng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được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điều</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đó</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vào</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trong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ứng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dụng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giúp</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cho</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quá</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trình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vận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nhanh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chóng</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tiện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lợi</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và</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chính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xác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hơn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trước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ệ</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thống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của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chúng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tôi</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giúp</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ích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rất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nhiều</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cho</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quá</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trình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kinh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doanh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của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bạn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rtl="0">
              <a:spcBef>
                <a:spcPts val="0"/>
              </a:spcBef>
              <a:spcAft>
                <a:spcPts val="0"/>
              </a:spcAft>
              <a:buClr>
                <a:srgbClr val="1186C3"/>
              </a:buClr>
              <a:buSzPct val="145000"/>
              <a:buFont typeface="Arial" panose="020B0604020202020204"/>
              <a:buChar char="•"/>
            </a:pP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Đối</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tượng</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sử</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dụng</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phần</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mềm</a:t>
            </a:r>
            <a:r>
              <a:rPr lang="en-US" sz="2500" b="0" i="0"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là</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các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kinh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doanh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lĩnh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vực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thời</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trang</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Với</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việc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thiết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kế</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dựa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trên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yêu</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cầu</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thiết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thực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của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người</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dùng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ứng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dụng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của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chúng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tôi</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cung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cấp</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một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số</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chức</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năng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chính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sau</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đây</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đặt</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thanh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toán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lập</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hóa</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đơn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thống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kê</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quần</a:t>
            </a:r>
            <a:r>
              <a:rPr lang="en-US" sz="2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áo</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khuyến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mãi</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khách</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lý</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nhân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5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viên</a:t>
            </a:r>
            <a:r>
              <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sz="25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ctrTitle"/>
          </p:nvPr>
        </p:nvSpPr>
        <p:spPr>
          <a:xfrm>
            <a:off x="3310600" y="165947"/>
            <a:ext cx="5570800" cy="988599"/>
          </a:xfrm>
          <a:prstGeom prst="rect">
            <a:avLst/>
          </a:prstGeom>
          <a:noFill/>
          <a:ln>
            <a:noFill/>
          </a:ln>
        </p:spPr>
        <p:txBody>
          <a:bodyPr wrap="square" lIns="91425" tIns="45700" rIns="91425" bIns="45700" anchor="ctr" anchorCtr="0">
            <a:noAutofit/>
          </a:bodyPr>
          <a:lstStyle/>
          <a:p>
            <a:pPr marL="742950" marR="0" lvl="0" indent="-742950" algn="ctr" rtl="0">
              <a:spcBef>
                <a:spcPts val="0"/>
              </a:spcBef>
              <a:buClr>
                <a:schemeClr val="dk1"/>
              </a:buClr>
              <a:buSzPct val="100000"/>
              <a:buFont typeface="Corbel" panose="020B0503020204020204"/>
              <a:buAutoNum type="arabicPeriod" startAt="2"/>
            </a:pP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Yêu</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cầu</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ứng</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dụng</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Shape 167"/>
          <p:cNvSpPr txBox="1">
            <a:spLocks noGrp="1"/>
          </p:cNvSpPr>
          <p:nvPr>
            <p:ph type="subTitle" idx="1"/>
          </p:nvPr>
        </p:nvSpPr>
        <p:spPr>
          <a:xfrm>
            <a:off x="1551672" y="380054"/>
            <a:ext cx="8820764" cy="6477946"/>
          </a:xfrm>
          <a:prstGeom prst="rect">
            <a:avLst/>
          </a:prstGeom>
          <a:noFill/>
          <a:ln>
            <a:noFill/>
          </a:ln>
        </p:spPr>
        <p:txBody>
          <a:bodyPr wrap="square" lIns="91425" tIns="45700" rIns="91425" bIns="45700" anchor="ctr" anchorCtr="0">
            <a:noAutofit/>
          </a:bodyPr>
          <a:lstStyle/>
          <a:p>
            <a:pPr marL="285750" marR="0" lvl="0" indent="-285750" algn="l" rtl="0">
              <a:spcBef>
                <a:spcPts val="1080"/>
              </a:spcBef>
              <a:spcAft>
                <a:spcPts val="0"/>
              </a:spcAft>
              <a:buClr>
                <a:srgbClr val="1186C3"/>
              </a:buClr>
              <a:buSzPct val="145000"/>
              <a:buFont typeface="Noto Sans Symbols"/>
              <a:buNone/>
            </a:pP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080"/>
              </a:spcBef>
              <a:spcAft>
                <a:spcPts val="0"/>
              </a:spcAft>
              <a:buClr>
                <a:srgbClr val="1186C3"/>
              </a:buClr>
              <a:buSzPct val="250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Yêu</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cầu</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về</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hệ</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thống</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1080"/>
              </a:spcBef>
              <a:spcAft>
                <a:spcPts val="0"/>
              </a:spcAft>
              <a:buClr>
                <a:srgbClr val="1186C3"/>
              </a:buClr>
              <a:buSzPct val="145000"/>
              <a:buFont typeface="Arial" panose="020B0604020202020204"/>
              <a:buChar char="•"/>
            </a:pP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Hệ</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thống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bao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gồm</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các</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chức</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năng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chính</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080"/>
              </a:spcBef>
              <a:spcAft>
                <a:spcPts val="0"/>
              </a:spcAft>
              <a:buClr>
                <a:srgbClr val="1186C3"/>
              </a:buClr>
              <a:buSzPct val="145000"/>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r>
              <a:rPr lang="vi-VN" alt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Đ</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ặt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hàng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thanh</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toán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hống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kê</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thêm</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quần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áo</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khuyến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mãi</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đổi</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mật</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khẩu</a:t>
            </a:r>
            <a:r>
              <a:rPr lang="en-US" sz="2000" dirty="0">
                <a:latin typeface="Times New Roman" panose="02020603050405020304"/>
                <a:ea typeface="Times New Roman" panose="02020603050405020304"/>
                <a:cs typeface="Times New Roman" panose="02020603050405020304"/>
                <a:sym typeface="Times New Roman" panose="02020603050405020304"/>
              </a:rPr>
              <a: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a:spcBef>
                <a:spcPts val="1080"/>
              </a:spcBef>
              <a:buClr>
                <a:schemeClr val="accent5">
                  <a:lumMod val="60000"/>
                  <a:lumOff val="40000"/>
                </a:schemeClr>
              </a:buClr>
              <a:buSzPct val="150000"/>
              <a:buFont typeface="Arial" panose="020B0604020202020204" pitchFamily="34" charset="0"/>
              <a:buChar char="•"/>
            </a:pP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Các</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chức</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năng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lý</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thêm</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xóa</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sửa</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1080"/>
              </a:spcBef>
              <a:spcAft>
                <a:spcPts val="0"/>
              </a:spcAft>
              <a:buNone/>
            </a:pPr>
            <a:r>
              <a:rPr lang="en-US" sz="2000" dirty="0">
                <a:latin typeface="Times New Roman" panose="02020603050405020304"/>
                <a:ea typeface="Times New Roman" panose="02020603050405020304"/>
                <a:cs typeface="Times New Roman" panose="02020603050405020304"/>
                <a:sym typeface="Times New Roman" panose="02020603050405020304"/>
              </a:rPr>
              <a:t>	+ </a:t>
            </a:r>
            <a:r>
              <a:rPr lang="vi-VN" altLang="en-US" sz="2000" dirty="0">
                <a:latin typeface="Times New Roman" panose="02020603050405020304"/>
                <a:ea typeface="Times New Roman" panose="02020603050405020304"/>
                <a:cs typeface="Times New Roman" panose="02020603050405020304"/>
                <a:sym typeface="Times New Roman" panose="02020603050405020304"/>
              </a:rPr>
              <a:t>Q</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uản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lý</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tài</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khoản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lý</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khách</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hàng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lý</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nhà</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cung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cấp</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lý</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nhân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viên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lý</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quần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áo</a:t>
            </a:r>
            <a:r>
              <a:rPr lang="en-US" sz="2000" dirty="0">
                <a:latin typeface="Times New Roman" panose="02020603050405020304"/>
                <a:ea typeface="Times New Roman" panose="02020603050405020304"/>
                <a:cs typeface="Times New Roman" panose="02020603050405020304"/>
                <a:sym typeface="Times New Roman" panose="02020603050405020304"/>
              </a:rPr>
              <a: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342900" indent="-342900">
              <a:spcBef>
                <a:spcPts val="1080"/>
              </a:spcBef>
              <a:spcAft>
                <a:spcPts val="0"/>
              </a:spcAft>
              <a:buClr>
                <a:schemeClr val="accent5">
                  <a:lumMod val="60000"/>
                  <a:lumOff val="40000"/>
                </a:schemeClr>
              </a:buClr>
              <a:buSzPct val="150000"/>
              <a:buFont typeface="Arial" panose="020B0604020202020204" pitchFamily="34" charset="0"/>
              <a:buChar char="•"/>
            </a:pPr>
            <a:r>
              <a:rPr lang="en-US" sz="2000" dirty="0" err="1">
                <a:latin typeface="Times New Roman" panose="02020603050405020304"/>
                <a:ea typeface="Times New Roman" panose="02020603050405020304"/>
                <a:cs typeface="Times New Roman" panose="02020603050405020304"/>
                <a:sym typeface="Times New Roman" panose="02020603050405020304"/>
              </a:rPr>
              <a:t>C</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hức</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năng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tìm</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kiếm</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1080"/>
              </a:spcBef>
              <a:spcAft>
                <a:spcPts val="0"/>
              </a:spcAft>
              <a:buNone/>
            </a:pPr>
            <a:r>
              <a:rPr lang="en-US" sz="2000" dirty="0">
                <a:latin typeface="Times New Roman" panose="02020603050405020304"/>
                <a:ea typeface="Times New Roman" panose="02020603050405020304"/>
                <a:cs typeface="Times New Roman" panose="02020603050405020304"/>
                <a:sym typeface="Times New Roman" panose="02020603050405020304"/>
              </a:rPr>
              <a:t>	+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Khách</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hàng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nhân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viên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quần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áo</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nhà</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cung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cấp</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1080"/>
              </a:spcBef>
              <a:spcAft>
                <a:spcPts val="0"/>
              </a:spcAft>
              <a:buClr>
                <a:srgbClr val="1186C3"/>
              </a:buClr>
              <a:buSzPct val="145000"/>
              <a:buFont typeface="Arial" panose="020B0604020202020204"/>
              <a:buChar char="•"/>
            </a:pP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Chức</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năng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phụ</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080"/>
              </a:spcBef>
              <a:spcAft>
                <a:spcPts val="0"/>
              </a:spcAft>
              <a:buClr>
                <a:srgbClr val="1186C3"/>
              </a:buClr>
              <a:buSzPct val="145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 </a:t>
            </a:r>
            <a:r>
              <a:rPr lang="en-US" sz="2000" dirty="0" err="1">
                <a:latin typeface="Times New Roman" panose="02020603050405020304"/>
                <a:ea typeface="Times New Roman" panose="02020603050405020304"/>
                <a:cs typeface="Times New Roman" panose="02020603050405020304"/>
                <a:sym typeface="Times New Roman" panose="02020603050405020304"/>
              </a:rPr>
              <a:t>Đăng</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xuất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1080"/>
              </a:spcBef>
              <a:spcAft>
                <a:spcPts val="0"/>
              </a:spcAft>
              <a:buClr>
                <a:srgbClr val="1186C3"/>
              </a:buClr>
              <a:buSzPct val="145000"/>
              <a:buFont typeface="Arial" panose="020B0604020202020204"/>
              <a:buChar char="•"/>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Giao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diện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thân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thiện</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dễ</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sử</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dụng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1080"/>
              </a:spcBef>
              <a:spcAft>
                <a:spcPts val="0"/>
              </a:spcAft>
              <a:buClr>
                <a:srgbClr val="1186C3"/>
              </a:buClr>
              <a:buSzPct val="145000"/>
              <a:buFont typeface="Arial" panose="020B0604020202020204"/>
              <a:buChar char="•"/>
            </a:pP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Hệ</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thống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có</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xuất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thông</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tin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ra</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file excel.</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1080"/>
              </a:spcBef>
              <a:spcAft>
                <a:spcPts val="0"/>
              </a:spcAft>
              <a:buClr>
                <a:srgbClr val="1186C3"/>
              </a:buClr>
              <a:buSzPct val="145000"/>
              <a:buFont typeface="Arial" panose="020B0604020202020204"/>
              <a:buChar char="•"/>
            </a:pPr>
            <a:r>
              <a:rPr lang="en-US" sz="2000" dirty="0" err="1">
                <a:latin typeface="Times New Roman" panose="02020603050405020304"/>
                <a:ea typeface="Times New Roman" panose="02020603050405020304"/>
                <a:cs typeface="Times New Roman" panose="02020603050405020304"/>
                <a:sym typeface="Times New Roman" panose="02020603050405020304"/>
              </a:rPr>
              <a:t>Hệ</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thống</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thực</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hiện</a:t>
            </a:r>
            <a:r>
              <a:rPr lang="en-US" sz="2000" dirty="0">
                <a:latin typeface="Times New Roman" panose="02020603050405020304"/>
                <a:ea typeface="Times New Roman" panose="02020603050405020304"/>
                <a:cs typeface="Times New Roman" panose="02020603050405020304"/>
                <a:sym typeface="Times New Roman" panose="02020603050405020304"/>
              </a:rPr>
              <a:t> in </a:t>
            </a:r>
            <a:r>
              <a:rPr lang="en-US" sz="2000" dirty="0" err="1">
                <a:latin typeface="Times New Roman" panose="02020603050405020304"/>
                <a:ea typeface="Times New Roman" panose="02020603050405020304"/>
                <a:cs typeface="Times New Roman" panose="02020603050405020304"/>
                <a:sym typeface="Times New Roman" panose="02020603050405020304"/>
              </a:rPr>
              <a:t>phiếu</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thanh</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toán</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khi</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thực</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hiện</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thanh</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toán</a:t>
            </a:r>
            <a:r>
              <a:rPr lang="en-US" sz="2000" dirty="0">
                <a:latin typeface="Times New Roman" panose="02020603050405020304"/>
                <a:ea typeface="Times New Roman" panose="02020603050405020304"/>
                <a:cs typeface="Times New Roman" panose="02020603050405020304"/>
                <a:sym typeface="Times New Roman" panose="02020603050405020304"/>
              </a:rPr>
              <a:t>.</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1199466" y="-4184"/>
            <a:ext cx="5570800" cy="862328"/>
          </a:xfrm>
          <a:prstGeom prst="rect">
            <a:avLst/>
          </a:prstGeom>
          <a:noFill/>
          <a:ln>
            <a:noFill/>
          </a:ln>
        </p:spPr>
        <p:txBody>
          <a:bodyPr wrap="square" lIns="91425" tIns="45700" rIns="91425" bIns="45700" anchor="ctr" anchorCtr="0">
            <a:noAutofit/>
          </a:bodyPr>
          <a:lstStyle/>
          <a:p>
            <a:pPr marL="742950" marR="0" lvl="0" indent="-742950" algn="ctr" rtl="0">
              <a:spcBef>
                <a:spcPts val="0"/>
              </a:spcBef>
              <a:buClr>
                <a:schemeClr val="dk1"/>
              </a:buClr>
              <a:buSzPct val="100000"/>
              <a:buFont typeface="Corbel" panose="020B0503020204020204"/>
              <a:buAutoNum type="arabicPeriod" startAt="2"/>
            </a:pP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Yêu</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cầu</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ứng</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dụng</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Shape 173"/>
          <p:cNvSpPr txBox="1">
            <a:spLocks noGrp="1"/>
          </p:cNvSpPr>
          <p:nvPr>
            <p:ph type="subTitle" idx="1"/>
          </p:nvPr>
        </p:nvSpPr>
        <p:spPr>
          <a:xfrm>
            <a:off x="1828764" y="858144"/>
            <a:ext cx="5818400" cy="594400"/>
          </a:xfrm>
          <a:prstGeom prst="rect">
            <a:avLst/>
          </a:prstGeom>
          <a:noFill/>
          <a:ln>
            <a:noFill/>
          </a:ln>
        </p:spPr>
        <p:txBody>
          <a:bodyPr wrap="square" lIns="91425" tIns="45700" rIns="91425" bIns="45700" anchor="ctr" anchorCtr="0">
            <a:noAutofit/>
          </a:bodyPr>
          <a:lstStyle/>
          <a:p>
            <a:pPr marL="285750" marR="0" lvl="0" indent="-285750" algn="l" rtl="0">
              <a:spcBef>
                <a:spcPts val="0"/>
              </a:spcBef>
              <a:spcAft>
                <a:spcPts val="0"/>
              </a:spcAft>
              <a:buClr>
                <a:srgbClr val="1186C3"/>
              </a:buClr>
              <a:buSzPct val="145000"/>
              <a:buFont typeface="Arial" panose="020B0604020202020204"/>
              <a:buChar char="•"/>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2.2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Vẽ</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sơ</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đồ</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cấp</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chức</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năng</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1080"/>
              </a:spcBef>
              <a:spcAft>
                <a:spcPts val="0"/>
              </a:spcAft>
              <a:buClr>
                <a:srgbClr val="1186C3"/>
              </a:buClr>
              <a:buSzPct val="145000"/>
              <a:buFont typeface="Arial" panose="020B0604020202020204"/>
              <a:buNone/>
            </a:pP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1828764" y="1267424"/>
            <a:ext cx="8761236" cy="5191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ctrTitle"/>
          </p:nvPr>
        </p:nvSpPr>
        <p:spPr>
          <a:xfrm>
            <a:off x="1208435" y="110527"/>
            <a:ext cx="3030765" cy="1145618"/>
          </a:xfrm>
          <a:prstGeom prst="rect">
            <a:avLst/>
          </a:prstGeom>
          <a:noFill/>
          <a:ln>
            <a:noFill/>
          </a:ln>
        </p:spPr>
        <p:txBody>
          <a:bodyPr wrap="square" lIns="91425" tIns="45700" rIns="91425" bIns="45700" anchor="ctr" anchorCtr="0">
            <a:noAutofit/>
          </a:bodyPr>
          <a:lstStyle/>
          <a:p>
            <a:pPr marL="742950" marR="0" lvl="0" indent="-742950" algn="ctr" rtl="0">
              <a:spcBef>
                <a:spcPts val="0"/>
              </a:spcBef>
              <a:buClr>
                <a:schemeClr val="dk1"/>
              </a:buClr>
              <a:buSzPct val="100000"/>
              <a:buFont typeface="Corbel" panose="020B0503020204020204"/>
              <a:buAutoNum type="arabicPeriod" startAt="3"/>
            </a:pP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1" name="Shape 251"/>
          <p:cNvSpPr txBox="1">
            <a:spLocks noGrp="1"/>
          </p:cNvSpPr>
          <p:nvPr>
            <p:ph type="subTitle" idx="1"/>
          </p:nvPr>
        </p:nvSpPr>
        <p:spPr>
          <a:xfrm>
            <a:off x="862362" y="2068947"/>
            <a:ext cx="3294002" cy="9378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3.1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Mô</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hình</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hóa</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yêu</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cầu</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với</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 diagram</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Hình ảnh 612474874"/>
          <p:cNvPicPr>
            <a:picLocks noChangeAspect="1"/>
          </p:cNvPicPr>
          <p:nvPr/>
        </p:nvPicPr>
        <p:blipFill rotWithShape="1">
          <a:blip r:embed="rId1"/>
          <a:srcRect b="15893"/>
          <a:stretch>
            <a:fillRect/>
          </a:stretch>
        </p:blipFill>
        <p:spPr>
          <a:xfrm>
            <a:off x="4271344" y="0"/>
            <a:ext cx="788789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ctrTitle"/>
          </p:nvPr>
        </p:nvSpPr>
        <p:spPr>
          <a:xfrm>
            <a:off x="4645272" y="-129619"/>
            <a:ext cx="2901456" cy="757691"/>
          </a:xfrm>
          <a:prstGeom prst="rect">
            <a:avLst/>
          </a:prstGeom>
          <a:noFill/>
          <a:ln>
            <a:noFill/>
          </a:ln>
        </p:spPr>
        <p:txBody>
          <a:bodyPr wrap="square" lIns="91425" tIns="45700" rIns="91425" bIns="45700" anchor="ctr" anchorCtr="0">
            <a:noAutofit/>
          </a:bodyPr>
          <a:lstStyle/>
          <a:p>
            <a:pPr marR="0" lvl="0" algn="ctr" rtl="0">
              <a:buClr>
                <a:schemeClr val="dk1"/>
              </a:buClr>
              <a:buSzPct val="100000"/>
            </a:pP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Shape 258"/>
          <p:cNvSpPr txBox="1">
            <a:spLocks noGrp="1"/>
          </p:cNvSpPr>
          <p:nvPr>
            <p:ph type="subTitle" idx="1"/>
          </p:nvPr>
        </p:nvSpPr>
        <p:spPr>
          <a:xfrm>
            <a:off x="1357710" y="249227"/>
            <a:ext cx="5818400" cy="517269"/>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Đặt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tả</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đặt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hàng</a:t>
            </a:r>
            <a:r>
              <a:rPr lang="en-US" sz="2000" dirty="0">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2" name="Table 1"/>
          <p:cNvGraphicFramePr>
            <a:graphicFrameLocks noGrp="1"/>
          </p:cNvGraphicFramePr>
          <p:nvPr/>
        </p:nvGraphicFramePr>
        <p:xfrm>
          <a:off x="1544070" y="693440"/>
          <a:ext cx="9768256" cy="6164560"/>
        </p:xfrm>
        <a:graphic>
          <a:graphicData uri="http://schemas.openxmlformats.org/drawingml/2006/table">
            <a:tbl>
              <a:tblPr firstRow="1" firstCol="1" bandRow="1">
                <a:tableStyleId>{47369E95-11C5-4DA1-AC8A-CB650D826F12}</a:tableStyleId>
              </a:tblPr>
              <a:tblGrid>
                <a:gridCol w="4884128"/>
                <a:gridCol w="4884128"/>
              </a:tblGrid>
              <a:tr h="247572">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Tên use case : </a:t>
                      </a:r>
                      <a:r>
                        <a:rPr lang="vi-VN" sz="1500" b="0" kern="100" dirty="0">
                          <a:solidFill>
                            <a:schemeClr val="tx1"/>
                          </a:solidFill>
                          <a:effectLst/>
                          <a:latin typeface="Times New Roman" panose="02020603050405020304" pitchFamily="18" charset="0"/>
                          <a:cs typeface="Times New Roman" panose="02020603050405020304" pitchFamily="18" charset="0"/>
                        </a:rPr>
                        <a:t>UC0022_Đặt Hàng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247572">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Mô tả sơ lược : </a:t>
                      </a:r>
                      <a:r>
                        <a:rPr lang="vi-VN" sz="1500" b="0" kern="100" dirty="0">
                          <a:solidFill>
                            <a:schemeClr val="tx1"/>
                          </a:solidFill>
                          <a:effectLst/>
                          <a:latin typeface="Times New Roman" panose="02020603050405020304" pitchFamily="18" charset="0"/>
                          <a:cs typeface="Times New Roman" panose="02020603050405020304" pitchFamily="18" charset="0"/>
                        </a:rPr>
                        <a:t>Chức năng này cho phép người dùng có thể đặt hàng trong cửa hàng.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247572">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Actor chính : </a:t>
                      </a:r>
                      <a:r>
                        <a:rPr lang="vi-VN" sz="1500" b="0" kern="100" dirty="0">
                          <a:solidFill>
                            <a:schemeClr val="tx1"/>
                          </a:solidFill>
                          <a:effectLst/>
                          <a:latin typeface="Times New Roman" panose="02020603050405020304" pitchFamily="18" charset="0"/>
                          <a:cs typeface="Times New Roman" panose="02020603050405020304" pitchFamily="18" charset="0"/>
                        </a:rPr>
                        <a:t>Nhân viên bán hàng.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247572">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Actor phụ : </a:t>
                      </a:r>
                      <a:r>
                        <a:rPr lang="vi-VN" sz="1500" b="0" kern="100" dirty="0">
                          <a:solidFill>
                            <a:schemeClr val="tx1"/>
                          </a:solidFill>
                          <a:effectLst/>
                          <a:latin typeface="Times New Roman" panose="02020603050405020304" pitchFamily="18" charset="0"/>
                          <a:cs typeface="Times New Roman" panose="02020603050405020304" pitchFamily="18" charset="0"/>
                        </a:rPr>
                        <a:t>không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247572">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Tiền điều kiện(pre-condition):  ):   </a:t>
                      </a:r>
                      <a:r>
                        <a:rPr lang="vi-VN" sz="1500" b="0" kern="100" dirty="0">
                          <a:solidFill>
                            <a:schemeClr val="tx1"/>
                          </a:solidFill>
                          <a:effectLst/>
                          <a:latin typeface="Times New Roman" panose="02020603050405020304" pitchFamily="18" charset="0"/>
                          <a:cs typeface="Times New Roman" panose="02020603050405020304" pitchFamily="18" charset="0"/>
                        </a:rPr>
                        <a:t>Người dùng đã đăng nhập vào hệ thống và đã có quần áo trong danh sách.</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247572">
                <a:tc gridSpan="2">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 Hậu điều kiện (Post- condition):   </a:t>
                      </a:r>
                      <a:r>
                        <a:rPr lang="vi-VN" sz="1500" b="0" kern="100" dirty="0">
                          <a:solidFill>
                            <a:schemeClr val="tx1"/>
                          </a:solidFill>
                          <a:effectLst/>
                          <a:latin typeface="Times New Roman" panose="02020603050405020304" pitchFamily="18" charset="0"/>
                          <a:cs typeface="Times New Roman" panose="02020603050405020304" pitchFamily="18" charset="0"/>
                        </a:rPr>
                        <a:t>hệ thống hiển thị đã tạo phiếu đặt hàng thành công.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247572">
                <a:tc gridSpan="2">
                  <a:txBody>
                    <a:bodyPr/>
                    <a:lstStyle/>
                    <a:p>
                      <a:pP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 Luồng sự kiện chính (main flow)</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247572">
                <a:tc>
                  <a:txBody>
                    <a:bodyPr/>
                    <a:lstStyle/>
                    <a:p>
                      <a:pPr algn="ct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Actor</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a:txBody>
                    <a:bodyPr/>
                    <a:lstStyle/>
                    <a:p>
                      <a:pPr algn="ct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System</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r>
              <a:tr h="256384">
                <a:tc>
                  <a:txBody>
                    <a:bodyPr/>
                    <a:lstStyle/>
                    <a:p>
                      <a:pPr marL="342900" lvl="0" indent="-342900">
                        <a:lnSpc>
                          <a:spcPct val="107000"/>
                        </a:lnSpc>
                        <a:spcAft>
                          <a:spcPts val="800"/>
                        </a:spcAft>
                        <a:buFont typeface="Times New Roman" panose="02020603050405020304" pitchFamily="18" charset="0"/>
                        <a:buAutoNum type="arabicPeriod"/>
                      </a:pPr>
                      <a:r>
                        <a:rPr lang="en-US" sz="1500" b="0" dirty="0" err="1">
                          <a:solidFill>
                            <a:schemeClr val="tx1"/>
                          </a:solidFill>
                          <a:effectLst/>
                          <a:latin typeface="Times New Roman" panose="02020603050405020304" pitchFamily="18" charset="0"/>
                          <a:cs typeface="Times New Roman" panose="02020603050405020304" pitchFamily="18" charset="0"/>
                        </a:rPr>
                        <a:t>Chọn</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chức</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năng</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Đặt</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hàng</a:t>
                      </a:r>
                      <a:r>
                        <a:rPr lang="en-US" sz="1500" b="0" dirty="0">
                          <a:solidFill>
                            <a:schemeClr val="tx1"/>
                          </a:solidFill>
                          <a:effectLst/>
                          <a:latin typeface="Times New Roman" panose="02020603050405020304" pitchFamily="18" charset="0"/>
                          <a:cs typeface="Times New Roman" panose="02020603050405020304" pitchFamily="18" charset="0"/>
                        </a:rPr>
                        <a:t>”.</a:t>
                      </a:r>
                      <a:endParaRPr lang="en-US" sz="1500" b="0" dirty="0">
                        <a:solidFill>
                          <a:schemeClr val="tx1"/>
                        </a:solidFill>
                        <a:effectLst/>
                        <a:latin typeface="Times New Roman" panose="02020603050405020304" pitchFamily="18" charset="0"/>
                        <a:cs typeface="Times New Roman" panose="02020603050405020304" pitchFamily="18" charset="0"/>
                      </a:endParaRPr>
                    </a:p>
                  </a:txBody>
                  <a:tcPr marL="24091" marR="24091"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2. </a:t>
                      </a:r>
                      <a:r>
                        <a:rPr lang="vi-VN" sz="1500" b="0" dirty="0">
                          <a:effectLst/>
                          <a:latin typeface="Times New Roman" panose="02020603050405020304" pitchFamily="18" charset="0"/>
                          <a:cs typeface="Times New Roman" panose="02020603050405020304" pitchFamily="18" charset="0"/>
                        </a:rPr>
                        <a:t>Hiển thị danh sách các quần áo.</a:t>
                      </a:r>
                      <a:endParaRPr lang="en-US"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r>
              <a:tr h="384458">
                <a:tc>
                  <a:txBody>
                    <a:bodyPr/>
                    <a:lstStyle/>
                    <a:p>
                      <a:pPr marL="0" lvl="0" indent="0">
                        <a:lnSpc>
                          <a:spcPct val="106000"/>
                        </a:lnSpc>
                        <a:spcAft>
                          <a:spcPts val="800"/>
                        </a:spcAft>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3. </a:t>
                      </a:r>
                      <a:r>
                        <a:rPr lang="vi-VN" sz="1500" b="0" dirty="0">
                          <a:solidFill>
                            <a:schemeClr val="tx1"/>
                          </a:solidFill>
                          <a:effectLst/>
                          <a:latin typeface="Times New Roman" panose="02020603050405020304" pitchFamily="18" charset="0"/>
                          <a:cs typeface="Times New Roman" panose="02020603050405020304" pitchFamily="18" charset="0"/>
                        </a:rPr>
                        <a:t>Chọn khách hàng muốn đặt hàng bằng cách nhập số điện thoại khách</a:t>
                      </a:r>
                      <a:r>
                        <a:rPr lang="en-US" sz="1500" b="0" dirty="0">
                          <a:solidFill>
                            <a:schemeClr val="tx1"/>
                          </a:solidFill>
                          <a:effectLst/>
                          <a:latin typeface="Times New Roman" panose="02020603050405020304" pitchFamily="18" charset="0"/>
                          <a:cs typeface="Times New Roman" panose="02020603050405020304" pitchFamily="18" charset="0"/>
                        </a:rPr>
                        <a:t> </a:t>
                      </a:r>
                      <a:r>
                        <a:rPr lang="vi-VN" sz="1500" b="0" dirty="0">
                          <a:solidFill>
                            <a:schemeClr val="tx1"/>
                          </a:solidFill>
                          <a:effectLst/>
                          <a:latin typeface="Times New Roman" panose="02020603050405020304" pitchFamily="18" charset="0"/>
                          <a:cs typeface="Times New Roman" panose="02020603050405020304" pitchFamily="18" charset="0"/>
                        </a:rPr>
                        <a:t>hàng.</a:t>
                      </a:r>
                      <a:endParaRPr lang="en-US" sz="1500" b="0" dirty="0">
                        <a:solidFill>
                          <a:schemeClr val="tx1"/>
                        </a:solidFill>
                        <a:effectLst/>
                        <a:latin typeface="Times New Roman" panose="02020603050405020304" pitchFamily="18" charset="0"/>
                        <a:cs typeface="Times New Roman" panose="02020603050405020304" pitchFamily="18" charset="0"/>
                      </a:endParaRPr>
                    </a:p>
                  </a:txBody>
                  <a:tcPr marL="24091" marR="24091"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4. </a:t>
                      </a:r>
                      <a:r>
                        <a:rPr lang="vi-VN" sz="1500" b="0" dirty="0">
                          <a:effectLst/>
                          <a:latin typeface="Times New Roman" panose="02020603050405020304" pitchFamily="18" charset="0"/>
                          <a:cs typeface="Times New Roman" panose="02020603050405020304" pitchFamily="18" charset="0"/>
                        </a:rPr>
                        <a:t>Hiển thị thông tin khách hàng đang muốn đặt hàng.</a:t>
                      </a:r>
                      <a:endParaRPr lang="en-US" sz="1500" b="0" dirty="0">
                        <a:effectLst/>
                        <a:latin typeface="Times New Roman" panose="02020603050405020304" pitchFamily="18" charset="0"/>
                        <a:cs typeface="Times New Roman" panose="02020603050405020304" pitchFamily="18" charset="0"/>
                      </a:endParaRPr>
                    </a:p>
                  </a:txBody>
                  <a:tcPr marL="24091" marR="24091" marT="0" marB="0"/>
                </a:tc>
              </a:tr>
              <a:tr h="185692">
                <a:tc>
                  <a:txBody>
                    <a:bodyPr/>
                    <a:lstStyle/>
                    <a:p>
                      <a:pPr marL="0" lvl="0" indent="0">
                        <a:lnSpc>
                          <a:spcPct val="106000"/>
                        </a:lnSpc>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5. </a:t>
                      </a:r>
                      <a:r>
                        <a:rPr lang="vi-VN" sz="1500" b="0" dirty="0">
                          <a:solidFill>
                            <a:schemeClr val="tx1"/>
                          </a:solidFill>
                          <a:effectLst/>
                          <a:latin typeface="Times New Roman" panose="02020603050405020304" pitchFamily="18" charset="0"/>
                          <a:cs typeface="Times New Roman" panose="02020603050405020304" pitchFamily="18" charset="0"/>
                        </a:rPr>
                        <a:t>Chọn quần áo muốn đặt hàng</a:t>
                      </a:r>
                      <a:r>
                        <a:rPr lang="en-US" sz="1500" b="0" dirty="0">
                          <a:solidFill>
                            <a:schemeClr val="tx1"/>
                          </a:solidFill>
                          <a:effectLst/>
                          <a:latin typeface="Times New Roman" panose="02020603050405020304" pitchFamily="18" charset="0"/>
                          <a:cs typeface="Times New Roman" panose="02020603050405020304" pitchFamily="18" charset="0"/>
                        </a:rPr>
                        <a:t>.</a:t>
                      </a:r>
                      <a:endParaRPr lang="en-US" sz="1500" b="0" dirty="0">
                        <a:solidFill>
                          <a:schemeClr val="tx1"/>
                        </a:solidFill>
                        <a:effectLst/>
                        <a:latin typeface="Times New Roman" panose="02020603050405020304" pitchFamily="18" charset="0"/>
                        <a:cs typeface="Times New Roman" panose="02020603050405020304" pitchFamily="18" charset="0"/>
                      </a:endParaRPr>
                    </a:p>
                  </a:txBody>
                  <a:tcPr marL="24091" marR="24091"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6. </a:t>
                      </a:r>
                      <a:r>
                        <a:rPr lang="vi-VN" sz="1500" b="0" dirty="0">
                          <a:effectLst/>
                          <a:latin typeface="Times New Roman" panose="02020603050405020304" pitchFamily="18" charset="0"/>
                          <a:cs typeface="Times New Roman" panose="02020603050405020304" pitchFamily="18" charset="0"/>
                        </a:rPr>
                        <a:t>Hiển thị thông tin quần áo muốn đặt.</a:t>
                      </a:r>
                      <a:endParaRPr lang="en-US"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r>
              <a:tr h="185692">
                <a:tc>
                  <a:txBody>
                    <a:bodyPr/>
                    <a:lstStyle/>
                    <a:p>
                      <a:pPr marL="0" lvl="0" indent="0">
                        <a:lnSpc>
                          <a:spcPct val="106000"/>
                        </a:lnSpc>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7. </a:t>
                      </a:r>
                      <a:r>
                        <a:rPr lang="vi-VN" sz="1500" b="0" dirty="0">
                          <a:solidFill>
                            <a:schemeClr val="tx1"/>
                          </a:solidFill>
                          <a:effectLst/>
                          <a:latin typeface="Times New Roman" panose="02020603050405020304" pitchFamily="18" charset="0"/>
                          <a:cs typeface="Times New Roman" panose="02020603050405020304" pitchFamily="18" charset="0"/>
                        </a:rPr>
                        <a:t>Nhập số lượng đặt hàng.</a:t>
                      </a:r>
                      <a:endParaRPr lang="en-US"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8. </a:t>
                      </a:r>
                      <a:r>
                        <a:rPr lang="vi-VN" sz="1500" b="0" dirty="0">
                          <a:effectLst/>
                          <a:latin typeface="Times New Roman" panose="02020603050405020304" pitchFamily="18" charset="0"/>
                          <a:cs typeface="Times New Roman" panose="02020603050405020304" pitchFamily="18" charset="0"/>
                        </a:rPr>
                        <a:t>Kiểm tra số lượng đặt với số lượng tồn trong kho.</a:t>
                      </a:r>
                      <a:endParaRPr lang="en-US"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r>
              <a:tr h="185692">
                <a:tc>
                  <a:txBody>
                    <a:bodyPr/>
                    <a:lstStyle/>
                    <a:p>
                      <a:pPr marL="0" lvl="0" indent="0">
                        <a:lnSpc>
                          <a:spcPct val="106000"/>
                        </a:lnSpc>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9. </a:t>
                      </a:r>
                      <a:r>
                        <a:rPr lang="vi-VN" sz="1500" b="0" dirty="0">
                          <a:solidFill>
                            <a:schemeClr val="tx1"/>
                          </a:solidFill>
                          <a:effectLst/>
                          <a:latin typeface="Times New Roman" panose="02020603050405020304" pitchFamily="18" charset="0"/>
                          <a:cs typeface="Times New Roman" panose="02020603050405020304" pitchFamily="18" charset="0"/>
                        </a:rPr>
                        <a:t>Chọn “Đặt Hàng”.</a:t>
                      </a:r>
                      <a:endParaRPr lang="en-US"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c>
                  <a:txBody>
                    <a:bodyPr/>
                    <a:lstStyle/>
                    <a:p>
                      <a:pPr marL="0" lvl="0" indent="0">
                        <a:lnSpc>
                          <a:spcPct val="106000"/>
                        </a:lnSpc>
                        <a:spcAft>
                          <a:spcPts val="800"/>
                        </a:spcAft>
                        <a:buFont typeface="Times New Roman" panose="02020603050405020304" pitchFamily="18" charset="0"/>
                        <a:buNone/>
                      </a:pPr>
                      <a:r>
                        <a:rPr lang="en-US" sz="1500" b="0" dirty="0">
                          <a:effectLst/>
                          <a:latin typeface="Times New Roman" panose="02020603050405020304" pitchFamily="18" charset="0"/>
                          <a:cs typeface="Times New Roman" panose="02020603050405020304" pitchFamily="18" charset="0"/>
                        </a:rPr>
                        <a:t>10. </a:t>
                      </a:r>
                      <a:r>
                        <a:rPr lang="vi-VN" sz="1500" b="0" dirty="0">
                          <a:effectLst/>
                          <a:latin typeface="Times New Roman" panose="02020603050405020304" pitchFamily="18" charset="0"/>
                          <a:cs typeface="Times New Roman" panose="02020603050405020304" pitchFamily="18" charset="0"/>
                        </a:rPr>
                        <a:t>Thông báo đặt hàng thành công.</a:t>
                      </a:r>
                      <a:endParaRPr lang="en-US"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r>
              <a:tr h="185692">
                <a:tc>
                  <a:txBody>
                    <a:bodyPr/>
                    <a:lstStyle/>
                    <a:p>
                      <a:pPr marL="0" lvl="0" indent="0">
                        <a:lnSpc>
                          <a:spcPct val="106000"/>
                        </a:lnSpc>
                        <a:buFont typeface="Times New Roman" panose="02020603050405020304" pitchFamily="18" charset="0"/>
                        <a:buNone/>
                      </a:pPr>
                      <a:r>
                        <a:rPr lang="en-US" sz="1500" b="0" dirty="0">
                          <a:solidFill>
                            <a:schemeClr val="tx1"/>
                          </a:solidFill>
                          <a:effectLst/>
                          <a:latin typeface="Times New Roman" panose="02020603050405020304" pitchFamily="18" charset="0"/>
                          <a:cs typeface="Times New Roman" panose="02020603050405020304" pitchFamily="18" charset="0"/>
                        </a:rPr>
                        <a:t>11. </a:t>
                      </a:r>
                      <a:r>
                        <a:rPr lang="vi-VN" sz="1500" b="0" dirty="0">
                          <a:solidFill>
                            <a:schemeClr val="tx1"/>
                          </a:solidFill>
                          <a:effectLst/>
                          <a:latin typeface="Times New Roman" panose="02020603050405020304" pitchFamily="18" charset="0"/>
                          <a:cs typeface="Times New Roman" panose="02020603050405020304" pitchFamily="18" charset="0"/>
                        </a:rPr>
                        <a:t>Xác nhận và kết thúc.</a:t>
                      </a:r>
                      <a:endParaRPr lang="en-US"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c>
                  <a:txBody>
                    <a:bodyPr/>
                    <a:lstStyle/>
                    <a:p>
                      <a:pPr marL="457200">
                        <a:lnSpc>
                          <a:spcPct val="106000"/>
                        </a:lnSpc>
                        <a:spcAft>
                          <a:spcPts val="800"/>
                        </a:spcAft>
                      </a:pPr>
                      <a:r>
                        <a:rPr lang="vi-VN" sz="1500" b="0">
                          <a:effectLst/>
                          <a:latin typeface="Times New Roman" panose="02020603050405020304" pitchFamily="18" charset="0"/>
                          <a:cs typeface="Times New Roman" panose="02020603050405020304" pitchFamily="18" charset="0"/>
                        </a:rPr>
                        <a:t> </a:t>
                      </a:r>
                      <a:endParaRPr lang="en-US" sz="1500" b="0">
                        <a:effectLst/>
                        <a:latin typeface="Times New Roman" panose="02020603050405020304" pitchFamily="18" charset="0"/>
                        <a:ea typeface="Calibri" panose="020F0502020204030204" pitchFamily="34" charset="0"/>
                        <a:cs typeface="Times New Roman" panose="02020603050405020304" pitchFamily="18" charset="0"/>
                      </a:endParaRPr>
                    </a:p>
                  </a:txBody>
                  <a:tcPr marL="24091" marR="24091" marT="0" marB="0"/>
                </a:tc>
              </a:tr>
              <a:tr h="247572">
                <a:tc gridSpan="2">
                  <a:txBody>
                    <a:bodyPr/>
                    <a:lstStyle/>
                    <a:p>
                      <a:pP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 Luồng sự kiện thay thế (Alternate flow)</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528844">
                <a:tc>
                  <a:txBody>
                    <a:bodyPr/>
                    <a:lstStyle/>
                    <a:p>
                      <a:pPr>
                        <a:lnSpc>
                          <a:spcPct val="150000"/>
                        </a:lnSpc>
                        <a:spcAft>
                          <a:spcPts val="800"/>
                        </a:spcAft>
                      </a:pPr>
                      <a:r>
                        <a:rPr lang="vi-VN" sz="1500" b="0" kern="100" dirty="0">
                          <a:solidFill>
                            <a:schemeClr val="tx1"/>
                          </a:solidFill>
                          <a:effectLst/>
                          <a:latin typeface="Times New Roman" panose="02020603050405020304" pitchFamily="18" charset="0"/>
                          <a:cs typeface="Times New Roman" panose="02020603050405020304" pitchFamily="18" charset="0"/>
                        </a:rPr>
                        <a:t>8.1 Nếu số lượng đặt lớn hơn số lượng tồn trong kho.</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a:txBody>
                    <a:bodyPr/>
                    <a:lstStyle/>
                    <a:p>
                      <a:pPr>
                        <a:lnSpc>
                          <a:spcPct val="150000"/>
                        </a:lnSpc>
                        <a:spcAft>
                          <a:spcPts val="800"/>
                        </a:spcAft>
                      </a:pPr>
                      <a:r>
                        <a:rPr lang="vi-VN" sz="1500" b="0" kern="100" dirty="0">
                          <a:effectLst/>
                          <a:latin typeface="Times New Roman" panose="02020603050405020304" pitchFamily="18" charset="0"/>
                          <a:cs typeface="Times New Roman" panose="02020603050405020304" pitchFamily="18" charset="0"/>
                        </a:rPr>
                        <a:t>8.2 Hiển thị thông báo không đủ số lượng và quay lại bước 7.Hoặc chọn quần áo khác để tiếp tục đặt hàng.</a:t>
                      </a:r>
                      <a:endParaRPr lang="en-US" sz="15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r>
              <a:tr h="528844">
                <a:tc>
                  <a:txBody>
                    <a:bodyPr/>
                    <a:lstStyle/>
                    <a:p>
                      <a:pPr>
                        <a:lnSpc>
                          <a:spcPct val="150000"/>
                        </a:lnSpc>
                        <a:spcAft>
                          <a:spcPts val="800"/>
                        </a:spcAft>
                      </a:pPr>
                      <a:r>
                        <a:rPr lang="vi-VN" sz="1500" b="0" kern="100" dirty="0">
                          <a:solidFill>
                            <a:schemeClr val="tx1"/>
                          </a:solidFill>
                          <a:effectLst/>
                          <a:latin typeface="Times New Roman" panose="02020603050405020304" pitchFamily="18" charset="0"/>
                          <a:cs typeface="Times New Roman" panose="02020603050405020304" pitchFamily="18" charset="0"/>
                        </a:rPr>
                        <a:t>4.1 Nếu tìm không thấy khách hàng.</a:t>
                      </a:r>
                      <a:endParaRPr lang="en-US" sz="1500" b="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a:txBody>
                    <a:bodyPr/>
                    <a:lstStyle/>
                    <a:p>
                      <a:pPr>
                        <a:lnSpc>
                          <a:spcPct val="150000"/>
                        </a:lnSpc>
                        <a:spcAft>
                          <a:spcPts val="800"/>
                        </a:spcAft>
                      </a:pPr>
                      <a:r>
                        <a:rPr lang="vi-VN" sz="1500" b="0" kern="100">
                          <a:effectLst/>
                          <a:latin typeface="Times New Roman" panose="02020603050405020304" pitchFamily="18" charset="0"/>
                          <a:cs typeface="Times New Roman" panose="02020603050405020304" pitchFamily="18" charset="0"/>
                        </a:rPr>
                        <a:t>4.2 Hiển thị thông báo không có khách hàng. Quay lại bước 3. Hoặc chọn thêm khách hàng mới.</a:t>
                      </a:r>
                      <a:endParaRPr lang="en-US" sz="15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r>
              <a:tr h="247572">
                <a:tc gridSpan="2">
                  <a:txBody>
                    <a:bodyPr/>
                    <a:lstStyle/>
                    <a:p>
                      <a:pPr>
                        <a:lnSpc>
                          <a:spcPct val="150000"/>
                        </a:lnSpc>
                        <a:spcAft>
                          <a:spcPts val="800"/>
                        </a:spcAft>
                      </a:pPr>
                      <a:r>
                        <a:rPr lang="vi-VN" sz="1500" b="1" kern="100" dirty="0">
                          <a:effectLst/>
                          <a:latin typeface="Times New Roman" panose="02020603050405020304" pitchFamily="18" charset="0"/>
                          <a:cs typeface="Times New Roman" panose="02020603050405020304" pitchFamily="18" charset="0"/>
                        </a:rPr>
                        <a:t>- Luồng sự kiện ngoại lệ  ( Exception flow)</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hMerge="1">
                  <a:tcPr/>
                </a:tc>
              </a:tr>
              <a:tr h="185692">
                <a:tc>
                  <a:txBody>
                    <a:bodyPr/>
                    <a:lstStyle/>
                    <a:p>
                      <a:pPr marL="140335">
                        <a:lnSpc>
                          <a:spcPct val="106000"/>
                        </a:lnSpc>
                        <a:spcAft>
                          <a:spcPts val="800"/>
                        </a:spcAft>
                      </a:pPr>
                      <a:r>
                        <a:rPr lang="vi-VN" sz="1500" b="0" kern="100" dirty="0">
                          <a:effectLst/>
                          <a:latin typeface="Times New Roman" panose="02020603050405020304" pitchFamily="18" charset="0"/>
                          <a:cs typeface="Times New Roman" panose="02020603050405020304" pitchFamily="18" charset="0"/>
                        </a:rPr>
                        <a:t> </a:t>
                      </a:r>
                      <a:endParaRPr lang="en-US" sz="15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c>
                  <a:txBody>
                    <a:bodyPr/>
                    <a:lstStyle/>
                    <a:p>
                      <a:pPr marL="140335">
                        <a:lnSpc>
                          <a:spcPct val="106000"/>
                        </a:lnSpc>
                        <a:spcAft>
                          <a:spcPts val="800"/>
                        </a:spcAft>
                      </a:pPr>
                      <a:r>
                        <a:rPr lang="vi-VN" sz="1500" b="0" kern="100" dirty="0">
                          <a:effectLst/>
                          <a:latin typeface="Times New Roman" panose="02020603050405020304" pitchFamily="18" charset="0"/>
                          <a:cs typeface="Times New Roman" panose="02020603050405020304" pitchFamily="18" charset="0"/>
                        </a:rPr>
                        <a:t> </a:t>
                      </a:r>
                      <a:endParaRPr lang="en-US" sz="15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091" marR="24091"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1403928" y="147472"/>
            <a:ext cx="2956874" cy="683800"/>
          </a:xfrm>
          <a:prstGeom prst="rect">
            <a:avLst/>
          </a:prstGeom>
          <a:noFill/>
          <a:ln>
            <a:noFill/>
          </a:ln>
        </p:spPr>
        <p:txBody>
          <a:bodyPr wrap="square" lIns="91425" tIns="45700" rIns="91425" bIns="45700" anchor="ctr" anchorCtr="0">
            <a:noAutofit/>
          </a:bodyPr>
          <a:lstStyle/>
          <a:p>
            <a:pPr marR="0" lvl="0" algn="ctr" rtl="0">
              <a:spcBef>
                <a:spcPts val="0"/>
              </a:spcBef>
              <a:buClr>
                <a:schemeClr val="dk1"/>
              </a:buClr>
              <a:buSzPct val="100000"/>
            </a:pPr>
            <a:r>
              <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Phân</a:t>
            </a:r>
            <a:r>
              <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6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tích</a:t>
            </a:r>
            <a:endParaRPr lang="en-US" sz="3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5" name="Shape 265"/>
          <p:cNvSpPr txBox="1">
            <a:spLocks noGrp="1"/>
          </p:cNvSpPr>
          <p:nvPr>
            <p:ph type="subTitle" idx="1"/>
          </p:nvPr>
        </p:nvSpPr>
        <p:spPr>
          <a:xfrm>
            <a:off x="1330001" y="489372"/>
            <a:ext cx="3030802" cy="2138527"/>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rgbClr val="1186C3"/>
              </a:buClr>
              <a:buSzPct val="250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3.2</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Biểu</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err="1">
                <a:latin typeface="Times New Roman" panose="02020603050405020304"/>
                <a:ea typeface="Times New Roman" panose="02020603050405020304"/>
                <a:cs typeface="Times New Roman" panose="02020603050405020304"/>
                <a:sym typeface="Times New Roman" panose="02020603050405020304"/>
              </a:rPr>
              <a:t>đồ</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use case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đặt</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hàng</a:t>
            </a: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Hình ảnh 89412968"/>
          <p:cNvPicPr>
            <a:picLocks noChangeAspect="1"/>
          </p:cNvPicPr>
          <p:nvPr/>
        </p:nvPicPr>
        <p:blipFill>
          <a:blip r:embed="rId1"/>
          <a:stretch>
            <a:fillRect/>
          </a:stretch>
        </p:blipFill>
        <p:spPr>
          <a:xfrm>
            <a:off x="4656918" y="147472"/>
            <a:ext cx="7221489" cy="6708500"/>
          </a:xfrm>
          <a:prstGeom prst="rect">
            <a:avLst/>
          </a:prstGeom>
        </p:spPr>
      </p:pic>
    </p:spTree>
  </p:cSld>
  <p:clrMapOvr>
    <a:masterClrMapping/>
  </p:clrMapOvr>
</p:sld>
</file>

<file path=ppt/theme/theme1.xml><?xml version="1.0" encoding="utf-8"?>
<a:theme xmlns:a="http://schemas.openxmlformats.org/drawingml/2006/main" name="Theme1">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11972</Words>
  <Application>WPS Presentation</Application>
  <PresentationFormat>Widescreen</PresentationFormat>
  <Paragraphs>436</Paragraphs>
  <Slides>25</Slides>
  <Notes>25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25</vt:i4>
      </vt:variant>
    </vt:vector>
  </HeadingPairs>
  <TitlesOfParts>
    <vt:vector size="45" baseType="lpstr">
      <vt:lpstr>Arial</vt:lpstr>
      <vt:lpstr>SimSun</vt:lpstr>
      <vt:lpstr>Wingdings</vt:lpstr>
      <vt:lpstr>Arial</vt:lpstr>
      <vt:lpstr>Oswald Regular</vt:lpstr>
      <vt:lpstr>Fjalla One</vt:lpstr>
      <vt:lpstr>Roboto</vt:lpstr>
      <vt:lpstr>Corbel</vt:lpstr>
      <vt:lpstr>Times New Roman</vt:lpstr>
      <vt:lpstr>Tahoma</vt:lpstr>
      <vt:lpstr>Times New Roman</vt:lpstr>
      <vt:lpstr>Noto Sans Symbols</vt:lpstr>
      <vt:lpstr>Calibri</vt:lpstr>
      <vt:lpstr>Microsoft YaHei</vt:lpstr>
      <vt:lpstr>Arial Unicode MS</vt:lpstr>
      <vt:lpstr>MS Mincho</vt:lpstr>
      <vt:lpstr>Yu Gothic UI</vt:lpstr>
      <vt:lpstr>Segoe UI</vt:lpstr>
      <vt:lpstr>Segoe Print</vt:lpstr>
      <vt:lpstr>Theme1</vt:lpstr>
      <vt:lpstr>PowerPoint 演示文稿</vt:lpstr>
      <vt:lpstr>Nội dung:</vt:lpstr>
      <vt:lpstr>Lời mở đầu:</vt:lpstr>
      <vt:lpstr>Giới thiệu:</vt:lpstr>
      <vt:lpstr>Yêu cầu ứng dụng:</vt:lpstr>
      <vt:lpstr>Yêu cầu ứng dụng:</vt:lpstr>
      <vt:lpstr>Phân tích</vt:lpstr>
      <vt:lpstr>3. Phân tích</vt:lpstr>
      <vt:lpstr>3. Phân tích</vt:lpstr>
      <vt:lpstr>3. Phân tích</vt:lpstr>
      <vt:lpstr>3. Phân tích</vt:lpstr>
      <vt:lpstr>Phân tích</vt:lpstr>
      <vt:lpstr>3. Phân tích</vt:lpstr>
      <vt:lpstr>3. Phân tích</vt:lpstr>
      <vt:lpstr>3. Phân tích</vt:lpstr>
      <vt:lpstr>3. Phân tích</vt:lpstr>
      <vt:lpstr>3. Phân tích</vt:lpstr>
      <vt:lpstr>3. Phân tích</vt:lpstr>
      <vt:lpstr>Thiết kế</vt:lpstr>
      <vt:lpstr>Thiết kế</vt:lpstr>
      <vt:lpstr>PowerPoint 演示文稿</vt:lpstr>
      <vt:lpstr>5. KHỞI NGHIỆP</vt:lpstr>
      <vt:lpstr>5. KHỞI NGHIỆP</vt:lpstr>
      <vt:lpstr>5. KHỞI NGHIỆP</vt:lpstr>
      <vt:lpstr>CẢM ƠN THẦY, CÔ ĐÃ THEO DÕI BUỔI THUYẾT TRÌNH CỦA NHÓM CHÚNG 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Định Nguyễn</cp:lastModifiedBy>
  <cp:revision>32</cp:revision>
  <dcterms:created xsi:type="dcterms:W3CDTF">2023-12-13T17:21:35Z</dcterms:created>
  <dcterms:modified xsi:type="dcterms:W3CDTF">2023-12-13T17:24:52Z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D6FCEFD7C87143E999593C33B3512A28_12</vt:lpwstr>
  </property>
  <property fmtid="{D5CDD505-2E9C-101B-9397-08002B2CF9AE}" pid="3" name="KSOProductBuildVer">
    <vt:lpwstr>1033-12.2.0.13359</vt:lpwstr>
  </property>
</Properties>
</file>