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8A894D-5E1C-D3B7-2413-3DB43E1D5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EC340D0-D179-F409-7382-4CA80F64E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16E05C-10EC-7FD3-2965-B77E1952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424-55EE-4C22-B813-E269FA62E52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35D6167-9B10-904C-F388-F142AC09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C2624C-CB70-F4CE-AE30-8AE8828C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67B-9189-4276-BA6D-E57B4256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C93DEC-BFFF-3E0C-585D-5D498F13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D6002A5-B856-8988-0ABC-78755FB3E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5854F4-FC50-F5A9-A49F-704867AE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424-55EE-4C22-B813-E269FA62E52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B60154A-4209-B73B-8C88-3086FDE5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2C83CC2-4237-19CC-1823-F354D4BF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67B-9189-4276-BA6D-E57B4256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031B924-C47A-E8D6-7F24-20836F083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DBA85FF-257B-4855-F221-2039C9586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3EAF13-7C54-953F-1029-221105F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424-55EE-4C22-B813-E269FA62E52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8AF9F6-109D-1A2A-2DB1-BCEBA8AA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50F27D6-6CF1-0113-CD1E-85205C1A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67B-9189-4276-BA6D-E57B4256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2AA9A0-F5A0-A7A2-0146-AC54D322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0341F34-2AD8-2107-2F8E-D1B95B90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97B7EE-F155-6B31-722F-EDC46FB2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424-55EE-4C22-B813-E269FA62E52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DF0C80B-80AF-65F6-A901-F7CB627D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5FB39FB-CF5F-78FF-1056-B955BC88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67B-9189-4276-BA6D-E57B4256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971D51-F350-1AFB-174E-08A275E0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35DC6DA-2A6D-2ECD-7D14-4EC316A6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F727C6-7887-F9D5-8584-DF8C5E7A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424-55EE-4C22-B813-E269FA62E52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407B7D-9F1D-0961-6D23-4A55457B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81F1880-FA61-0746-2F03-6D77FE87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67B-9189-4276-BA6D-E57B4256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99B4C0-BA6D-A106-B980-607D92A5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77B2A1-3902-4097-E594-DDB5FFD2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199D758-31F5-ECE1-A4F9-AAEB0EB3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33FABE4-801A-9135-F67B-BD201B49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424-55EE-4C22-B813-E269FA62E52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F7413AC-8DD9-C765-83C0-E4DA4781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224A407-B96F-9901-FC45-E2A7F818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67B-9189-4276-BA6D-E57B4256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7BF1AD-0942-798E-2E0E-8D582A18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AE28866-D3E6-F5C2-7BF1-206FE4B67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214B37C-B046-4EE0-94CB-D3C87773C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31A0EEA-6495-9357-9D0B-430287D84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EF352AB-C824-8D5D-2E5E-DB83C7669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ED67569-DBF1-BD1B-AEE8-CEFC17C1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424-55EE-4C22-B813-E269FA62E52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3D13FC2-3408-CC57-2D34-C27EF125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3178E8B-DCA3-F5D4-6394-E02F415E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67B-9189-4276-BA6D-E57B4256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14871B-1B59-7088-BE1B-0D3DA867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4A3EE2F-4A0B-75BE-ED12-832A482F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424-55EE-4C22-B813-E269FA62E52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FC8276D-C0BC-DA6B-363D-66057579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957A520-7E3F-26F5-4C56-5C2870F1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67B-9189-4276-BA6D-E57B4256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6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F1A89EC-FF66-003F-1B21-67C2C42C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424-55EE-4C22-B813-E269FA62E52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A07D85FB-2F95-FC98-4620-76B678D8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52B0B-5EB8-C805-9905-75BA431C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67B-9189-4276-BA6D-E57B4256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1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5163F6-10C5-5EEF-1BAF-D4BC7BDD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C10BB0-9EB3-838C-31EE-0C8965B5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A3AE016-8D84-0DF5-F618-77A3D6A3D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9D97C0E-0B35-D45C-1E0C-4A1895E2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424-55EE-4C22-B813-E269FA62E52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D1F0244-9A41-4ECC-8457-D57C6BC5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945D68E-81DF-84F0-253E-BA162522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67B-9189-4276-BA6D-E57B4256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7BA85D-1108-A5A6-0922-4180419F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E1BE276-FBFF-737C-10F9-8A4B2BBE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6344583-2CD1-242E-B951-6B972782F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00A1AE5-3ED6-D341-1DC6-92303E23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424-55EE-4C22-B813-E269FA62E52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113EBD6-0ECD-E11B-8835-0E13FD82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B63960E-713C-B6A3-9474-95CE8345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67B-9189-4276-BA6D-E57B4256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8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DD9F36E-09A1-CFC9-968C-55796681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8228D18-47F0-306D-D7C4-9B59583C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6DAFBAD-163B-B5F0-F30D-051451EFD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90424-55EE-4C22-B813-E269FA62E52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82A2BAF-7AF8-B62F-9374-B72FFDBE6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0252FB2-B003-086A-8707-CCDFA4E1C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8F67B-9189-4276-BA6D-E57B4256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EBCF7F36-CAFE-6169-ADC6-53F236C4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16" y="1942678"/>
            <a:ext cx="1089754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Ảnh có chứa văn bản, biểu đồ, Kế hoạch, sơ đồ&#10;&#10;Mô tả được tạo tự động">
            <a:extLst>
              <a:ext uri="{FF2B5EF4-FFF2-40B4-BE49-F238E27FC236}">
                <a16:creationId xmlns:a16="http://schemas.microsoft.com/office/drawing/2014/main" id="{EF2BAC61-FC5D-D0C6-3F49-3EB59382F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42" y="0"/>
            <a:ext cx="9671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1915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Màn hình rộng</PresentationFormat>
  <Paragraphs>0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Chủ đề Office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Cao Ngoc Thanh Do 20210184</dc:creator>
  <cp:lastModifiedBy>Cao Ngoc Thanh Do 20210184</cp:lastModifiedBy>
  <cp:revision>1</cp:revision>
  <dcterms:created xsi:type="dcterms:W3CDTF">2024-05-31T14:27:12Z</dcterms:created>
  <dcterms:modified xsi:type="dcterms:W3CDTF">2024-05-31T14:27:57Z</dcterms:modified>
</cp:coreProperties>
</file>