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6" r:id="rId3"/>
    <p:sldId id="257" r:id="rId4"/>
    <p:sldId id="258" r:id="rId5"/>
    <p:sldId id="259" r:id="rId6"/>
    <p:sldId id="266" r:id="rId7"/>
    <p:sldId id="267" r:id="rId8"/>
    <p:sldId id="260" r:id="rId9"/>
    <p:sldId id="262" r:id="rId10"/>
    <p:sldId id="268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91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952194-37DB-4AB5-ABC4-C4DA155CD2F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DDF879E-A3C0-4A39-B8A0-BFC3D9584D55}">
      <dgm:prSet/>
      <dgm:spPr/>
      <dgm:t>
        <a:bodyPr/>
        <a:lstStyle/>
        <a:p>
          <a:pPr>
            <a:defRPr b="1"/>
          </a:pPr>
          <a:r>
            <a:rPr lang="en-US"/>
            <a:t>Thanh tiêu đề</a:t>
          </a:r>
        </a:p>
      </dgm:t>
    </dgm:pt>
    <dgm:pt modelId="{1F79FC3F-0277-4F5C-A008-B4618E106559}" type="parTrans" cxnId="{3A17F402-A052-45B9-B8C8-882357BEC5B5}">
      <dgm:prSet/>
      <dgm:spPr/>
      <dgm:t>
        <a:bodyPr/>
        <a:lstStyle/>
        <a:p>
          <a:endParaRPr lang="en-US"/>
        </a:p>
      </dgm:t>
    </dgm:pt>
    <dgm:pt modelId="{FA025738-3BDE-45C4-A4D3-985A5390E1F0}" type="sibTrans" cxnId="{3A17F402-A052-45B9-B8C8-882357BEC5B5}">
      <dgm:prSet/>
      <dgm:spPr/>
      <dgm:t>
        <a:bodyPr/>
        <a:lstStyle/>
        <a:p>
          <a:endParaRPr lang="en-US"/>
        </a:p>
      </dgm:t>
    </dgm:pt>
    <dgm:pt modelId="{413362E3-C423-4819-8B5E-AD5B19B719B6}">
      <dgm:prSet/>
      <dgm:spPr/>
      <dgm:t>
        <a:bodyPr/>
        <a:lstStyle/>
        <a:p>
          <a:r>
            <a:rPr lang="en-US"/>
            <a:t>Save</a:t>
          </a:r>
        </a:p>
      </dgm:t>
    </dgm:pt>
    <dgm:pt modelId="{49B17750-3860-4933-B6E4-359181770F98}" type="parTrans" cxnId="{32A7D8CA-3078-4145-80FB-487B436C819E}">
      <dgm:prSet/>
      <dgm:spPr/>
      <dgm:t>
        <a:bodyPr/>
        <a:lstStyle/>
        <a:p>
          <a:endParaRPr lang="en-US"/>
        </a:p>
      </dgm:t>
    </dgm:pt>
    <dgm:pt modelId="{23E4E68A-9A6C-4FAA-8EB5-50765F76575E}" type="sibTrans" cxnId="{32A7D8CA-3078-4145-80FB-487B436C819E}">
      <dgm:prSet/>
      <dgm:spPr/>
      <dgm:t>
        <a:bodyPr/>
        <a:lstStyle/>
        <a:p>
          <a:endParaRPr lang="en-US"/>
        </a:p>
      </dgm:t>
    </dgm:pt>
    <dgm:pt modelId="{2C51699F-7351-420A-A545-0D64CC34A5C9}">
      <dgm:prSet/>
      <dgm:spPr/>
      <dgm:t>
        <a:bodyPr/>
        <a:lstStyle/>
        <a:p>
          <a:r>
            <a:rPr lang="en-US"/>
            <a:t>Undo</a:t>
          </a:r>
        </a:p>
      </dgm:t>
    </dgm:pt>
    <dgm:pt modelId="{8CC92394-28F0-44AD-8633-CCC0C42AA720}" type="parTrans" cxnId="{F1663EC8-BAA0-40D5-BA65-4C62F500B71D}">
      <dgm:prSet/>
      <dgm:spPr/>
      <dgm:t>
        <a:bodyPr/>
        <a:lstStyle/>
        <a:p>
          <a:endParaRPr lang="en-US"/>
        </a:p>
      </dgm:t>
    </dgm:pt>
    <dgm:pt modelId="{CCD97B09-F515-44B2-925B-F849E80EB291}" type="sibTrans" cxnId="{F1663EC8-BAA0-40D5-BA65-4C62F500B71D}">
      <dgm:prSet/>
      <dgm:spPr/>
      <dgm:t>
        <a:bodyPr/>
        <a:lstStyle/>
        <a:p>
          <a:endParaRPr lang="en-US"/>
        </a:p>
      </dgm:t>
    </dgm:pt>
    <dgm:pt modelId="{F5FE6C71-2629-47DE-9549-94D1B2495D19}">
      <dgm:prSet/>
      <dgm:spPr/>
      <dgm:t>
        <a:bodyPr/>
        <a:lstStyle/>
        <a:p>
          <a:r>
            <a:rPr lang="en-US"/>
            <a:t>Redo</a:t>
          </a:r>
        </a:p>
      </dgm:t>
    </dgm:pt>
    <dgm:pt modelId="{8575A91E-EC95-4BA5-8C78-42B821F67E5D}" type="parTrans" cxnId="{D4ED8731-C713-4663-8501-FB0CF57AD611}">
      <dgm:prSet/>
      <dgm:spPr/>
      <dgm:t>
        <a:bodyPr/>
        <a:lstStyle/>
        <a:p>
          <a:endParaRPr lang="en-US"/>
        </a:p>
      </dgm:t>
    </dgm:pt>
    <dgm:pt modelId="{29EEB943-98AF-4BDD-8E34-FC7CA21EBE2B}" type="sibTrans" cxnId="{D4ED8731-C713-4663-8501-FB0CF57AD611}">
      <dgm:prSet/>
      <dgm:spPr/>
      <dgm:t>
        <a:bodyPr/>
        <a:lstStyle/>
        <a:p>
          <a:endParaRPr lang="en-US"/>
        </a:p>
      </dgm:t>
    </dgm:pt>
    <dgm:pt modelId="{5E937F92-2A69-4B5A-BADE-ADC5C7516347}">
      <dgm:prSet/>
      <dgm:spPr/>
      <dgm:t>
        <a:bodyPr/>
        <a:lstStyle/>
        <a:p>
          <a:r>
            <a:rPr lang="en-US"/>
            <a:t>Close</a:t>
          </a:r>
        </a:p>
      </dgm:t>
    </dgm:pt>
    <dgm:pt modelId="{E67A5B57-280D-454F-9AE3-CCE8F3A7FB31}" type="parTrans" cxnId="{03C24D6C-741D-4DCE-9A63-E2E39F69D034}">
      <dgm:prSet/>
      <dgm:spPr/>
      <dgm:t>
        <a:bodyPr/>
        <a:lstStyle/>
        <a:p>
          <a:endParaRPr lang="en-US"/>
        </a:p>
      </dgm:t>
    </dgm:pt>
    <dgm:pt modelId="{41F49587-D9FA-454A-8D49-22721BF26C00}" type="sibTrans" cxnId="{03C24D6C-741D-4DCE-9A63-E2E39F69D034}">
      <dgm:prSet/>
      <dgm:spPr/>
      <dgm:t>
        <a:bodyPr/>
        <a:lstStyle/>
        <a:p>
          <a:endParaRPr lang="en-US"/>
        </a:p>
      </dgm:t>
    </dgm:pt>
    <dgm:pt modelId="{22A2B82A-2D71-451A-B7BD-878DF5A93165}">
      <dgm:prSet/>
      <dgm:spPr/>
      <dgm:t>
        <a:bodyPr/>
        <a:lstStyle/>
        <a:p>
          <a:pPr>
            <a:defRPr b="1"/>
          </a:pPr>
          <a:r>
            <a:rPr lang="en-US"/>
            <a:t>File menu</a:t>
          </a:r>
        </a:p>
      </dgm:t>
    </dgm:pt>
    <dgm:pt modelId="{9978E103-425A-4000-8354-CCDFBD5905C2}" type="parTrans" cxnId="{CEA6D2F5-1D68-44BE-A851-D32A70AA9357}">
      <dgm:prSet/>
      <dgm:spPr/>
      <dgm:t>
        <a:bodyPr/>
        <a:lstStyle/>
        <a:p>
          <a:endParaRPr lang="en-US"/>
        </a:p>
      </dgm:t>
    </dgm:pt>
    <dgm:pt modelId="{93A5AB44-AB77-4FBB-9B14-9A18602F101F}" type="sibTrans" cxnId="{CEA6D2F5-1D68-44BE-A851-D32A70AA9357}">
      <dgm:prSet/>
      <dgm:spPr/>
      <dgm:t>
        <a:bodyPr/>
        <a:lstStyle/>
        <a:p>
          <a:endParaRPr lang="en-US"/>
        </a:p>
      </dgm:t>
    </dgm:pt>
    <dgm:pt modelId="{08450CD4-39B7-46E4-A024-8DC5F035A17B}">
      <dgm:prSet/>
      <dgm:spPr/>
      <dgm:t>
        <a:bodyPr/>
        <a:lstStyle/>
        <a:p>
          <a:r>
            <a:rPr lang="en-US"/>
            <a:t>New </a:t>
          </a:r>
        </a:p>
      </dgm:t>
    </dgm:pt>
    <dgm:pt modelId="{33FE587E-FDD3-4F10-9BF4-66B86589208B}" type="parTrans" cxnId="{B2CCB812-7F29-4E5B-A466-C1EFFFD21F3E}">
      <dgm:prSet/>
      <dgm:spPr/>
      <dgm:t>
        <a:bodyPr/>
        <a:lstStyle/>
        <a:p>
          <a:endParaRPr lang="en-US"/>
        </a:p>
      </dgm:t>
    </dgm:pt>
    <dgm:pt modelId="{AB56426E-CF9E-4FAE-B322-3AEF230A3E81}" type="sibTrans" cxnId="{B2CCB812-7F29-4E5B-A466-C1EFFFD21F3E}">
      <dgm:prSet/>
      <dgm:spPr/>
      <dgm:t>
        <a:bodyPr/>
        <a:lstStyle/>
        <a:p>
          <a:endParaRPr lang="en-US"/>
        </a:p>
      </dgm:t>
    </dgm:pt>
    <dgm:pt modelId="{A0B92278-2FC6-443E-AEA2-FE5A763076F6}">
      <dgm:prSet/>
      <dgm:spPr/>
      <dgm:t>
        <a:bodyPr/>
        <a:lstStyle/>
        <a:p>
          <a:r>
            <a:rPr lang="en-US"/>
            <a:t>Open</a:t>
          </a:r>
        </a:p>
      </dgm:t>
    </dgm:pt>
    <dgm:pt modelId="{B0FD03F3-DFBC-42E8-956E-16F0F0117D9A}" type="parTrans" cxnId="{557420E4-A5FF-4D66-AD15-32EA434AA5D9}">
      <dgm:prSet/>
      <dgm:spPr/>
      <dgm:t>
        <a:bodyPr/>
        <a:lstStyle/>
        <a:p>
          <a:endParaRPr lang="en-US"/>
        </a:p>
      </dgm:t>
    </dgm:pt>
    <dgm:pt modelId="{01851939-9F04-42E1-A6ED-5A926B8AA9EB}" type="sibTrans" cxnId="{557420E4-A5FF-4D66-AD15-32EA434AA5D9}">
      <dgm:prSet/>
      <dgm:spPr/>
      <dgm:t>
        <a:bodyPr/>
        <a:lstStyle/>
        <a:p>
          <a:endParaRPr lang="en-US"/>
        </a:p>
      </dgm:t>
    </dgm:pt>
    <dgm:pt modelId="{DF5974EA-E287-49CB-AE48-494C8BEA1CD2}">
      <dgm:prSet/>
      <dgm:spPr/>
      <dgm:t>
        <a:bodyPr/>
        <a:lstStyle/>
        <a:p>
          <a:r>
            <a:rPr lang="en-US"/>
            <a:t>Save và Save as</a:t>
          </a:r>
        </a:p>
      </dgm:t>
    </dgm:pt>
    <dgm:pt modelId="{3C9BBCFA-5FD2-4447-A351-85EA36725A80}" type="parTrans" cxnId="{B78BD99E-1DBD-4539-A3A8-13FBAFC06B09}">
      <dgm:prSet/>
      <dgm:spPr/>
      <dgm:t>
        <a:bodyPr/>
        <a:lstStyle/>
        <a:p>
          <a:endParaRPr lang="en-US"/>
        </a:p>
      </dgm:t>
    </dgm:pt>
    <dgm:pt modelId="{F24F8379-610C-447E-8EC8-0FB0AEE9D6CF}" type="sibTrans" cxnId="{B78BD99E-1DBD-4539-A3A8-13FBAFC06B09}">
      <dgm:prSet/>
      <dgm:spPr/>
      <dgm:t>
        <a:bodyPr/>
        <a:lstStyle/>
        <a:p>
          <a:endParaRPr lang="en-US"/>
        </a:p>
      </dgm:t>
    </dgm:pt>
    <dgm:pt modelId="{006CBC32-E1DB-4B16-9C92-DB29DED9883D}">
      <dgm:prSet/>
      <dgm:spPr/>
      <dgm:t>
        <a:bodyPr/>
        <a:lstStyle/>
        <a:p>
          <a:pPr>
            <a:defRPr b="1"/>
          </a:pPr>
          <a:r>
            <a:rPr lang="en-US"/>
            <a:t>Thanh công cụ</a:t>
          </a:r>
        </a:p>
      </dgm:t>
    </dgm:pt>
    <dgm:pt modelId="{5EA65884-F109-4A4D-AE8F-ADC4C78B9114}" type="parTrans" cxnId="{73EC3E22-DD56-491F-B350-AC41DC6772D3}">
      <dgm:prSet/>
      <dgm:spPr/>
      <dgm:t>
        <a:bodyPr/>
        <a:lstStyle/>
        <a:p>
          <a:endParaRPr lang="en-US"/>
        </a:p>
      </dgm:t>
    </dgm:pt>
    <dgm:pt modelId="{CFE23260-4288-4313-9CEA-047461DCC1DF}" type="sibTrans" cxnId="{73EC3E22-DD56-491F-B350-AC41DC6772D3}">
      <dgm:prSet/>
      <dgm:spPr/>
      <dgm:t>
        <a:bodyPr/>
        <a:lstStyle/>
        <a:p>
          <a:endParaRPr lang="en-US"/>
        </a:p>
      </dgm:t>
    </dgm:pt>
    <dgm:pt modelId="{68CB1046-BE77-4EA4-87C8-09F96B59A0D5}" type="pres">
      <dgm:prSet presAssocID="{B1952194-37DB-4AB5-ABC4-C4DA155CD2F5}" presName="root" presStyleCnt="0">
        <dgm:presLayoutVars>
          <dgm:dir/>
          <dgm:resizeHandles val="exact"/>
        </dgm:presLayoutVars>
      </dgm:prSet>
      <dgm:spPr/>
    </dgm:pt>
    <dgm:pt modelId="{DF506969-374C-4E34-9420-EFA3C688DE5A}" type="pres">
      <dgm:prSet presAssocID="{DDDF879E-A3C0-4A39-B8A0-BFC3D9584D55}" presName="compNode" presStyleCnt="0"/>
      <dgm:spPr/>
    </dgm:pt>
    <dgm:pt modelId="{4463B4A5-E079-4477-A2AC-66C4E6519100}" type="pres">
      <dgm:prSet presAssocID="{DDDF879E-A3C0-4A39-B8A0-BFC3D9584D5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1B99FE55-E262-4C09-9030-59894E7EBF5C}" type="pres">
      <dgm:prSet presAssocID="{DDDF879E-A3C0-4A39-B8A0-BFC3D9584D55}" presName="iconSpace" presStyleCnt="0"/>
      <dgm:spPr/>
    </dgm:pt>
    <dgm:pt modelId="{DD706781-70C4-46AF-831D-53B0E3FE73AD}" type="pres">
      <dgm:prSet presAssocID="{DDDF879E-A3C0-4A39-B8A0-BFC3D9584D55}" presName="parTx" presStyleLbl="revTx" presStyleIdx="0" presStyleCnt="6">
        <dgm:presLayoutVars>
          <dgm:chMax val="0"/>
          <dgm:chPref val="0"/>
        </dgm:presLayoutVars>
      </dgm:prSet>
      <dgm:spPr/>
    </dgm:pt>
    <dgm:pt modelId="{B0A0D704-CB70-476D-9BD2-5B5D61F759F7}" type="pres">
      <dgm:prSet presAssocID="{DDDF879E-A3C0-4A39-B8A0-BFC3D9584D55}" presName="txSpace" presStyleCnt="0"/>
      <dgm:spPr/>
    </dgm:pt>
    <dgm:pt modelId="{F223EC7E-1481-4580-A39D-5A3F589B769F}" type="pres">
      <dgm:prSet presAssocID="{DDDF879E-A3C0-4A39-B8A0-BFC3D9584D55}" presName="desTx" presStyleLbl="revTx" presStyleIdx="1" presStyleCnt="6">
        <dgm:presLayoutVars/>
      </dgm:prSet>
      <dgm:spPr/>
    </dgm:pt>
    <dgm:pt modelId="{2A4B215C-2D2E-4EED-9326-C4C5F6B37E28}" type="pres">
      <dgm:prSet presAssocID="{FA025738-3BDE-45C4-A4D3-985A5390E1F0}" presName="sibTrans" presStyleCnt="0"/>
      <dgm:spPr/>
    </dgm:pt>
    <dgm:pt modelId="{3ECED455-2B72-4C49-A1B2-8B47FE874A44}" type="pres">
      <dgm:prSet presAssocID="{22A2B82A-2D71-451A-B7BD-878DF5A93165}" presName="compNode" presStyleCnt="0"/>
      <dgm:spPr/>
    </dgm:pt>
    <dgm:pt modelId="{F1B102D0-8682-47ED-BDEB-D5A2AD66CA89}" type="pres">
      <dgm:prSet presAssocID="{22A2B82A-2D71-451A-B7BD-878DF5A93165}" presName="iconRect" presStyleLbl="node1" presStyleIdx="1" presStyleCnt="3"/>
      <dgm:spPr>
        <a:blipFill rotWithShape="1">
          <a:blip xmlns:r="http://schemas.openxmlformats.org/officeDocument/2006/relationships" r:embed="rId3"/>
          <a:srcRect/>
          <a:stretch>
            <a:fillRect l="-10000" r="-10000"/>
          </a:stretch>
        </a:blipFill>
        <a:ln>
          <a:noFill/>
        </a:ln>
      </dgm:spPr>
      <dgm:extLst/>
    </dgm:pt>
    <dgm:pt modelId="{37061767-6385-4DA5-9C2C-8E53158F4512}" type="pres">
      <dgm:prSet presAssocID="{22A2B82A-2D71-451A-B7BD-878DF5A93165}" presName="iconSpace" presStyleCnt="0"/>
      <dgm:spPr/>
    </dgm:pt>
    <dgm:pt modelId="{79A80D84-0372-4D0E-B544-6ABA66E2CC7D}" type="pres">
      <dgm:prSet presAssocID="{22A2B82A-2D71-451A-B7BD-878DF5A93165}" presName="parTx" presStyleLbl="revTx" presStyleIdx="2" presStyleCnt="6">
        <dgm:presLayoutVars>
          <dgm:chMax val="0"/>
          <dgm:chPref val="0"/>
        </dgm:presLayoutVars>
      </dgm:prSet>
      <dgm:spPr/>
    </dgm:pt>
    <dgm:pt modelId="{2CC046F1-4025-449A-B634-CC710487BD3E}" type="pres">
      <dgm:prSet presAssocID="{22A2B82A-2D71-451A-B7BD-878DF5A93165}" presName="txSpace" presStyleCnt="0"/>
      <dgm:spPr/>
    </dgm:pt>
    <dgm:pt modelId="{00D8804B-730E-4D5F-8F68-8E7B04E23DD5}" type="pres">
      <dgm:prSet presAssocID="{22A2B82A-2D71-451A-B7BD-878DF5A93165}" presName="desTx" presStyleLbl="revTx" presStyleIdx="3" presStyleCnt="6">
        <dgm:presLayoutVars/>
      </dgm:prSet>
      <dgm:spPr/>
    </dgm:pt>
    <dgm:pt modelId="{316F2A79-D970-4471-9B99-C856E2C38839}" type="pres">
      <dgm:prSet presAssocID="{93A5AB44-AB77-4FBB-9B14-9A18602F101F}" presName="sibTrans" presStyleCnt="0"/>
      <dgm:spPr/>
    </dgm:pt>
    <dgm:pt modelId="{A74C7833-D752-4CA6-BBB6-29B4708BAC30}" type="pres">
      <dgm:prSet presAssocID="{006CBC32-E1DB-4B16-9C92-DB29DED9883D}" presName="compNode" presStyleCnt="0"/>
      <dgm:spPr/>
    </dgm:pt>
    <dgm:pt modelId="{A2D61F10-98F8-44F0-A350-615855EC02C0}" type="pres">
      <dgm:prSet presAssocID="{006CBC32-E1DB-4B16-9C92-DB29DED9883D}" presName="iconRect" presStyleLbl="node1" presStyleIdx="2" presStyleCnt="3" custScaleX="299959" custLinFactNeighborX="61173" custLinFactNeighborY="4325"/>
      <dgm:spPr>
        <a:blipFill rotWithShape="1">
          <a:blip xmlns:r="http://schemas.openxmlformats.org/officeDocument/2006/relationships" r:embed="rId4"/>
          <a:srcRect/>
          <a:stretch>
            <a:fillRect t="-1000" b="-1000"/>
          </a:stretch>
        </a:blipFill>
        <a:ln>
          <a:noFill/>
        </a:ln>
      </dgm:spPr>
      <dgm:extLst/>
    </dgm:pt>
    <dgm:pt modelId="{6A6B9F23-52A5-4863-BB1A-944E0C12FE8E}" type="pres">
      <dgm:prSet presAssocID="{006CBC32-E1DB-4B16-9C92-DB29DED9883D}" presName="iconSpace" presStyleCnt="0"/>
      <dgm:spPr/>
    </dgm:pt>
    <dgm:pt modelId="{5657F912-548A-4A55-9ACD-84651488ECFA}" type="pres">
      <dgm:prSet presAssocID="{006CBC32-E1DB-4B16-9C92-DB29DED9883D}" presName="parTx" presStyleLbl="revTx" presStyleIdx="4" presStyleCnt="6">
        <dgm:presLayoutVars>
          <dgm:chMax val="0"/>
          <dgm:chPref val="0"/>
        </dgm:presLayoutVars>
      </dgm:prSet>
      <dgm:spPr/>
    </dgm:pt>
    <dgm:pt modelId="{0ED124F0-8501-4AF2-9A2C-0FB58F268063}" type="pres">
      <dgm:prSet presAssocID="{006CBC32-E1DB-4B16-9C92-DB29DED9883D}" presName="txSpace" presStyleCnt="0"/>
      <dgm:spPr/>
    </dgm:pt>
    <dgm:pt modelId="{B42CB3CA-361D-483F-BF23-FBE3FB47C33A}" type="pres">
      <dgm:prSet presAssocID="{006CBC32-E1DB-4B16-9C92-DB29DED9883D}" presName="desTx" presStyleLbl="revTx" presStyleIdx="5" presStyleCnt="6">
        <dgm:presLayoutVars/>
      </dgm:prSet>
      <dgm:spPr/>
    </dgm:pt>
  </dgm:ptLst>
  <dgm:cxnLst>
    <dgm:cxn modelId="{3A17F402-A052-45B9-B8C8-882357BEC5B5}" srcId="{B1952194-37DB-4AB5-ABC4-C4DA155CD2F5}" destId="{DDDF879E-A3C0-4A39-B8A0-BFC3D9584D55}" srcOrd="0" destOrd="0" parTransId="{1F79FC3F-0277-4F5C-A008-B4618E106559}" sibTransId="{FA025738-3BDE-45C4-A4D3-985A5390E1F0}"/>
    <dgm:cxn modelId="{B2CCB812-7F29-4E5B-A466-C1EFFFD21F3E}" srcId="{22A2B82A-2D71-451A-B7BD-878DF5A93165}" destId="{08450CD4-39B7-46E4-A024-8DC5F035A17B}" srcOrd="0" destOrd="0" parTransId="{33FE587E-FDD3-4F10-9BF4-66B86589208B}" sibTransId="{AB56426E-CF9E-4FAE-B322-3AEF230A3E81}"/>
    <dgm:cxn modelId="{73EC3E22-DD56-491F-B350-AC41DC6772D3}" srcId="{B1952194-37DB-4AB5-ABC4-C4DA155CD2F5}" destId="{006CBC32-E1DB-4B16-9C92-DB29DED9883D}" srcOrd="2" destOrd="0" parTransId="{5EA65884-F109-4A4D-AE8F-ADC4C78B9114}" sibTransId="{CFE23260-4288-4313-9CEA-047461DCC1DF}"/>
    <dgm:cxn modelId="{F1024C2F-0509-4F51-B560-4F1273E8C055}" type="presOf" srcId="{F5FE6C71-2629-47DE-9549-94D1B2495D19}" destId="{F223EC7E-1481-4580-A39D-5A3F589B769F}" srcOrd="0" destOrd="2" presId="urn:microsoft.com/office/officeart/2018/2/layout/IconLabelDescriptionList"/>
    <dgm:cxn modelId="{D4ED8731-C713-4663-8501-FB0CF57AD611}" srcId="{DDDF879E-A3C0-4A39-B8A0-BFC3D9584D55}" destId="{F5FE6C71-2629-47DE-9549-94D1B2495D19}" srcOrd="2" destOrd="0" parTransId="{8575A91E-EC95-4BA5-8C78-42B821F67E5D}" sibTransId="{29EEB943-98AF-4BDD-8E34-FC7CA21EBE2B}"/>
    <dgm:cxn modelId="{98EB8345-33EE-4DCA-9322-4B768E776405}" type="presOf" srcId="{DDDF879E-A3C0-4A39-B8A0-BFC3D9584D55}" destId="{DD706781-70C4-46AF-831D-53B0E3FE73AD}" srcOrd="0" destOrd="0" presId="urn:microsoft.com/office/officeart/2018/2/layout/IconLabelDescriptionList"/>
    <dgm:cxn modelId="{03C24D6C-741D-4DCE-9A63-E2E39F69D034}" srcId="{DDDF879E-A3C0-4A39-B8A0-BFC3D9584D55}" destId="{5E937F92-2A69-4B5A-BADE-ADC5C7516347}" srcOrd="3" destOrd="0" parTransId="{E67A5B57-280D-454F-9AE3-CCE8F3A7FB31}" sibTransId="{41F49587-D9FA-454A-8D49-22721BF26C00}"/>
    <dgm:cxn modelId="{6D2C996D-147D-4FF4-930B-0C9936D4CD69}" type="presOf" srcId="{DF5974EA-E287-49CB-AE48-494C8BEA1CD2}" destId="{00D8804B-730E-4D5F-8F68-8E7B04E23DD5}" srcOrd="0" destOrd="2" presId="urn:microsoft.com/office/officeart/2018/2/layout/IconLabelDescriptionList"/>
    <dgm:cxn modelId="{C2B08653-D519-4F16-833D-FB93E50D4ED1}" type="presOf" srcId="{B1952194-37DB-4AB5-ABC4-C4DA155CD2F5}" destId="{68CB1046-BE77-4EA4-87C8-09F96B59A0D5}" srcOrd="0" destOrd="0" presId="urn:microsoft.com/office/officeart/2018/2/layout/IconLabelDescriptionList"/>
    <dgm:cxn modelId="{9888A676-EB82-43DF-901F-7FB0838E0FC8}" type="presOf" srcId="{22A2B82A-2D71-451A-B7BD-878DF5A93165}" destId="{79A80D84-0372-4D0E-B544-6ABA66E2CC7D}" srcOrd="0" destOrd="0" presId="urn:microsoft.com/office/officeart/2018/2/layout/IconLabelDescriptionList"/>
    <dgm:cxn modelId="{955FCE78-10C4-4BDF-9FEE-3354480D5F56}" type="presOf" srcId="{006CBC32-E1DB-4B16-9C92-DB29DED9883D}" destId="{5657F912-548A-4A55-9ACD-84651488ECFA}" srcOrd="0" destOrd="0" presId="urn:microsoft.com/office/officeart/2018/2/layout/IconLabelDescriptionList"/>
    <dgm:cxn modelId="{A7EE3E7C-C8AD-4D66-B964-5FC610296C7D}" type="presOf" srcId="{413362E3-C423-4819-8B5E-AD5B19B719B6}" destId="{F223EC7E-1481-4580-A39D-5A3F589B769F}" srcOrd="0" destOrd="0" presId="urn:microsoft.com/office/officeart/2018/2/layout/IconLabelDescriptionList"/>
    <dgm:cxn modelId="{00CE069A-D5AE-449C-9A52-C2008C9F78EB}" type="presOf" srcId="{5E937F92-2A69-4B5A-BADE-ADC5C7516347}" destId="{F223EC7E-1481-4580-A39D-5A3F589B769F}" srcOrd="0" destOrd="3" presId="urn:microsoft.com/office/officeart/2018/2/layout/IconLabelDescriptionList"/>
    <dgm:cxn modelId="{B78BD99E-1DBD-4539-A3A8-13FBAFC06B09}" srcId="{22A2B82A-2D71-451A-B7BD-878DF5A93165}" destId="{DF5974EA-E287-49CB-AE48-494C8BEA1CD2}" srcOrd="2" destOrd="0" parTransId="{3C9BBCFA-5FD2-4447-A351-85EA36725A80}" sibTransId="{F24F8379-610C-447E-8EC8-0FB0AEE9D6CF}"/>
    <dgm:cxn modelId="{5F35CBC4-CC97-48E3-B102-E357DBB3DA68}" type="presOf" srcId="{2C51699F-7351-420A-A545-0D64CC34A5C9}" destId="{F223EC7E-1481-4580-A39D-5A3F589B769F}" srcOrd="0" destOrd="1" presId="urn:microsoft.com/office/officeart/2018/2/layout/IconLabelDescriptionList"/>
    <dgm:cxn modelId="{F1663EC8-BAA0-40D5-BA65-4C62F500B71D}" srcId="{DDDF879E-A3C0-4A39-B8A0-BFC3D9584D55}" destId="{2C51699F-7351-420A-A545-0D64CC34A5C9}" srcOrd="1" destOrd="0" parTransId="{8CC92394-28F0-44AD-8633-CCC0C42AA720}" sibTransId="{CCD97B09-F515-44B2-925B-F849E80EB291}"/>
    <dgm:cxn modelId="{32A7D8CA-3078-4145-80FB-487B436C819E}" srcId="{DDDF879E-A3C0-4A39-B8A0-BFC3D9584D55}" destId="{413362E3-C423-4819-8B5E-AD5B19B719B6}" srcOrd="0" destOrd="0" parTransId="{49B17750-3860-4933-B6E4-359181770F98}" sibTransId="{23E4E68A-9A6C-4FAA-8EB5-50765F76575E}"/>
    <dgm:cxn modelId="{B2AD1CD8-B0E9-4940-B6B5-695D22595FAD}" type="presOf" srcId="{A0B92278-2FC6-443E-AEA2-FE5A763076F6}" destId="{00D8804B-730E-4D5F-8F68-8E7B04E23DD5}" srcOrd="0" destOrd="1" presId="urn:microsoft.com/office/officeart/2018/2/layout/IconLabelDescriptionList"/>
    <dgm:cxn modelId="{9F1666D8-9142-4259-876A-DD6041A52931}" type="presOf" srcId="{08450CD4-39B7-46E4-A024-8DC5F035A17B}" destId="{00D8804B-730E-4D5F-8F68-8E7B04E23DD5}" srcOrd="0" destOrd="0" presId="urn:microsoft.com/office/officeart/2018/2/layout/IconLabelDescriptionList"/>
    <dgm:cxn modelId="{557420E4-A5FF-4D66-AD15-32EA434AA5D9}" srcId="{22A2B82A-2D71-451A-B7BD-878DF5A93165}" destId="{A0B92278-2FC6-443E-AEA2-FE5A763076F6}" srcOrd="1" destOrd="0" parTransId="{B0FD03F3-DFBC-42E8-956E-16F0F0117D9A}" sibTransId="{01851939-9F04-42E1-A6ED-5A926B8AA9EB}"/>
    <dgm:cxn modelId="{CEA6D2F5-1D68-44BE-A851-D32A70AA9357}" srcId="{B1952194-37DB-4AB5-ABC4-C4DA155CD2F5}" destId="{22A2B82A-2D71-451A-B7BD-878DF5A93165}" srcOrd="1" destOrd="0" parTransId="{9978E103-425A-4000-8354-CCDFBD5905C2}" sibTransId="{93A5AB44-AB77-4FBB-9B14-9A18602F101F}"/>
    <dgm:cxn modelId="{14C79EB0-7BC4-4437-A43E-9CB4E0749559}" type="presParOf" srcId="{68CB1046-BE77-4EA4-87C8-09F96B59A0D5}" destId="{DF506969-374C-4E34-9420-EFA3C688DE5A}" srcOrd="0" destOrd="0" presId="urn:microsoft.com/office/officeart/2018/2/layout/IconLabelDescriptionList"/>
    <dgm:cxn modelId="{AB48699C-096E-48ED-B492-F51832915ADF}" type="presParOf" srcId="{DF506969-374C-4E34-9420-EFA3C688DE5A}" destId="{4463B4A5-E079-4477-A2AC-66C4E6519100}" srcOrd="0" destOrd="0" presId="urn:microsoft.com/office/officeart/2018/2/layout/IconLabelDescriptionList"/>
    <dgm:cxn modelId="{BC25CADB-F055-4CCB-8269-27D36F4ED7D7}" type="presParOf" srcId="{DF506969-374C-4E34-9420-EFA3C688DE5A}" destId="{1B99FE55-E262-4C09-9030-59894E7EBF5C}" srcOrd="1" destOrd="0" presId="urn:microsoft.com/office/officeart/2018/2/layout/IconLabelDescriptionList"/>
    <dgm:cxn modelId="{A4B33C9B-48C5-4385-9EDB-0D563B0E3008}" type="presParOf" srcId="{DF506969-374C-4E34-9420-EFA3C688DE5A}" destId="{DD706781-70C4-46AF-831D-53B0E3FE73AD}" srcOrd="2" destOrd="0" presId="urn:microsoft.com/office/officeart/2018/2/layout/IconLabelDescriptionList"/>
    <dgm:cxn modelId="{A3B8E3D6-AFBE-4F7A-B7FB-7302B6A47CAC}" type="presParOf" srcId="{DF506969-374C-4E34-9420-EFA3C688DE5A}" destId="{B0A0D704-CB70-476D-9BD2-5B5D61F759F7}" srcOrd="3" destOrd="0" presId="urn:microsoft.com/office/officeart/2018/2/layout/IconLabelDescriptionList"/>
    <dgm:cxn modelId="{BBC2ADDB-D5C0-4FD4-990C-92CC718B8097}" type="presParOf" srcId="{DF506969-374C-4E34-9420-EFA3C688DE5A}" destId="{F223EC7E-1481-4580-A39D-5A3F589B769F}" srcOrd="4" destOrd="0" presId="urn:microsoft.com/office/officeart/2018/2/layout/IconLabelDescriptionList"/>
    <dgm:cxn modelId="{ECC21316-CF4A-42AF-A3F1-88AE5E292DA6}" type="presParOf" srcId="{68CB1046-BE77-4EA4-87C8-09F96B59A0D5}" destId="{2A4B215C-2D2E-4EED-9326-C4C5F6B37E28}" srcOrd="1" destOrd="0" presId="urn:microsoft.com/office/officeart/2018/2/layout/IconLabelDescriptionList"/>
    <dgm:cxn modelId="{D3EB94E9-3F96-453F-AD93-58AB2270EC7C}" type="presParOf" srcId="{68CB1046-BE77-4EA4-87C8-09F96B59A0D5}" destId="{3ECED455-2B72-4C49-A1B2-8B47FE874A44}" srcOrd="2" destOrd="0" presId="urn:microsoft.com/office/officeart/2018/2/layout/IconLabelDescriptionList"/>
    <dgm:cxn modelId="{A3C6AD03-FA91-4C52-AAC2-CEE6176B5538}" type="presParOf" srcId="{3ECED455-2B72-4C49-A1B2-8B47FE874A44}" destId="{F1B102D0-8682-47ED-BDEB-D5A2AD66CA89}" srcOrd="0" destOrd="0" presId="urn:microsoft.com/office/officeart/2018/2/layout/IconLabelDescriptionList"/>
    <dgm:cxn modelId="{7E48687A-5384-4433-899B-D97549D55829}" type="presParOf" srcId="{3ECED455-2B72-4C49-A1B2-8B47FE874A44}" destId="{37061767-6385-4DA5-9C2C-8E53158F4512}" srcOrd="1" destOrd="0" presId="urn:microsoft.com/office/officeart/2018/2/layout/IconLabelDescriptionList"/>
    <dgm:cxn modelId="{96581987-73B1-4E2A-9921-B49E70EE0894}" type="presParOf" srcId="{3ECED455-2B72-4C49-A1B2-8B47FE874A44}" destId="{79A80D84-0372-4D0E-B544-6ABA66E2CC7D}" srcOrd="2" destOrd="0" presId="urn:microsoft.com/office/officeart/2018/2/layout/IconLabelDescriptionList"/>
    <dgm:cxn modelId="{7A61646B-CB98-41A5-B6B4-21673FEA4ED2}" type="presParOf" srcId="{3ECED455-2B72-4C49-A1B2-8B47FE874A44}" destId="{2CC046F1-4025-449A-B634-CC710487BD3E}" srcOrd="3" destOrd="0" presId="urn:microsoft.com/office/officeart/2018/2/layout/IconLabelDescriptionList"/>
    <dgm:cxn modelId="{8C92AC37-3C72-4D55-945E-95228BBBF909}" type="presParOf" srcId="{3ECED455-2B72-4C49-A1B2-8B47FE874A44}" destId="{00D8804B-730E-4D5F-8F68-8E7B04E23DD5}" srcOrd="4" destOrd="0" presId="urn:microsoft.com/office/officeart/2018/2/layout/IconLabelDescriptionList"/>
    <dgm:cxn modelId="{EE1AA310-2B3B-47A8-B2F5-CFED8AE4D19D}" type="presParOf" srcId="{68CB1046-BE77-4EA4-87C8-09F96B59A0D5}" destId="{316F2A79-D970-4471-9B99-C856E2C38839}" srcOrd="3" destOrd="0" presId="urn:microsoft.com/office/officeart/2018/2/layout/IconLabelDescriptionList"/>
    <dgm:cxn modelId="{5997E587-ED90-4A1E-B9A7-98F153F1DD9D}" type="presParOf" srcId="{68CB1046-BE77-4EA4-87C8-09F96B59A0D5}" destId="{A74C7833-D752-4CA6-BBB6-29B4708BAC30}" srcOrd="4" destOrd="0" presId="urn:microsoft.com/office/officeart/2018/2/layout/IconLabelDescriptionList"/>
    <dgm:cxn modelId="{BB51C88F-8D6D-4C58-A874-DABED2F97F09}" type="presParOf" srcId="{A74C7833-D752-4CA6-BBB6-29B4708BAC30}" destId="{A2D61F10-98F8-44F0-A350-615855EC02C0}" srcOrd="0" destOrd="0" presId="urn:microsoft.com/office/officeart/2018/2/layout/IconLabelDescriptionList"/>
    <dgm:cxn modelId="{FAAE25AF-24FA-49C0-BAA9-27E392EEA13B}" type="presParOf" srcId="{A74C7833-D752-4CA6-BBB6-29B4708BAC30}" destId="{6A6B9F23-52A5-4863-BB1A-944E0C12FE8E}" srcOrd="1" destOrd="0" presId="urn:microsoft.com/office/officeart/2018/2/layout/IconLabelDescriptionList"/>
    <dgm:cxn modelId="{BDE9C8FF-3256-45A5-A3E1-22516768220A}" type="presParOf" srcId="{A74C7833-D752-4CA6-BBB6-29B4708BAC30}" destId="{5657F912-548A-4A55-9ACD-84651488ECFA}" srcOrd="2" destOrd="0" presId="urn:microsoft.com/office/officeart/2018/2/layout/IconLabelDescriptionList"/>
    <dgm:cxn modelId="{D99A0D1F-E5CA-4315-9EE5-DAA1DBE281C9}" type="presParOf" srcId="{A74C7833-D752-4CA6-BBB6-29B4708BAC30}" destId="{0ED124F0-8501-4AF2-9A2C-0FB58F268063}" srcOrd="3" destOrd="0" presId="urn:microsoft.com/office/officeart/2018/2/layout/IconLabelDescriptionList"/>
    <dgm:cxn modelId="{3D8F7E96-60FE-4DE0-814F-5743520037BE}" type="presParOf" srcId="{A74C7833-D752-4CA6-BBB6-29B4708BAC30}" destId="{B42CB3CA-361D-483F-BF23-FBE3FB47C33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63B4A5-E079-4477-A2AC-66C4E6519100}">
      <dsp:nvSpPr>
        <dsp:cNvPr id="0" name=""/>
        <dsp:cNvSpPr/>
      </dsp:nvSpPr>
      <dsp:spPr>
        <a:xfrm>
          <a:off x="2397" y="532214"/>
          <a:ext cx="908085" cy="9080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06781-70C4-46AF-831D-53B0E3FE73AD}">
      <dsp:nvSpPr>
        <dsp:cNvPr id="0" name=""/>
        <dsp:cNvSpPr/>
      </dsp:nvSpPr>
      <dsp:spPr>
        <a:xfrm>
          <a:off x="2397" y="1554628"/>
          <a:ext cx="2594531" cy="389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/>
            <a:t>Thanh tiêu đề</a:t>
          </a:r>
        </a:p>
      </dsp:txBody>
      <dsp:txXfrm>
        <a:off x="2397" y="1554628"/>
        <a:ext cx="2594531" cy="389179"/>
      </dsp:txXfrm>
    </dsp:sp>
    <dsp:sp modelId="{F223EC7E-1481-4580-A39D-5A3F589B769F}">
      <dsp:nvSpPr>
        <dsp:cNvPr id="0" name=""/>
        <dsp:cNvSpPr/>
      </dsp:nvSpPr>
      <dsp:spPr>
        <a:xfrm>
          <a:off x="2397" y="1996984"/>
          <a:ext cx="2594531" cy="1194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Save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Undo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Redo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Close</a:t>
          </a:r>
        </a:p>
      </dsp:txBody>
      <dsp:txXfrm>
        <a:off x="2397" y="1996984"/>
        <a:ext cx="2594531" cy="1194028"/>
      </dsp:txXfrm>
    </dsp:sp>
    <dsp:sp modelId="{F1B102D0-8682-47ED-BDEB-D5A2AD66CA89}">
      <dsp:nvSpPr>
        <dsp:cNvPr id="0" name=""/>
        <dsp:cNvSpPr/>
      </dsp:nvSpPr>
      <dsp:spPr>
        <a:xfrm>
          <a:off x="3050971" y="532214"/>
          <a:ext cx="908085" cy="908085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l="-10000" r="-10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80D84-0372-4D0E-B544-6ABA66E2CC7D}">
      <dsp:nvSpPr>
        <dsp:cNvPr id="0" name=""/>
        <dsp:cNvSpPr/>
      </dsp:nvSpPr>
      <dsp:spPr>
        <a:xfrm>
          <a:off x="3050971" y="1554628"/>
          <a:ext cx="2594531" cy="389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/>
            <a:t>File menu</a:t>
          </a:r>
        </a:p>
      </dsp:txBody>
      <dsp:txXfrm>
        <a:off x="3050971" y="1554628"/>
        <a:ext cx="2594531" cy="389179"/>
      </dsp:txXfrm>
    </dsp:sp>
    <dsp:sp modelId="{00D8804B-730E-4D5F-8F68-8E7B04E23DD5}">
      <dsp:nvSpPr>
        <dsp:cNvPr id="0" name=""/>
        <dsp:cNvSpPr/>
      </dsp:nvSpPr>
      <dsp:spPr>
        <a:xfrm>
          <a:off x="3050971" y="1996984"/>
          <a:ext cx="2594531" cy="1194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New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Open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Save và Save as</a:t>
          </a:r>
        </a:p>
      </dsp:txBody>
      <dsp:txXfrm>
        <a:off x="3050971" y="1996984"/>
        <a:ext cx="2594531" cy="1194028"/>
      </dsp:txXfrm>
    </dsp:sp>
    <dsp:sp modelId="{A2D61F10-98F8-44F0-A350-615855EC02C0}">
      <dsp:nvSpPr>
        <dsp:cNvPr id="0" name=""/>
        <dsp:cNvSpPr/>
      </dsp:nvSpPr>
      <dsp:spPr>
        <a:xfrm>
          <a:off x="6655049" y="571488"/>
          <a:ext cx="2723885" cy="908085"/>
        </a:xfrm>
        <a:prstGeom prst="rect">
          <a:avLst/>
        </a:prstGeom>
        <a:blipFill rotWithShape="1">
          <a:blip xmlns:r="http://schemas.openxmlformats.org/officeDocument/2006/relationships" r:embed="rId4"/>
          <a:srcRect/>
          <a:stretch>
            <a:fillRect t="-1000" b="-1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7F912-548A-4A55-9ACD-84651488ECFA}">
      <dsp:nvSpPr>
        <dsp:cNvPr id="0" name=""/>
        <dsp:cNvSpPr/>
      </dsp:nvSpPr>
      <dsp:spPr>
        <a:xfrm>
          <a:off x="7007445" y="1554628"/>
          <a:ext cx="2594531" cy="389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/>
            <a:t>Thanh công cụ</a:t>
          </a:r>
        </a:p>
      </dsp:txBody>
      <dsp:txXfrm>
        <a:off x="7007445" y="1554628"/>
        <a:ext cx="2594531" cy="389179"/>
      </dsp:txXfrm>
    </dsp:sp>
    <dsp:sp modelId="{B42CB3CA-361D-483F-BF23-FBE3FB47C33A}">
      <dsp:nvSpPr>
        <dsp:cNvPr id="0" name=""/>
        <dsp:cNvSpPr/>
      </dsp:nvSpPr>
      <dsp:spPr>
        <a:xfrm>
          <a:off x="7007445" y="1996984"/>
          <a:ext cx="2594531" cy="1194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CB94-1C86-436F-A861-547E10FED55A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FDD69E5-88BF-49B9-A8BE-15E7C55AB83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51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CB94-1C86-436F-A861-547E10FED55A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69E5-88BF-49B9-A8BE-15E7C55AB83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4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CB94-1C86-436F-A861-547E10FED55A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69E5-88BF-49B9-A8BE-15E7C55AB83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39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CB94-1C86-436F-A861-547E10FED55A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69E5-88BF-49B9-A8BE-15E7C55AB83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69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CB94-1C86-436F-A861-547E10FED55A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69E5-88BF-49B9-A8BE-15E7C55AB83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93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CB94-1C86-436F-A861-547E10FED55A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69E5-88BF-49B9-A8BE-15E7C55AB83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27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CB94-1C86-436F-A861-547E10FED55A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69E5-88BF-49B9-A8BE-15E7C55AB83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18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CB94-1C86-436F-A861-547E10FED55A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69E5-88BF-49B9-A8BE-15E7C55AB83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82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CB94-1C86-436F-A861-547E10FED55A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69E5-88BF-49B9-A8BE-15E7C55A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0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CB94-1C86-436F-A861-547E10FED55A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69E5-88BF-49B9-A8BE-15E7C55AB83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129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467CB94-1C86-436F-A861-547E10FED55A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69E5-88BF-49B9-A8BE-15E7C55AB83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244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7CB94-1C86-436F-A861-547E10FED55A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FDD69E5-88BF-49B9-A8BE-15E7C55AB83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01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1115D-4867-46EC-88FB-A679E722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QUỐC GIA THÀNH PHỐ HỒ CHÍ MINH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CÔNG NGHỆ THÔNG TIN</a:t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B358B4-61AE-4C48-80CA-3D2118D82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" y="167831"/>
            <a:ext cx="1750598" cy="14485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65EE30-ACA3-48AC-B1E1-3C68CE9E0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586" y="586062"/>
            <a:ext cx="7390828" cy="597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31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CE62BCF-9365-4665-B710-20899F772E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5060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5633E59-CFCD-4CB3-AB4B-F13B8BA4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5" y="4907589"/>
            <a:ext cx="8295215" cy="1452929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9D29F-5FBC-4FE2-ADA3-E46716C6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512" y="5241371"/>
            <a:ext cx="6835556" cy="9545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Demo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FB1710-F59A-4B72-91E4-53C2300B7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5075836"/>
            <a:ext cx="6832499" cy="0"/>
          </a:xfrm>
          <a:prstGeom prst="line">
            <a:avLst/>
          </a:prstGeom>
          <a:ln w="31750">
            <a:solidFill>
              <a:srgbClr val="FF8F0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292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8454B2E-D2DB-42C2-A224-BCEC47B86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B61146-1CF0-40E1-B66E-C22BD9207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B5329B-F4FC-411E-BC5D-6DD4FF03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987" y="802298"/>
            <a:ext cx="9089865" cy="3822329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6600" dirty="0"/>
              <a:t>END !</a:t>
            </a:r>
            <a:br>
              <a:rPr lang="en-US" sz="6600" dirty="0"/>
            </a:br>
            <a:r>
              <a:rPr lang="en-US" sz="6600" dirty="0"/>
              <a:t>THANKS FOR WATCHING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E5065C-30A9-480A-9E93-74CC14902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2F948680-1810-4961-805C-D0C28E7E9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7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D8CB87-A1D1-4883-B481-0A2FF4FFB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691" y="-457200"/>
            <a:ext cx="7390828" cy="5978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35E7D2-61EA-4F83-97A3-F8E6A7F984DD}"/>
              </a:ext>
            </a:extLst>
          </p:cNvPr>
          <p:cNvSpPr txBox="1"/>
          <p:nvPr/>
        </p:nvSpPr>
        <p:spPr>
          <a:xfrm>
            <a:off x="320211" y="0"/>
            <a:ext cx="1187178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</a:t>
            </a:r>
          </a:p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IT008.K11.PMCL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Trần Hoàng Hiếu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66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D351DD-4FAE-43F0-BDF9-60C451838DB4}"/>
              </a:ext>
            </a:extLst>
          </p:cNvPr>
          <p:cNvSpPr txBox="1"/>
          <p:nvPr/>
        </p:nvSpPr>
        <p:spPr>
          <a:xfrm>
            <a:off x="960933" y="960241"/>
            <a:ext cx="6849699" cy="4203872"/>
          </a:xfrm>
          <a:prstGeom prst="rect">
            <a:avLst/>
          </a:prstGeom>
        </p:spPr>
        <p:txBody>
          <a:bodyPr vert="horz" lIns="91440" tIns="45720" rIns="91440" bIns="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Mục</a:t>
            </a:r>
            <a:r>
              <a:rPr lang="en-US" sz="54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54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lục</a:t>
            </a:r>
            <a:endParaRPr lang="en-US" sz="5400" cap="all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1.Giới </a:t>
            </a:r>
            <a:r>
              <a:rPr lang="en-US" sz="54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thiỆU</a:t>
            </a:r>
            <a:endParaRPr lang="en-US" sz="5400" cap="all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2.Tính </a:t>
            </a:r>
            <a:r>
              <a:rPr lang="en-US" sz="54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năng</a:t>
            </a:r>
            <a:endParaRPr lang="en-US" sz="5400" cap="all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619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4BBF867-1FAB-4F15-BDEE-3C76A873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1.Giới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3464-090B-4F8B-A98D-0CF113F64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sketch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D2C80-BE3E-4D10-9B3B-331FAC4BC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150468"/>
            <a:ext cx="4960442" cy="39709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41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B613EED-E028-49C5-A9D2-14D7EC4B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2.Tính </a:t>
            </a:r>
            <a:r>
              <a:rPr lang="en-US" dirty="0" err="1"/>
              <a:t>năng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04805-B90C-4A1A-B425-642CD33E8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6B83C4-1595-4AF2-B12C-C85DFA927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26" y="1711450"/>
            <a:ext cx="4821551" cy="267596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26196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9BE1C-7741-40CC-A065-C22C461D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2.TÍNH NĂNG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02B70C-622F-48C0-B4E4-07417418DB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7295090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956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43F0B-9B2B-4025-ADD6-0EB2547A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B71020-F140-4003-86E8-FBF00DA7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59130" y="2012810"/>
            <a:ext cx="3108945" cy="3453535"/>
            <a:chOff x="7807230" y="2012810"/>
            <a:chExt cx="3251252" cy="34598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0D47F48-8AA4-4493-AA12-264CAA2F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247BAC9-F24F-4465-B42D-58BDCCB1A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95F4477-11BD-4F56-990B-068CA4B84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882" y="2276921"/>
            <a:ext cx="2762372" cy="1283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08FEA7-7F05-4E18-AAA9-10228CA7F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882" y="4306844"/>
            <a:ext cx="2762372" cy="5098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D5721-8195-46D5-9554-A429255EC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999" y="2015732"/>
            <a:ext cx="5989855" cy="3450613"/>
          </a:xfrm>
        </p:spPr>
        <p:txBody>
          <a:bodyPr>
            <a:normAutofit/>
          </a:bodyPr>
          <a:lstStyle/>
          <a:p>
            <a:r>
              <a:rPr lang="en-US" dirty="0"/>
              <a:t>Thanh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33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419CA0-BFB4-4390-AB8F-5DBFCA45D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F4C623-16D7-4722-8EFB-A5B0E3BC0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30B32C5-2CBF-4D61-B16C-24C0F1F75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5550355" cy="10492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2.Tính </a:t>
            </a:r>
            <a:r>
              <a:rPr lang="en-US" err="1"/>
              <a:t>Năng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6E9C81-ACBE-459E-A7D5-2BB824B68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DF555-602A-4B07-AA3B-6EDE1A79D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550355" cy="34506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File menu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EBDCB18-ABE5-43B0-8B68-89FEDAECB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63259" y="583365"/>
            <a:chExt cx="4074533" cy="518192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3C65C6-7268-490D-B4A8-927D45FAB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33D4A5-82E5-43A0-9FF0-81B7AC16C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8BE3316-5586-470C-9126-0979777A7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62" b="4"/>
          <a:stretch/>
        </p:blipFill>
        <p:spPr>
          <a:xfrm>
            <a:off x="8116373" y="1116345"/>
            <a:ext cx="2799103" cy="38661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8EC5C75-E28F-4899-9C2E-39431B82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6AAE0A1-60AD-4190-B85D-2DD814836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64657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30B32C5-2CBF-4D61-B16C-24C0F1F75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2.Tính </a:t>
            </a:r>
            <a:r>
              <a:rPr lang="en-US" err="1"/>
              <a:t>Năng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DF555-602A-4B07-AA3B-6EDE1A79D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Thanh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0CF4CC-C216-40E7-994F-71170EE6C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617" y="1735191"/>
            <a:ext cx="1739777" cy="332924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0EEC2E4-288F-46CE-BCD0-835218BD6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297" y="1082234"/>
            <a:ext cx="1585097" cy="548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8DF49B-5F50-4437-A569-644A31C0B2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5296" y="1026352"/>
            <a:ext cx="1794813" cy="410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5677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127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Times New Roman</vt:lpstr>
      <vt:lpstr>Gallery</vt:lpstr>
      <vt:lpstr>ĐẠI HỌC QUỐC GIA THÀNH PHỐ HỒ CHÍ MINH TRƯỜNG ĐẠI HỌC CÔNG NGHỆ THÔNG TIN </vt:lpstr>
      <vt:lpstr>PowerPoint Presentation</vt:lpstr>
      <vt:lpstr>PowerPoint Presentation</vt:lpstr>
      <vt:lpstr>1.Giới thiệu</vt:lpstr>
      <vt:lpstr>2.Tính năng</vt:lpstr>
      <vt:lpstr>2.TÍNH NĂNG</vt:lpstr>
      <vt:lpstr>Tính năng</vt:lpstr>
      <vt:lpstr>2.Tính Năng</vt:lpstr>
      <vt:lpstr>2.Tính Năng</vt:lpstr>
      <vt:lpstr>Demo</vt:lpstr>
      <vt:lpstr>END ! 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ĐẠI HỌC QUỐC GIA THÀNH PHỐ HỒ CHÍ MINH TRƯỜNG ĐẠI HỌC CÔNG NGHỆ THÔNG TIN </dc:title>
  <dc:creator>Nguyễn Trần Hoàng Hiếu</dc:creator>
  <cp:lastModifiedBy>Nguyễn Trần Hoàng Hiếu</cp:lastModifiedBy>
  <cp:revision>1</cp:revision>
  <dcterms:created xsi:type="dcterms:W3CDTF">2019-12-25T16:25:09Z</dcterms:created>
  <dcterms:modified xsi:type="dcterms:W3CDTF">2019-12-25T16:27:03Z</dcterms:modified>
</cp:coreProperties>
</file>