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B8DD5-4417-4371-B386-A3505093003D}" v="8" dt="2024-03-03T03:48:47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ster Quicky" userId="12692d505a63f4a2" providerId="LiveId" clId="{F38B8DD5-4417-4371-B386-A3505093003D}"/>
    <pc:docChg chg="undo custSel addSld modSld">
      <pc:chgData name="Booster Quicky" userId="12692d505a63f4a2" providerId="LiveId" clId="{F38B8DD5-4417-4371-B386-A3505093003D}" dt="2024-03-10T15:14:42.622" v="6209" actId="14100"/>
      <pc:docMkLst>
        <pc:docMk/>
      </pc:docMkLst>
      <pc:sldChg chg="addSp delSp modSp mod setBg">
        <pc:chgData name="Booster Quicky" userId="12692d505a63f4a2" providerId="LiveId" clId="{F38B8DD5-4417-4371-B386-A3505093003D}" dt="2024-03-03T02:07:44.240" v="763" actId="1076"/>
        <pc:sldMkLst>
          <pc:docMk/>
          <pc:sldMk cId="1872345743" sldId="259"/>
        </pc:sldMkLst>
        <pc:spChg chg="mod">
          <ac:chgData name="Booster Quicky" userId="12692d505a63f4a2" providerId="LiveId" clId="{F38B8DD5-4417-4371-B386-A3505093003D}" dt="2024-03-03T02:01:16.970" v="15" actId="26606"/>
          <ac:spMkLst>
            <pc:docMk/>
            <pc:sldMk cId="1872345743" sldId="259"/>
            <ac:spMk id="2" creationId="{1BA90CC9-741B-0C01-4B44-05CDD430275E}"/>
          </ac:spMkLst>
        </pc:spChg>
        <pc:spChg chg="mod">
          <ac:chgData name="Booster Quicky" userId="12692d505a63f4a2" providerId="LiveId" clId="{F38B8DD5-4417-4371-B386-A3505093003D}" dt="2024-03-03T02:07:25.378" v="757" actId="20577"/>
          <ac:spMkLst>
            <pc:docMk/>
            <pc:sldMk cId="1872345743" sldId="259"/>
            <ac:spMk id="3" creationId="{7BEECD6C-DBF8-E4DB-D072-0512896254E2}"/>
          </ac:spMkLst>
        </pc:spChg>
        <pc:spChg chg="add">
          <ac:chgData name="Booster Quicky" userId="12692d505a63f4a2" providerId="LiveId" clId="{F38B8DD5-4417-4371-B386-A3505093003D}" dt="2024-03-03T02:01:16.970" v="15" actId="26606"/>
          <ac:spMkLst>
            <pc:docMk/>
            <pc:sldMk cId="1872345743" sldId="259"/>
            <ac:spMk id="14" creationId="{743AA782-23D1-4521-8CAD-47662984AA08}"/>
          </ac:spMkLst>
        </pc:spChg>
        <pc:spChg chg="add">
          <ac:chgData name="Booster Quicky" userId="12692d505a63f4a2" providerId="LiveId" clId="{F38B8DD5-4417-4371-B386-A3505093003D}" dt="2024-03-03T02:01:16.970" v="15" actId="26606"/>
          <ac:spMkLst>
            <pc:docMk/>
            <pc:sldMk cId="1872345743" sldId="259"/>
            <ac:spMk id="15" creationId="{71877DBC-BB60-40F0-AC93-2ACDBAAE60CE}"/>
          </ac:spMkLst>
        </pc:spChg>
        <pc:grpChg chg="add del">
          <ac:chgData name="Booster Quicky" userId="12692d505a63f4a2" providerId="LiveId" clId="{F38B8DD5-4417-4371-B386-A3505093003D}" dt="2024-03-03T02:01:16.966" v="14" actId="26606"/>
          <ac:grpSpMkLst>
            <pc:docMk/>
            <pc:sldMk cId="1872345743" sldId="259"/>
            <ac:grpSpMk id="10" creationId="{6258F736-B256-8039-9DC6-F4E49A5C5AD5}"/>
          </ac:grpSpMkLst>
        </pc:grpChg>
        <pc:picChg chg="add del mod">
          <ac:chgData name="Booster Quicky" userId="12692d505a63f4a2" providerId="LiveId" clId="{F38B8DD5-4417-4371-B386-A3505093003D}" dt="2024-03-03T02:02:13.990" v="21" actId="478"/>
          <ac:picMkLst>
            <pc:docMk/>
            <pc:sldMk cId="1872345743" sldId="259"/>
            <ac:picMk id="5" creationId="{637C2670-41AF-068A-16A1-FBC119346A61}"/>
          </ac:picMkLst>
        </pc:picChg>
        <pc:picChg chg="add mod ord">
          <ac:chgData name="Booster Quicky" userId="12692d505a63f4a2" providerId="LiveId" clId="{F38B8DD5-4417-4371-B386-A3505093003D}" dt="2024-03-03T02:07:44.240" v="763" actId="1076"/>
          <ac:picMkLst>
            <pc:docMk/>
            <pc:sldMk cId="1872345743" sldId="259"/>
            <ac:picMk id="7" creationId="{864D5C0E-E5B8-0EA6-E427-3E8974AF9D6B}"/>
          </ac:picMkLst>
        </pc:picChg>
        <pc:picChg chg="add mod">
          <ac:chgData name="Booster Quicky" userId="12692d505a63f4a2" providerId="LiveId" clId="{F38B8DD5-4417-4371-B386-A3505093003D}" dt="2024-03-03T02:07:42.311" v="762" actId="1076"/>
          <ac:picMkLst>
            <pc:docMk/>
            <pc:sldMk cId="1872345743" sldId="259"/>
            <ac:picMk id="9" creationId="{E9643DEA-68D7-B41F-97A7-09AC9EE3D255}"/>
          </ac:picMkLst>
        </pc:picChg>
      </pc:sldChg>
      <pc:sldChg chg="addSp delSp modSp new mod">
        <pc:chgData name="Booster Quicky" userId="12692d505a63f4a2" providerId="LiveId" clId="{F38B8DD5-4417-4371-B386-A3505093003D}" dt="2024-03-10T15:14:42.622" v="6209" actId="14100"/>
        <pc:sldMkLst>
          <pc:docMk/>
          <pc:sldMk cId="3467855592" sldId="260"/>
        </pc:sldMkLst>
        <pc:spChg chg="mod">
          <ac:chgData name="Booster Quicky" userId="12692d505a63f4a2" providerId="LiveId" clId="{F38B8DD5-4417-4371-B386-A3505093003D}" dt="2024-03-03T02:07:58.110" v="802" actId="2711"/>
          <ac:spMkLst>
            <pc:docMk/>
            <pc:sldMk cId="3467855592" sldId="260"/>
            <ac:spMk id="2" creationId="{542A7F12-51C9-5AB6-E650-AAED23A6B5ED}"/>
          </ac:spMkLst>
        </pc:spChg>
        <pc:spChg chg="del mod">
          <ac:chgData name="Booster Quicky" userId="12692d505a63f4a2" providerId="LiveId" clId="{F38B8DD5-4417-4371-B386-A3505093003D}" dt="2024-03-03T02:08:29.770" v="803" actId="22"/>
          <ac:spMkLst>
            <pc:docMk/>
            <pc:sldMk cId="3467855592" sldId="260"/>
            <ac:spMk id="3" creationId="{4752148D-EF94-9A1D-0AC1-40F6D44203A3}"/>
          </ac:spMkLst>
        </pc:spChg>
        <pc:spChg chg="add mod">
          <ac:chgData name="Booster Quicky" userId="12692d505a63f4a2" providerId="LiveId" clId="{F38B8DD5-4417-4371-B386-A3505093003D}" dt="2024-03-10T15:14:42.622" v="6209" actId="14100"/>
          <ac:spMkLst>
            <pc:docMk/>
            <pc:sldMk cId="3467855592" sldId="260"/>
            <ac:spMk id="6" creationId="{F956CFB9-1AE9-C1D0-BDD7-62C2574DBE23}"/>
          </ac:spMkLst>
        </pc:spChg>
        <pc:picChg chg="add mod ord">
          <ac:chgData name="Booster Quicky" userId="12692d505a63f4a2" providerId="LiveId" clId="{F38B8DD5-4417-4371-B386-A3505093003D}" dt="2024-03-03T02:14:33.504" v="1460" actId="1076"/>
          <ac:picMkLst>
            <pc:docMk/>
            <pc:sldMk cId="3467855592" sldId="260"/>
            <ac:picMk id="5" creationId="{4CBCF9B8-BE60-8BE1-12FE-74E0533D58A6}"/>
          </ac:picMkLst>
        </pc:picChg>
        <pc:picChg chg="add mod">
          <ac:chgData name="Booster Quicky" userId="12692d505a63f4a2" providerId="LiveId" clId="{F38B8DD5-4417-4371-B386-A3505093003D}" dt="2024-03-03T02:14:30.271" v="1458" actId="1076"/>
          <ac:picMkLst>
            <pc:docMk/>
            <pc:sldMk cId="3467855592" sldId="260"/>
            <ac:picMk id="8" creationId="{B25E70CF-B975-5932-C9C5-689A467512B2}"/>
          </ac:picMkLst>
        </pc:picChg>
      </pc:sldChg>
      <pc:sldChg chg="addSp modSp new mod">
        <pc:chgData name="Booster Quicky" userId="12692d505a63f4a2" providerId="LiveId" clId="{F38B8DD5-4417-4371-B386-A3505093003D}" dt="2024-03-10T10:14:32.377" v="5678" actId="1076"/>
        <pc:sldMkLst>
          <pc:docMk/>
          <pc:sldMk cId="2553217437" sldId="261"/>
        </pc:sldMkLst>
        <pc:spChg chg="mod">
          <ac:chgData name="Booster Quicky" userId="12692d505a63f4a2" providerId="LiveId" clId="{F38B8DD5-4417-4371-B386-A3505093003D}" dt="2024-03-03T02:25:00.898" v="1565" actId="20577"/>
          <ac:spMkLst>
            <pc:docMk/>
            <pc:sldMk cId="2553217437" sldId="261"/>
            <ac:spMk id="2" creationId="{F8B3F7B3-5E50-1FF0-9C8B-5B91E3476D2B}"/>
          </ac:spMkLst>
        </pc:spChg>
        <pc:spChg chg="mod">
          <ac:chgData name="Booster Quicky" userId="12692d505a63f4a2" providerId="LiveId" clId="{F38B8DD5-4417-4371-B386-A3505093003D}" dt="2024-03-03T03:09:24.384" v="3922" actId="20577"/>
          <ac:spMkLst>
            <pc:docMk/>
            <pc:sldMk cId="2553217437" sldId="261"/>
            <ac:spMk id="3" creationId="{0667E26B-C605-1328-71BF-677C3EFB7515}"/>
          </ac:spMkLst>
        </pc:spChg>
        <pc:picChg chg="add mod ord">
          <ac:chgData name="Booster Quicky" userId="12692d505a63f4a2" providerId="LiveId" clId="{F38B8DD5-4417-4371-B386-A3505093003D}" dt="2024-03-10T10:14:32.377" v="5678" actId="1076"/>
          <ac:picMkLst>
            <pc:docMk/>
            <pc:sldMk cId="2553217437" sldId="261"/>
            <ac:picMk id="5" creationId="{F8284478-3ABB-6F6E-E07F-7BFB0976CB68}"/>
          </ac:picMkLst>
        </pc:picChg>
      </pc:sldChg>
      <pc:sldChg chg="addSp modSp new mod">
        <pc:chgData name="Booster Quicky" userId="12692d505a63f4a2" providerId="LiveId" clId="{F38B8DD5-4417-4371-B386-A3505093003D}" dt="2024-03-03T02:45:52.768" v="2682" actId="948"/>
        <pc:sldMkLst>
          <pc:docMk/>
          <pc:sldMk cId="3028145188" sldId="262"/>
        </pc:sldMkLst>
        <pc:spChg chg="mod">
          <ac:chgData name="Booster Quicky" userId="12692d505a63f4a2" providerId="LiveId" clId="{F38B8DD5-4417-4371-B386-A3505093003D}" dt="2024-03-03T02:33:34.939" v="2425" actId="20577"/>
          <ac:spMkLst>
            <pc:docMk/>
            <pc:sldMk cId="3028145188" sldId="262"/>
            <ac:spMk id="2" creationId="{E94DC617-941A-C2BC-5E22-61A857EA904B}"/>
          </ac:spMkLst>
        </pc:spChg>
        <pc:spChg chg="mod">
          <ac:chgData name="Booster Quicky" userId="12692d505a63f4a2" providerId="LiveId" clId="{F38B8DD5-4417-4371-B386-A3505093003D}" dt="2024-03-03T02:45:52.768" v="2682" actId="948"/>
          <ac:spMkLst>
            <pc:docMk/>
            <pc:sldMk cId="3028145188" sldId="262"/>
            <ac:spMk id="3" creationId="{F895AA10-DD4B-4F1E-B59F-ECA3AFF4C3F5}"/>
          </ac:spMkLst>
        </pc:spChg>
        <pc:picChg chg="add mod">
          <ac:chgData name="Booster Quicky" userId="12692d505a63f4a2" providerId="LiveId" clId="{F38B8DD5-4417-4371-B386-A3505093003D}" dt="2024-03-03T02:43:05.802" v="2456" actId="1076"/>
          <ac:picMkLst>
            <pc:docMk/>
            <pc:sldMk cId="3028145188" sldId="262"/>
            <ac:picMk id="5" creationId="{279FEDD4-E83C-55F7-311D-571C8493A544}"/>
          </ac:picMkLst>
        </pc:picChg>
      </pc:sldChg>
      <pc:sldChg chg="modSp new mod">
        <pc:chgData name="Booster Quicky" userId="12692d505a63f4a2" providerId="LiveId" clId="{F38B8DD5-4417-4371-B386-A3505093003D}" dt="2024-03-03T03:07:03.897" v="3613" actId="948"/>
        <pc:sldMkLst>
          <pc:docMk/>
          <pc:sldMk cId="1326904679" sldId="263"/>
        </pc:sldMkLst>
        <pc:spChg chg="mod">
          <ac:chgData name="Booster Quicky" userId="12692d505a63f4a2" providerId="LiveId" clId="{F38B8DD5-4417-4371-B386-A3505093003D}" dt="2024-03-03T02:46:10.027" v="2709" actId="2711"/>
          <ac:spMkLst>
            <pc:docMk/>
            <pc:sldMk cId="1326904679" sldId="263"/>
            <ac:spMk id="2" creationId="{2DAC8EB1-8C33-6B02-3A6F-F14974F7C149}"/>
          </ac:spMkLst>
        </pc:spChg>
        <pc:spChg chg="mod">
          <ac:chgData name="Booster Quicky" userId="12692d505a63f4a2" providerId="LiveId" clId="{F38B8DD5-4417-4371-B386-A3505093003D}" dt="2024-03-03T03:07:03.897" v="3613" actId="948"/>
          <ac:spMkLst>
            <pc:docMk/>
            <pc:sldMk cId="1326904679" sldId="263"/>
            <ac:spMk id="3" creationId="{1C3B16E3-16E1-EB55-86F0-900C395FF75E}"/>
          </ac:spMkLst>
        </pc:spChg>
      </pc:sldChg>
      <pc:sldChg chg="modSp add mod">
        <pc:chgData name="Booster Quicky" userId="12692d505a63f4a2" providerId="LiveId" clId="{F38B8DD5-4417-4371-B386-A3505093003D}" dt="2024-03-03T03:10:24.175" v="4187" actId="20577"/>
        <pc:sldMkLst>
          <pc:docMk/>
          <pc:sldMk cId="1230827358" sldId="264"/>
        </pc:sldMkLst>
        <pc:spChg chg="mod">
          <ac:chgData name="Booster Quicky" userId="12692d505a63f4a2" providerId="LiveId" clId="{F38B8DD5-4417-4371-B386-A3505093003D}" dt="2024-03-03T03:10:24.175" v="4187" actId="20577"/>
          <ac:spMkLst>
            <pc:docMk/>
            <pc:sldMk cId="1230827358" sldId="264"/>
            <ac:spMk id="3" creationId="{94953B47-3835-5CF7-CC7C-C35D57EBD1DA}"/>
          </ac:spMkLst>
        </pc:spChg>
      </pc:sldChg>
      <pc:sldChg chg="addSp modSp new mod">
        <pc:chgData name="Booster Quicky" userId="12692d505a63f4a2" providerId="LiveId" clId="{F38B8DD5-4417-4371-B386-A3505093003D}" dt="2024-03-03T03:15:04.828" v="4397" actId="11"/>
        <pc:sldMkLst>
          <pc:docMk/>
          <pc:sldMk cId="2227825304" sldId="265"/>
        </pc:sldMkLst>
        <pc:spChg chg="mod">
          <ac:chgData name="Booster Quicky" userId="12692d505a63f4a2" providerId="LiveId" clId="{F38B8DD5-4417-4371-B386-A3505093003D}" dt="2024-03-03T03:12:10.695" v="4208" actId="20577"/>
          <ac:spMkLst>
            <pc:docMk/>
            <pc:sldMk cId="2227825304" sldId="265"/>
            <ac:spMk id="2" creationId="{F199A076-6AD7-95D0-E713-4710FD849023}"/>
          </ac:spMkLst>
        </pc:spChg>
        <pc:spChg chg="mod">
          <ac:chgData name="Booster Quicky" userId="12692d505a63f4a2" providerId="LiveId" clId="{F38B8DD5-4417-4371-B386-A3505093003D}" dt="2024-03-03T03:15:04.828" v="4397" actId="11"/>
          <ac:spMkLst>
            <pc:docMk/>
            <pc:sldMk cId="2227825304" sldId="265"/>
            <ac:spMk id="3" creationId="{B446ED20-C7DF-37FC-A32A-8706407E592F}"/>
          </ac:spMkLst>
        </pc:spChg>
        <pc:picChg chg="add mod">
          <ac:chgData name="Booster Quicky" userId="12692d505a63f4a2" providerId="LiveId" clId="{F38B8DD5-4417-4371-B386-A3505093003D}" dt="2024-03-03T03:14:47.166" v="4393" actId="14100"/>
          <ac:picMkLst>
            <pc:docMk/>
            <pc:sldMk cId="2227825304" sldId="265"/>
            <ac:picMk id="4" creationId="{D883B119-39FD-6CAE-5361-BEDA268A1178}"/>
          </ac:picMkLst>
        </pc:picChg>
      </pc:sldChg>
      <pc:sldChg chg="delSp modSp add mod">
        <pc:chgData name="Booster Quicky" userId="12692d505a63f4a2" providerId="LiveId" clId="{F38B8DD5-4417-4371-B386-A3505093003D}" dt="2024-03-03T03:29:41.132" v="5085" actId="20577"/>
        <pc:sldMkLst>
          <pc:docMk/>
          <pc:sldMk cId="139699604" sldId="266"/>
        </pc:sldMkLst>
        <pc:spChg chg="mod">
          <ac:chgData name="Booster Quicky" userId="12692d505a63f4a2" providerId="LiveId" clId="{F38B8DD5-4417-4371-B386-A3505093003D}" dt="2024-03-03T03:29:41.132" v="5085" actId="20577"/>
          <ac:spMkLst>
            <pc:docMk/>
            <pc:sldMk cId="139699604" sldId="266"/>
            <ac:spMk id="3" creationId="{64FCE154-4EB2-8A46-C32D-CDEC8B38A36D}"/>
          </ac:spMkLst>
        </pc:spChg>
        <pc:picChg chg="del">
          <ac:chgData name="Booster Quicky" userId="12692d505a63f4a2" providerId="LiveId" clId="{F38B8DD5-4417-4371-B386-A3505093003D}" dt="2024-03-03T03:14:55.918" v="4396" actId="478"/>
          <ac:picMkLst>
            <pc:docMk/>
            <pc:sldMk cId="139699604" sldId="266"/>
            <ac:picMk id="4" creationId="{EC088551-AAB9-F4CE-E0DA-F133A51EADA1}"/>
          </ac:picMkLst>
        </pc:picChg>
      </pc:sldChg>
      <pc:sldChg chg="addSp modSp new mod">
        <pc:chgData name="Booster Quicky" userId="12692d505a63f4a2" providerId="LiveId" clId="{F38B8DD5-4417-4371-B386-A3505093003D}" dt="2024-03-03T04:04:28.439" v="5580" actId="2165"/>
        <pc:sldMkLst>
          <pc:docMk/>
          <pc:sldMk cId="1377591892" sldId="267"/>
        </pc:sldMkLst>
        <pc:spChg chg="mod">
          <ac:chgData name="Booster Quicky" userId="12692d505a63f4a2" providerId="LiveId" clId="{F38B8DD5-4417-4371-B386-A3505093003D}" dt="2024-03-03T03:32:53.209" v="5091" actId="20577"/>
          <ac:spMkLst>
            <pc:docMk/>
            <pc:sldMk cId="1377591892" sldId="267"/>
            <ac:spMk id="2" creationId="{FE3A87F1-749E-0751-90E2-DE1F60B4CBCF}"/>
          </ac:spMkLst>
        </pc:spChg>
        <pc:spChg chg="mod">
          <ac:chgData name="Booster Quicky" userId="12692d505a63f4a2" providerId="LiveId" clId="{F38B8DD5-4417-4371-B386-A3505093003D}" dt="2024-03-03T03:37:02.862" v="5189" actId="20577"/>
          <ac:spMkLst>
            <pc:docMk/>
            <pc:sldMk cId="1377591892" sldId="267"/>
            <ac:spMk id="3" creationId="{C4318E63-2719-60E6-1872-EAF555EF3512}"/>
          </ac:spMkLst>
        </pc:spChg>
        <pc:graphicFrameChg chg="add mod modGraphic">
          <ac:chgData name="Booster Quicky" userId="12692d505a63f4a2" providerId="LiveId" clId="{F38B8DD5-4417-4371-B386-A3505093003D}" dt="2024-03-03T04:02:22.569" v="5578" actId="20577"/>
          <ac:graphicFrameMkLst>
            <pc:docMk/>
            <pc:sldMk cId="1377591892" sldId="267"/>
            <ac:graphicFrameMk id="4" creationId="{24BCF8C7-93C7-BF70-561B-D1705F03CAF2}"/>
          </ac:graphicFrameMkLst>
        </pc:graphicFrameChg>
        <pc:graphicFrameChg chg="add mod modGraphic">
          <ac:chgData name="Booster Quicky" userId="12692d505a63f4a2" providerId="LiveId" clId="{F38B8DD5-4417-4371-B386-A3505093003D}" dt="2024-03-03T04:04:28.439" v="5580" actId="2165"/>
          <ac:graphicFrameMkLst>
            <pc:docMk/>
            <pc:sldMk cId="1377591892" sldId="267"/>
            <ac:graphicFrameMk id="5" creationId="{F826B78E-C25B-FFCA-03C1-252CBF1D7854}"/>
          </ac:graphicFrameMkLst>
        </pc:graphicFrameChg>
      </pc:sldChg>
      <pc:sldChg chg="addSp delSp modSp new mod">
        <pc:chgData name="Booster Quicky" userId="12692d505a63f4a2" providerId="LiveId" clId="{F38B8DD5-4417-4371-B386-A3505093003D}" dt="2024-03-03T04:54:38.723" v="5665" actId="478"/>
        <pc:sldMkLst>
          <pc:docMk/>
          <pc:sldMk cId="2061367668" sldId="268"/>
        </pc:sldMkLst>
        <pc:spChg chg="mod">
          <ac:chgData name="Booster Quicky" userId="12692d505a63f4a2" providerId="LiveId" clId="{F38B8DD5-4417-4371-B386-A3505093003D}" dt="2024-03-03T04:51:34.380" v="5620" actId="2711"/>
          <ac:spMkLst>
            <pc:docMk/>
            <pc:sldMk cId="2061367668" sldId="268"/>
            <ac:spMk id="2" creationId="{DD0F04F4-2656-2B9E-39C4-98F0D981C30F}"/>
          </ac:spMkLst>
        </pc:spChg>
        <pc:spChg chg="mod">
          <ac:chgData name="Booster Quicky" userId="12692d505a63f4a2" providerId="LiveId" clId="{F38B8DD5-4417-4371-B386-A3505093003D}" dt="2024-03-03T04:54:37.377" v="5664" actId="5793"/>
          <ac:spMkLst>
            <pc:docMk/>
            <pc:sldMk cId="2061367668" sldId="268"/>
            <ac:spMk id="3" creationId="{F0C5EC28-0FC2-EF45-D16B-BAFFAA910231}"/>
          </ac:spMkLst>
        </pc:spChg>
        <pc:picChg chg="add del mod">
          <ac:chgData name="Booster Quicky" userId="12692d505a63f4a2" providerId="LiveId" clId="{F38B8DD5-4417-4371-B386-A3505093003D}" dt="2024-03-03T04:54:38.723" v="5665" actId="478"/>
          <ac:picMkLst>
            <pc:docMk/>
            <pc:sldMk cId="2061367668" sldId="268"/>
            <ac:picMk id="5" creationId="{5D2D6F36-74D6-6A34-B783-CF5787E202A0}"/>
          </ac:picMkLst>
        </pc:picChg>
      </pc:sldChg>
      <pc:sldChg chg="delSp modSp new mod">
        <pc:chgData name="Booster Quicky" userId="12692d505a63f4a2" providerId="LiveId" clId="{F38B8DD5-4417-4371-B386-A3505093003D}" dt="2024-03-03T04:54:56.471" v="5677" actId="1076"/>
        <pc:sldMkLst>
          <pc:docMk/>
          <pc:sldMk cId="1376194580" sldId="269"/>
        </pc:sldMkLst>
        <pc:spChg chg="mod">
          <ac:chgData name="Booster Quicky" userId="12692d505a63f4a2" providerId="LiveId" clId="{F38B8DD5-4417-4371-B386-A3505093003D}" dt="2024-03-03T04:54:56.471" v="5677" actId="1076"/>
          <ac:spMkLst>
            <pc:docMk/>
            <pc:sldMk cId="1376194580" sldId="269"/>
            <ac:spMk id="2" creationId="{922F7E55-70BD-EB96-36EC-49517731295F}"/>
          </ac:spMkLst>
        </pc:spChg>
        <pc:spChg chg="del">
          <ac:chgData name="Booster Quicky" userId="12692d505a63f4a2" providerId="LiveId" clId="{F38B8DD5-4417-4371-B386-A3505093003D}" dt="2024-03-03T04:54:49.376" v="5674" actId="478"/>
          <ac:spMkLst>
            <pc:docMk/>
            <pc:sldMk cId="1376194580" sldId="269"/>
            <ac:spMk id="3" creationId="{F19EB376-6D1C-EBA9-4C5E-114C7BFDB7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F23D-7130-F5B6-E12F-64643B4D3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E32CF-6E11-29B0-5D43-A927ED6A2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577BB-1BBD-4039-0859-DBF4CDCC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1D4A0-23D1-D050-210B-FD473C91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1E67E-2280-2417-BA69-3E73AA77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0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1A45-B907-B4FC-B11B-7E574A28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88288-6F07-D751-E75F-864181AD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54368-12B0-4E97-FBFB-0E3BFB45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DC049-89D2-EFED-3C40-CFE1155C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F87E-B9F0-B215-6B78-9429C424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C4DD1-28A9-764A-AC1A-63CDFAF5B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19F93-FFEB-5EE8-0A80-1E6FFF33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F0A5-22CA-2985-0569-EDFEDB7E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4D91-DDF7-BB86-1BA3-C440B9D1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1071D-35E3-01C0-76D7-81B60AC4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65D3-C61B-3F2D-5258-3D0EFA6F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5AA64-5866-CD2E-AD06-A95FA5A9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C17A-E40E-F4EB-04D4-7CC6E2A8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1592E-C87D-4278-D342-913B9EC6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7D84-6852-173C-4ADB-252360EB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4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F688-B599-7CE4-2A71-63A2585A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D2AC5-3B35-1E15-8869-2C3EB699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DF5FD-128D-9283-F35B-0CD0F6B0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D383-2306-0227-F821-5C7A468D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EC54-E4A0-0F4F-107C-8B923FA5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6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30FA-6F8A-3896-8817-B1FB7D91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7FC3-7B70-808F-7E4D-37471343C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BBB9F-EB1D-BCCE-7C11-D77D82E26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B003B-7D34-C0A3-BCC8-C4C3C31A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FC42C-CCE8-6F78-09F8-9BC138FF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C4F29-8370-8402-0FF8-5526633B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1B56-608F-65B6-14B2-D53D6A90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888EF-A7C0-A4C0-D4DB-F4A89314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7048D-113B-A122-0061-795BEBA1E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4BB1F-EC73-4327-B09D-AC6EC6970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B5BCD-EA8E-8311-C995-3E86BD0DA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3B70F-6E34-0AD4-C237-1005ED2B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860BE-5C6F-0E96-D5E9-D76A9F34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0950D-AC56-943D-2B43-4CA97385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5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10F9-5F7A-D9EE-226E-722754E7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0B238-A3D1-C33F-2E30-9FBFFF40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3566A-5AFE-2735-6B3C-36A0E756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587EF-7797-FF4B-C27E-B008D653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2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85C8D-B84D-8F50-8239-92424F12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E4883-7AD6-4E45-D6BA-4445F241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C43B1-B714-93AC-5793-CFE4195B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0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A340-A00F-B510-BA2E-6D43277A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F380-7907-BC6B-D53D-007C6A6C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DFC41-F064-4AC8-28AA-C20D75AF6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B62E4-ECAD-34D6-FE12-2FD9D844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A8F89-FBE1-6896-BE58-5659B13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B4F38-1FF8-7D96-0120-1E6CB6E9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599F-8B72-0DD5-1A89-3E3D7172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65E44-2F0F-14F4-BA79-C85769589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197B7-9CDD-F3C3-99FB-657D989FC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F17D6-5903-8E59-3A8C-99BFF26F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3930A-6FC2-E64D-BF37-C522980E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3821B-9A0F-CD20-4958-57BE7B22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82DBD-37CA-96A5-9A38-14005E87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DDC89-587A-2B79-1938-C36203D85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03FBE-3AF4-4987-48FD-3D7BF90D3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B671D-E0DF-1A01-DDBA-0DDF5FCCA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BD4D-5E91-A498-2C2D-E416724CE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CDEC-3C9C-36DC-93F7-715D6C4FF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Abstract 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EF124-9F22-0A10-C295-AE60AFA42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7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A076-6AD7-95D0-E713-4710FD84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ED20-C7DF-37FC-A32A-8706407E5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Phương thức thực hiện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ma trận các biến thể của product và các mẫu của chúng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3B119-39FD-6CAE-5361-BEDA268A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88" y="2738547"/>
            <a:ext cx="5696187" cy="37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2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DEF9-D22C-3F38-7DB2-4A2E1A6A4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5EBD-1588-D9FC-1FB7-A186EBB9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E154-4EB2-8A46-C32D-CDEC8B38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Phương thức thực hiện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 abstract product cho mỗi loại product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các concrete product của mỗi loại product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 abstract factory với tập phương thức tạo lập cho tất cả abstract product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các concrete factory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hàm gọi concrete factory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2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87F1-749E-0751-90E2-DE1F60B4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8E63-2719-60E6-1872-EAF555EF3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ma trận các biến thể của product và các mẫu của chúng</a:t>
            </a:r>
          </a:p>
          <a:p>
            <a:pPr marL="914400" lvl="1" indent="-457200">
              <a:buFont typeface="+mj-lt"/>
              <a:buAutoNum type="arabicPeriod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BCF8C7-93C7-BF70-561B-D1705F03C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60739"/>
              </p:ext>
            </p:extLst>
          </p:nvPr>
        </p:nvGraphicFramePr>
        <p:xfrm>
          <a:off x="1790460" y="251793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936804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72061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71557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6219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31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knife.mp3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68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awm.mp3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2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AK_47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ak_47.mp3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595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26B78E-C25B-FFCA-03C1-252CBF1D7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88315"/>
              </p:ext>
            </p:extLst>
          </p:nvPr>
        </p:nvGraphicFramePr>
        <p:xfrm>
          <a:off x="1250351" y="4473254"/>
          <a:ext cx="92082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936804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72061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7155738"/>
                    </a:ext>
                  </a:extLst>
                </a:gridCol>
                <a:gridCol w="1749246">
                  <a:extLst>
                    <a:ext uri="{9D8B030D-6E8A-4147-A177-3AD203B41FA5}">
                      <a16:colId xmlns:a16="http://schemas.microsoft.com/office/drawing/2014/main" val="2462199713"/>
                    </a:ext>
                  </a:extLst>
                </a:gridCol>
                <a:gridCol w="1362972">
                  <a:extLst>
                    <a:ext uri="{9D8B030D-6E8A-4147-A177-3AD203B41FA5}">
                      <a16:colId xmlns:a16="http://schemas.microsoft.com/office/drawing/2014/main" val="3494495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31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2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59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9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04F4-2656-2B9E-39C4-98F0D981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EC28-0FC2-EF45-D16B-BAFFAA910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206136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7E55-70BD-EB96-36EC-49517731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4" y="24270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7619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E3BCC-C87F-727D-33FB-3420E39B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  <a:endParaRPr lang="en-US" sz="4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45F2-7583-8AA4-DA1C-2A878E8DC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Khả năng ứng dụng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Các hiệu quả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Chú ý cài đặt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 sánh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Mẫu liên quan</a:t>
            </a:r>
            <a:endParaRPr lang="en-US" sz="2000"/>
          </a:p>
        </p:txBody>
      </p:sp>
      <p:pic>
        <p:nvPicPr>
          <p:cNvPr id="5" name="Picture 4" descr="A greyscale shot of a factory&#10;&#10;Description automatically generated">
            <a:extLst>
              <a:ext uri="{FF2B5EF4-FFF2-40B4-BE49-F238E27FC236}">
                <a16:creationId xmlns:a16="http://schemas.microsoft.com/office/drawing/2014/main" id="{A5830C5B-C7D9-288C-D993-3C9CE217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09170"/>
            <a:ext cx="5150277" cy="30644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6375-9F20-85A5-1A01-014CEFA5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4742-01CD-8731-ACB4-DCAFF9430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Abstract Factory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Creational design pattern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9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90CC9-741B-0C01-4B44-05CDD430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Motivation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CD6C-DBF8-E4DB-D072-051289625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812996" cy="3547872"/>
          </a:xfrm>
        </p:spPr>
        <p:txBody>
          <a:bodyPr anchor="t">
            <a:normAutofit/>
          </a:bodyPr>
          <a:lstStyle/>
          <a:p>
            <a:pPr marL="216000">
              <a:lnSpc>
                <a:spcPct val="100000"/>
              </a:lnSpc>
            </a:pP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>
              <a:lnSpc>
                <a:spcPct val="100000"/>
              </a:lnSpc>
            </a:pP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>
              <a:lnSpc>
                <a:spcPct val="100000"/>
              </a:lnSpc>
            </a:pP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673200" lvl="1">
              <a:lnSpc>
                <a:spcPct val="10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Thông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lô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73200" lvl="1">
              <a:lnSpc>
                <a:spcPct val="100000"/>
              </a:lnSpc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643DEA-68D7-B41F-97A7-09AC9EE3D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681" y="3754328"/>
            <a:ext cx="4978467" cy="2824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4D5C0E-E5B8-0EA6-E427-3E8974AF9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417" y="94891"/>
            <a:ext cx="4575041" cy="37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7F12-51C9-5AB6-E650-AAED23A6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CF9B8-BE60-8BE1-12FE-74E0533D5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0338" y="485775"/>
            <a:ext cx="5319415" cy="2397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56CFB9-1AE9-C1D0-BDD7-62C2574DBE23}"/>
              </a:ext>
            </a:extLst>
          </p:cNvPr>
          <p:cNvSpPr txBox="1"/>
          <p:nvPr/>
        </p:nvSpPr>
        <p:spPr>
          <a:xfrm>
            <a:off x="379562" y="2078966"/>
            <a:ext cx="6190775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Abstract Factory khi code cần phải làm việc với đa dạng product liên quan đến nhau nhưng bạn không muốn phụ thuộc vào một lớp cố định – chúng có thể chưa biết đến hoặc bạn muốn sự mở rộng trong tương lai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5E70CF-B975-5932-C9C5-689A46751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653" y="3184370"/>
            <a:ext cx="4999798" cy="318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5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284478-3ABB-6F6E-E07F-7BFB0976C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789" y="732065"/>
            <a:ext cx="5493588" cy="5393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B3F7B3-5E50-1FF0-9C8B-5B91E347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E26B-C605-1328-71BF-677C3EFB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589" cy="435133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AbstractFactory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abstract product</a:t>
            </a:r>
          </a:p>
          <a:p>
            <a:pPr lvl="1">
              <a:spcAft>
                <a:spcPts val="600"/>
              </a:spcAft>
            </a:pP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ConcreteFactory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concrete product</a:t>
            </a:r>
          </a:p>
          <a:p>
            <a:pPr lvl="1">
              <a:spcAft>
                <a:spcPts val="600"/>
              </a:spcAft>
            </a:pP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product</a:t>
            </a:r>
          </a:p>
          <a:p>
            <a:pPr lvl="1">
              <a:spcAft>
                <a:spcPts val="600"/>
              </a:spcAft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ConcreteFactory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AbstractFactory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1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C617-941A-C2BC-5E22-61A857EA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AA10-DD4B-4F1E-B59F-ECA3AFF4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192" cy="435133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AbstractFactory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ConcreteFactory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FEDD4-E83C-55F7-311D-571C8493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450" y="1980900"/>
            <a:ext cx="4874350" cy="241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4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8EB1-8C33-6B02-3A6F-F14974F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16E3-16E1-EB55-86F0-900C395F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concrete product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client code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Open/Closed principle: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client code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Single Responsibility principle: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ConcreteFactory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90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368E0-51BD-AF07-F7CC-79E51D251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5F3F-B897-A1DC-A1CB-AFD063EA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3B47-3835-5CF7-CC7C-C35D57EB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Abstract Factory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debug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2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529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Abstract Factory</vt:lpstr>
      <vt:lpstr>Mục lục</vt:lpstr>
      <vt:lpstr>Tổng quan</vt:lpstr>
      <vt:lpstr>Motivation</vt:lpstr>
      <vt:lpstr>Khả năng ứng dụng</vt:lpstr>
      <vt:lpstr>Đặc điểm</vt:lpstr>
      <vt:lpstr>Đặc điểm</vt:lpstr>
      <vt:lpstr>Hệ quả mang lại</vt:lpstr>
      <vt:lpstr>Hệ quả mang lại</vt:lpstr>
      <vt:lpstr>Cài đặt</vt:lpstr>
      <vt:lpstr>Cài đặt</vt:lpstr>
      <vt:lpstr>Demo</vt:lpstr>
      <vt:lpstr>Các mẫu liên quan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dc:creator>Booster Quicky</dc:creator>
  <cp:lastModifiedBy>Phạm Thanh Đồng</cp:lastModifiedBy>
  <cp:revision>2</cp:revision>
  <dcterms:created xsi:type="dcterms:W3CDTF">2024-03-03T01:27:29Z</dcterms:created>
  <dcterms:modified xsi:type="dcterms:W3CDTF">2024-03-12T07:00:45Z</dcterms:modified>
</cp:coreProperties>
</file>